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2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/>
    <p:restoredTop sz="94675"/>
  </p:normalViewPr>
  <p:slideViewPr>
    <p:cSldViewPr snapToGrid="0">
      <p:cViewPr>
        <p:scale>
          <a:sx n="100" d="100"/>
          <a:sy n="100" d="100"/>
        </p:scale>
        <p:origin x="1622" y="-3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sumai.panasonic.jp/sr_contents/online/web/" TargetMode="External"/><Relationship Id="rId7" Type="http://schemas.openxmlformats.org/officeDocument/2006/relationships/hyperlink" Target="https://sumai.panasonic.jp/sr/srlist.html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panasonic-phs-web.livecall.net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sumai.panasonic.jp/cgi-bin/tgform/inq.cgi?ID=JPsumai_00172_a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AF48DF6-D375-FCF3-1C64-E1156CB6EC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87" y="5556"/>
            <a:ext cx="7556500" cy="10680700"/>
          </a:xfrm>
          <a:prstGeom prst="rect">
            <a:avLst/>
          </a:prstGeom>
        </p:spPr>
      </p:pic>
      <p:pic>
        <p:nvPicPr>
          <p:cNvPr id="2" name="図 1" descr="QR コード&#10;&#10;自動的に生成された説明">
            <a:hlinkClick r:id="rId3"/>
            <a:extLst>
              <a:ext uri="{FF2B5EF4-FFF2-40B4-BE49-F238E27FC236}">
                <a16:creationId xmlns:a16="http://schemas.microsoft.com/office/drawing/2014/main" id="{83008F56-0B36-24A1-C948-29C6814279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57525" y="7948095"/>
            <a:ext cx="594144" cy="594144"/>
          </a:xfrm>
          <a:prstGeom prst="rect">
            <a:avLst/>
          </a:prstGeom>
        </p:spPr>
      </p:pic>
      <p:pic>
        <p:nvPicPr>
          <p:cNvPr id="3" name="図 2">
            <a:hlinkClick r:id="rId5"/>
            <a:extLst>
              <a:ext uri="{FF2B5EF4-FFF2-40B4-BE49-F238E27FC236}">
                <a16:creationId xmlns:a16="http://schemas.microsoft.com/office/drawing/2014/main" id="{AF82BC82-6B57-1898-866E-E120BB1DCF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6381716" y="7948095"/>
            <a:ext cx="594144" cy="594144"/>
          </a:xfrm>
          <a:prstGeom prst="rect">
            <a:avLst/>
          </a:prstGeom>
        </p:spPr>
      </p:pic>
      <p:pic>
        <p:nvPicPr>
          <p:cNvPr id="4" name="図 3">
            <a:hlinkClick r:id="rId7"/>
            <a:extLst>
              <a:ext uri="{FF2B5EF4-FFF2-40B4-BE49-F238E27FC236}">
                <a16:creationId xmlns:a16="http://schemas.microsoft.com/office/drawing/2014/main" id="{1591710C-CAA8-20B3-94B6-4B12010CD16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2634264" y="9239545"/>
            <a:ext cx="486824" cy="486824"/>
          </a:xfrm>
          <a:prstGeom prst="rect">
            <a:avLst/>
          </a:prstGeom>
        </p:spPr>
      </p:pic>
      <p:pic>
        <p:nvPicPr>
          <p:cNvPr id="5" name="図 4">
            <a:hlinkClick r:id="rId9"/>
            <a:extLst>
              <a:ext uri="{FF2B5EF4-FFF2-40B4-BE49-F238E27FC236}">
                <a16:creationId xmlns:a16="http://schemas.microsoft.com/office/drawing/2014/main" id="{60CD6D5F-DEC4-CEB2-A2B0-A6F9B61273E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6711101" y="9239545"/>
            <a:ext cx="486824" cy="48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7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47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, アイコン&#10;&#10;自動的に生成された説明">
            <a:extLst>
              <a:ext uri="{FF2B5EF4-FFF2-40B4-BE49-F238E27FC236}">
                <a16:creationId xmlns:a16="http://schemas.microsoft.com/office/drawing/2014/main" id="{3DB6EE65-EBB8-DD37-C6A6-0C132EE07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896" y="10340803"/>
            <a:ext cx="221496" cy="1286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D81AC8-E77D-7899-C7C9-5D53FA44448D}"/>
              </a:ext>
            </a:extLst>
          </p:cNvPr>
          <p:cNvSpPr txBox="1"/>
          <p:nvPr/>
        </p:nvSpPr>
        <p:spPr>
          <a:xfrm>
            <a:off x="326351" y="10130656"/>
            <a:ext cx="518342" cy="21120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en-US" altLang="ja-JP" sz="9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2025.1</a:t>
            </a:r>
            <a:endParaRPr kumimoji="1" lang="ja-JP" altLang="en-US" sz="90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5B2869E-0762-FCEA-50DB-07931BE8A365}"/>
              </a:ext>
            </a:extLst>
          </p:cNvPr>
          <p:cNvSpPr txBox="1"/>
          <p:nvPr/>
        </p:nvSpPr>
        <p:spPr>
          <a:xfrm>
            <a:off x="947199" y="10307201"/>
            <a:ext cx="688975" cy="18811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ja-JP" altLang="en-US" sz="750">
                <a:latin typeface="Yu Gothic Medium" panose="020B0400000000000000" pitchFamily="34" charset="-128"/>
                <a:ea typeface="Yu Gothic Medium" panose="020B0400000000000000" pitchFamily="34" charset="-128"/>
              </a:rPr>
              <a:t>［お問合せ］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6D1DB48-4BB6-A52F-2FFD-08398D96F8AA}"/>
              </a:ext>
            </a:extLst>
          </p:cNvPr>
          <p:cNvSpPr txBox="1"/>
          <p:nvPr/>
        </p:nvSpPr>
        <p:spPr>
          <a:xfrm>
            <a:off x="1527700" y="10324001"/>
            <a:ext cx="596900" cy="16503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ja-JP" altLang="en-US" sz="600">
                <a:latin typeface="Yu Gothic Medium" panose="020B0400000000000000" pitchFamily="34" charset="-128"/>
                <a:ea typeface="Yu Gothic Medium" panose="020B0400000000000000" pitchFamily="34" charset="-128"/>
              </a:rPr>
              <a:t>ナビダイヤル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2E5518-A149-4DFC-4EEC-4F260A281CF8}"/>
              </a:ext>
            </a:extLst>
          </p:cNvPr>
          <p:cNvSpPr txBox="1"/>
          <p:nvPr/>
        </p:nvSpPr>
        <p:spPr>
          <a:xfrm>
            <a:off x="2250246" y="10283129"/>
            <a:ext cx="130175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en-US" altLang="ja-JP" sz="1200">
                <a:latin typeface="Yu Gothic Medium" panose="020B0400000000000000" pitchFamily="34" charset="-128"/>
                <a:ea typeface="Yu Gothic Medium" panose="020B0400000000000000" pitchFamily="34" charset="-128"/>
              </a:rPr>
              <a:t>0570-087-118</a:t>
            </a:r>
            <a:endParaRPr kumimoji="1" lang="ja-JP" altLang="en-US" sz="12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3E95155-4DC5-107D-2B3F-B57E49AC2329}"/>
              </a:ext>
            </a:extLst>
          </p:cNvPr>
          <p:cNvCxnSpPr/>
          <p:nvPr/>
        </p:nvCxnSpPr>
        <p:spPr>
          <a:xfrm>
            <a:off x="902099" y="10005094"/>
            <a:ext cx="0" cy="452382"/>
          </a:xfrm>
          <a:prstGeom prst="line">
            <a:avLst/>
          </a:prstGeom>
          <a:ln w="381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42541D-8239-ED9E-3AEA-31F9B2EC31CB}"/>
              </a:ext>
            </a:extLst>
          </p:cNvPr>
          <p:cNvSpPr txBox="1"/>
          <p:nvPr/>
        </p:nvSpPr>
        <p:spPr>
          <a:xfrm>
            <a:off x="998743" y="9961865"/>
            <a:ext cx="2724462" cy="37220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50"/>
              </a:lnSpc>
            </a:pPr>
            <a:r>
              <a:rPr kumimoji="1" lang="ja-JP" altLang="en-US" sz="85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パナソニック ハウジングソリューションズ株式会社</a:t>
            </a:r>
          </a:p>
          <a:p>
            <a:pPr>
              <a:lnSpc>
                <a:spcPts val="1150"/>
              </a:lnSpc>
            </a:pPr>
            <a:r>
              <a:rPr kumimoji="1" lang="ja-JP" altLang="en-US" sz="85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パナソニック ショウルーム 徳島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4003E20-CF07-101F-CDCE-04ADF8B2D1A1}"/>
              </a:ext>
            </a:extLst>
          </p:cNvPr>
          <p:cNvSpPr/>
          <p:nvPr/>
        </p:nvSpPr>
        <p:spPr>
          <a:xfrm>
            <a:off x="3056896" y="7949468"/>
            <a:ext cx="591266" cy="591266"/>
          </a:xfrm>
          <a:prstGeom prst="rect">
            <a:avLst/>
          </a:prstGeom>
          <a:noFill/>
          <a:ln w="12700">
            <a:solidFill>
              <a:srgbClr val="F62E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A3F8B96-75C2-05F7-D2F1-5DE169E5BFEF}"/>
              </a:ext>
            </a:extLst>
          </p:cNvPr>
          <p:cNvSpPr/>
          <p:nvPr/>
        </p:nvSpPr>
        <p:spPr>
          <a:xfrm>
            <a:off x="6382379" y="7949468"/>
            <a:ext cx="591266" cy="591266"/>
          </a:xfrm>
          <a:prstGeom prst="rect">
            <a:avLst/>
          </a:prstGeom>
          <a:noFill/>
          <a:ln w="12700">
            <a:solidFill>
              <a:srgbClr val="F62E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F8C7AB0-1E44-E916-8CE4-207D362090AF}"/>
              </a:ext>
            </a:extLst>
          </p:cNvPr>
          <p:cNvSpPr/>
          <p:nvPr/>
        </p:nvSpPr>
        <p:spPr>
          <a:xfrm>
            <a:off x="2582444" y="9187359"/>
            <a:ext cx="591266" cy="591266"/>
          </a:xfrm>
          <a:prstGeom prst="rect">
            <a:avLst/>
          </a:prstGeom>
          <a:noFill/>
          <a:ln w="12700">
            <a:solidFill>
              <a:srgbClr val="F62E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4EAE945-AFA2-EED9-EC20-4F3EDD2C18C2}"/>
              </a:ext>
            </a:extLst>
          </p:cNvPr>
          <p:cNvSpPr/>
          <p:nvPr/>
        </p:nvSpPr>
        <p:spPr>
          <a:xfrm>
            <a:off x="6654112" y="9187359"/>
            <a:ext cx="591266" cy="591266"/>
          </a:xfrm>
          <a:prstGeom prst="rect">
            <a:avLst/>
          </a:prstGeom>
          <a:noFill/>
          <a:ln w="12700">
            <a:solidFill>
              <a:srgbClr val="F62E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352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1D281933E14FA4D816FCFE613C8F287" ma:contentTypeVersion="21" ma:contentTypeDescription="新しいドキュメントを作成します。" ma:contentTypeScope="" ma:versionID="9822b128f44be8e3121b904824b55e84">
  <xsd:schema xmlns:xsd="http://www.w3.org/2001/XMLSchema" xmlns:xs="http://www.w3.org/2001/XMLSchema" xmlns:p="http://schemas.microsoft.com/office/2006/metadata/properties" xmlns:ns2="6745ab84-7a91-49c6-a5f7-d9a7cf5d5947" xmlns:ns3="f93a302f-b9d5-4cdc-ba3d-5ccd6c3ea2a5" targetNamespace="http://schemas.microsoft.com/office/2006/metadata/properties" ma:root="true" ma:fieldsID="f5137c0d0b169790d135e7b7c6ab25d5" ns2:_="" ns3:_="">
    <xsd:import namespace="6745ab84-7a91-49c6-a5f7-d9a7cf5d5947"/>
    <xsd:import namespace="f93a302f-b9d5-4cdc-ba3d-5ccd6c3ea2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45ab84-7a91-49c6-a5f7-d9a7cf5d5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ce391acf-b2a8-4a1c-9c03-161b1cee91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a302f-b9d5-4cdc-ba3d-5ccd6c3ea2a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90c9a15-30ca-472c-acaf-5f6628f3b8a6}" ma:internalName="TaxCatchAll" ma:showField="CatchAllData" ma:web="f93a302f-b9d5-4cdc-ba3d-5ccd6c3ea2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45ab84-7a91-49c6-a5f7-d9a7cf5d5947">
      <Terms xmlns="http://schemas.microsoft.com/office/infopath/2007/PartnerControls"/>
    </lcf76f155ced4ddcb4097134ff3c332f>
    <TaxCatchAll xmlns="f93a302f-b9d5-4cdc-ba3d-5ccd6c3ea2a5" xsi:nil="true"/>
  </documentManagement>
</p:properties>
</file>

<file path=customXml/itemProps1.xml><?xml version="1.0" encoding="utf-8"?>
<ds:datastoreItem xmlns:ds="http://schemas.openxmlformats.org/officeDocument/2006/customXml" ds:itemID="{30083577-3DBB-4187-B082-94DAA83D53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45ab84-7a91-49c6-a5f7-d9a7cf5d5947"/>
    <ds:schemaRef ds:uri="f93a302f-b9d5-4cdc-ba3d-5ccd6c3ea2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F1F9A2-8FFB-42B5-AC8F-FA51A436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61541C-8CFA-4C3A-AD26-342A2E0FB7DB}">
  <ds:schemaRefs>
    <ds:schemaRef ds:uri="http://schemas.microsoft.com/office/2006/metadata/properties"/>
    <ds:schemaRef ds:uri="http://schemas.microsoft.com/office/infopath/2007/PartnerControls"/>
    <ds:schemaRef ds:uri="6745ab84-7a91-49c6-a5f7-d9a7cf5d5947"/>
    <ds:schemaRef ds:uri="f93a302f-b9d5-4cdc-ba3d-5ccd6c3ea2a5"/>
  </ds:schemaRefs>
</ds:datastoreItem>
</file>

<file path=docMetadata/LabelInfo.xml><?xml version="1.0" encoding="utf-8"?>
<clbl:labelList xmlns:clbl="http://schemas.microsoft.com/office/2020/mipLabelMetadata">
  <clbl:label id="{4863f5d6-4760-4589-be9c-42f82e075739}" enabled="0" method="" siteId="{4863f5d6-4760-4589-be9c-42f82e07573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13</Words>
  <Application>Microsoft Office PowerPoint</Application>
  <PresentationFormat>ユーザー設定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Yu Gothic Medium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editor</dc:creator>
  <cp:lastModifiedBy>HAYASHI MIKA (林 みか)</cp:lastModifiedBy>
  <cp:revision>9</cp:revision>
  <cp:lastPrinted>2025-01-30T00:37:10Z</cp:lastPrinted>
  <dcterms:created xsi:type="dcterms:W3CDTF">2024-11-05T07:13:30Z</dcterms:created>
  <dcterms:modified xsi:type="dcterms:W3CDTF">2025-02-01T01:08:10Z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0x010100F1D281933E14FA4D816FCFE613C8F287</vt:lpwstr>
  </property>
  <property fmtid="{D5CDD505-2E9C-101B-9397-08002B2CF9AE}" pid="3" name="MediaServiceImageTags">
    <vt:lpwstr/>
  </property>
</Properties>
</file>