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454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6540" autoAdjust="0"/>
  </p:normalViewPr>
  <p:slideViewPr>
    <p:cSldViewPr snapToGrid="0" showGuides="1">
      <p:cViewPr varScale="1">
        <p:scale>
          <a:sx n="99" d="100"/>
          <a:sy n="99" d="100"/>
        </p:scale>
        <p:origin x="78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sp>
        <p:nvSpPr>
          <p:cNvPr id="32" name="タイトル 31">
            <a:extLst>
              <a:ext uri="{FF2B5EF4-FFF2-40B4-BE49-F238E27FC236}">
                <a16:creationId xmlns:a16="http://schemas.microsoft.com/office/drawing/2014/main" id="{DB3F52C2-F3DB-1BD0-723A-04952F8D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WELLBEING - MODERN</a:t>
            </a:r>
            <a:endParaRPr lang="ja-JP" altLang="en-US" dirty="0"/>
          </a:p>
        </p:txBody>
      </p:sp>
      <p:sp>
        <p:nvSpPr>
          <p:cNvPr id="35" name="テキスト プレースホルダー 34">
            <a:extLst>
              <a:ext uri="{FF2B5EF4-FFF2-40B4-BE49-F238E27FC236}">
                <a16:creationId xmlns:a16="http://schemas.microsoft.com/office/drawing/2014/main" id="{3D52BD26-898F-F07D-8C68-F191EA9D4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W-MO-01</a:t>
            </a:r>
            <a:endParaRPr kumimoji="1"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B91504A-1543-D366-99AF-F39BAA5141A3}"/>
              </a:ext>
            </a:extLst>
          </p:cNvPr>
          <p:cNvGrpSpPr/>
          <p:nvPr/>
        </p:nvGrpSpPr>
        <p:grpSpPr>
          <a:xfrm>
            <a:off x="8226425" y="5731500"/>
            <a:ext cx="1539875" cy="936000"/>
            <a:chOff x="8226425" y="5731500"/>
            <a:chExt cx="1539875" cy="936000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96C1F49C-CF02-E8CF-8610-72217959694E}"/>
                </a:ext>
              </a:extLst>
            </p:cNvPr>
            <p:cNvSpPr/>
            <p:nvPr/>
          </p:nvSpPr>
          <p:spPr>
            <a:xfrm>
              <a:off x="8226425" y="5731500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62" name="Rectangle 84">
              <a:extLst>
                <a:ext uri="{FF2B5EF4-FFF2-40B4-BE49-F238E27FC236}">
                  <a16:creationId xmlns:a16="http://schemas.microsoft.com/office/drawing/2014/main" id="{49A6F060-44BD-01F5-3221-2A84FE17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57315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8" name="Text Box 371">
              <a:extLst>
                <a:ext uri="{FF2B5EF4-FFF2-40B4-BE49-F238E27FC236}">
                  <a16:creationId xmlns:a16="http://schemas.microsoft.com/office/drawing/2014/main" id="{AA3FE58D-327E-0BAF-0E87-FB971DD87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3175" y="5931994"/>
              <a:ext cx="907300" cy="1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ベリティスフロアー</a:t>
              </a:r>
              <a:r>
                <a:rPr lang="en-US" altLang="ja-JP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クラフト</a:t>
              </a:r>
            </a:p>
          </p:txBody>
        </p:sp>
        <p:sp>
          <p:nvSpPr>
            <p:cNvPr id="42" name="Text Box 371">
              <a:extLst>
                <a:ext uri="{FF2B5EF4-FFF2-40B4-BE49-F238E27FC236}">
                  <a16:creationId xmlns:a16="http://schemas.microsoft.com/office/drawing/2014/main" id="{DE8073E7-8C43-2A40-1B51-24829FE42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7962" y="6476982"/>
              <a:ext cx="633187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ナチュラルグレー色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4E48C56-5A17-A4AD-129C-FC189EF6B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786" r="26010"/>
            <a:stretch/>
          </p:blipFill>
          <p:spPr>
            <a:xfrm>
              <a:off x="8477962" y="6078604"/>
              <a:ext cx="1036327" cy="39600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AF8370E-627E-C261-BF28-9E39A269D426}"/>
              </a:ext>
            </a:extLst>
          </p:cNvPr>
          <p:cNvGrpSpPr/>
          <p:nvPr/>
        </p:nvGrpSpPr>
        <p:grpSpPr>
          <a:xfrm>
            <a:off x="6608763" y="4722813"/>
            <a:ext cx="1543985" cy="1944687"/>
            <a:chOff x="6608763" y="4722813"/>
            <a:chExt cx="1543985" cy="1944687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65E8BF3-9C76-C55C-3D08-45584448E18E}"/>
                </a:ext>
              </a:extLst>
            </p:cNvPr>
            <p:cNvSpPr/>
            <p:nvPr/>
          </p:nvSpPr>
          <p:spPr>
            <a:xfrm>
              <a:off x="6608763" y="4722813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7" name="Rectangle 84">
              <a:extLst>
                <a:ext uri="{FF2B5EF4-FFF2-40B4-BE49-F238E27FC236}">
                  <a16:creationId xmlns:a16="http://schemas.microsoft.com/office/drawing/2014/main" id="{FD42D21D-EB74-4D79-9560-03E478DB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3" y="4727361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B83607D0-63F8-DE39-057D-69B8DFFE76F6}"/>
                </a:ext>
              </a:extLst>
            </p:cNvPr>
            <p:cNvSpPr/>
            <p:nvPr/>
          </p:nvSpPr>
          <p:spPr>
            <a:xfrm>
              <a:off x="6984012" y="6350749"/>
              <a:ext cx="79348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PH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型（取っ手レスタイプ）</a:t>
              </a:r>
              <a:endParaRPr lang="en-US" altLang="ja-JP" sz="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40BBCB9E-A13F-540C-BE07-712BD2A808F1}"/>
                </a:ext>
              </a:extLst>
            </p:cNvPr>
            <p:cNvSpPr/>
            <p:nvPr/>
          </p:nvSpPr>
          <p:spPr>
            <a:xfrm>
              <a:off x="7094619" y="6505294"/>
              <a:ext cx="572273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しっくいホワイト柄</a:t>
              </a:r>
            </a:p>
          </p:txBody>
        </p:sp>
        <p:pic>
          <p:nvPicPr>
            <p:cNvPr id="18" name="図 17" descr="ドアが開いている画面&#10;&#10;低い精度で自動的に生成された説明">
              <a:extLst>
                <a:ext uri="{FF2B5EF4-FFF2-40B4-BE49-F238E27FC236}">
                  <a16:creationId xmlns:a16="http://schemas.microsoft.com/office/drawing/2014/main" id="{3651A860-5A72-58AF-B616-E57AFA68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8288" y="4998896"/>
              <a:ext cx="504000" cy="1349121"/>
            </a:xfrm>
            <a:prstGeom prst="rect">
              <a:avLst/>
            </a:prstGeom>
          </p:spPr>
        </p:pic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BC3750C-8A95-8CC2-C4EA-DD0DC7DFCFA7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しっくいホワイト柄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2D596CE-96CC-E566-84B2-209A8DF8E666}"/>
              </a:ext>
            </a:extLst>
          </p:cNvPr>
          <p:cNvGrpSpPr/>
          <p:nvPr/>
        </p:nvGrpSpPr>
        <p:grpSpPr>
          <a:xfrm>
            <a:off x="5336250" y="5843796"/>
            <a:ext cx="847989" cy="725295"/>
            <a:chOff x="5336250" y="5843796"/>
            <a:chExt cx="847989" cy="725295"/>
          </a:xfrm>
        </p:grpSpPr>
        <p:sp>
          <p:nvSpPr>
            <p:cNvPr id="69" name="Rectangle 10">
              <a:extLst>
                <a:ext uri="{FF2B5EF4-FFF2-40B4-BE49-F238E27FC236}">
                  <a16:creationId xmlns:a16="http://schemas.microsoft.com/office/drawing/2014/main" id="{14EBF56A-D6A7-1C33-06E9-41687FFBA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255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70" name="Text Box 149">
              <a:extLst>
                <a:ext uri="{FF2B5EF4-FFF2-40B4-BE49-F238E27FC236}">
                  <a16:creationId xmlns:a16="http://schemas.microsoft.com/office/drawing/2014/main" id="{E7C85506-8D17-FBE2-6A82-86AE1A021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6250" y="6476758"/>
              <a:ext cx="847989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サテンシルバー色（メッキ）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8B8B649-B71F-B66C-0060-DFAB3CA4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558374" y="6034277"/>
              <a:ext cx="403741" cy="396000"/>
            </a:xfrm>
            <a:prstGeom prst="rect">
              <a:avLst/>
            </a:prstGeom>
          </p:spPr>
        </p:pic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62BF2AC-F744-EC3A-C71C-C2FAE80C019B}"/>
              </a:ext>
            </a:extLst>
          </p:cNvPr>
          <p:cNvSpPr/>
          <p:nvPr/>
        </p:nvSpPr>
        <p:spPr>
          <a:xfrm>
            <a:off x="587312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7DFA245A-ECFC-B1EA-61CD-1D922E7FF0EF}"/>
              </a:ext>
            </a:extLst>
          </p:cNvPr>
          <p:cNvGrpSpPr/>
          <p:nvPr/>
        </p:nvGrpSpPr>
        <p:grpSpPr>
          <a:xfrm>
            <a:off x="591081" y="4998017"/>
            <a:ext cx="644400" cy="1590444"/>
            <a:chOff x="591081" y="4998017"/>
            <a:chExt cx="644400" cy="15904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DCF114-69D4-0E4C-3DCD-31D8B341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81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LD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  <a:endPara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43FB472-614E-EB69-C5F1-9AF496566FC4}"/>
                </a:ext>
              </a:extLst>
            </p:cNvPr>
            <p:cNvSpPr/>
            <p:nvPr/>
          </p:nvSpPr>
          <p:spPr>
            <a:xfrm>
              <a:off x="752123" y="6516000"/>
              <a:ext cx="322317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zh-TW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半透明樹脂板</a:t>
              </a:r>
              <a:endParaRPr lang="ja-JP" altLang="en-US" sz="400" dirty="0">
                <a:solidFill>
                  <a:srgbClr val="7F9EA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499A5C0-5019-0552-C292-AFCBCEC0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8" y="5184320"/>
              <a:ext cx="497126" cy="1296000"/>
            </a:xfrm>
            <a:prstGeom prst="rect">
              <a:avLst/>
            </a:prstGeom>
          </p:spPr>
        </p:pic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B708E3-9D96-061C-485B-025B8CDAF72B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F94D04B2-43A0-2E16-D524-4F89240AE00B}"/>
              </a:ext>
            </a:extLst>
          </p:cNvPr>
          <p:cNvGrpSpPr/>
          <p:nvPr/>
        </p:nvGrpSpPr>
        <p:grpSpPr>
          <a:xfrm>
            <a:off x="2207482" y="4998017"/>
            <a:ext cx="644400" cy="1482303"/>
            <a:chOff x="2207482" y="4998017"/>
            <a:chExt cx="644400" cy="1482303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DE841DE-3E03-7F09-4C79-01878B14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482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PA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7A38992-DF7C-F827-7BD3-F85DD2AB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119" y="5184320"/>
              <a:ext cx="497126" cy="1296000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5D2955-93AA-7CF9-34D8-08A8D1543323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CB14147F-2A97-DE49-94B4-3ADA3B702FE3}"/>
              </a:ext>
            </a:extLst>
          </p:cNvPr>
          <p:cNvGrpSpPr/>
          <p:nvPr/>
        </p:nvGrpSpPr>
        <p:grpSpPr>
          <a:xfrm>
            <a:off x="3823883" y="4998017"/>
            <a:ext cx="644400" cy="1590444"/>
            <a:chOff x="3823883" y="4998017"/>
            <a:chExt cx="644400" cy="1590444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791B5F0-B069-8FCF-A9C3-CB5EB562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883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DC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6B0A81DD-B66A-952D-BAF4-27E1EFD03460}"/>
                </a:ext>
              </a:extLst>
            </p:cNvPr>
            <p:cNvSpPr/>
            <p:nvPr/>
          </p:nvSpPr>
          <p:spPr>
            <a:xfrm>
              <a:off x="3984925" y="6516000"/>
              <a:ext cx="322317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zh-TW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半透明樹脂板</a:t>
              </a:r>
              <a:endParaRPr lang="ja-JP" altLang="en-US" sz="400" dirty="0">
                <a:solidFill>
                  <a:srgbClr val="7F9EA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5694724-5075-894D-E389-2D9EDE90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80" y="5184320"/>
              <a:ext cx="481207" cy="1296000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3B29E09-4975-93B8-0D5A-892205D3BAF8}"/>
              </a:ext>
            </a:extLst>
          </p:cNvPr>
          <p:cNvGrpSpPr/>
          <p:nvPr/>
        </p:nvGrpSpPr>
        <p:grpSpPr>
          <a:xfrm>
            <a:off x="6611980" y="3715225"/>
            <a:ext cx="1539875" cy="937071"/>
            <a:chOff x="6611980" y="3715225"/>
            <a:chExt cx="1539875" cy="937071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B552CF48-033A-A17D-E869-DBAA33B694CA}"/>
                </a:ext>
              </a:extLst>
            </p:cNvPr>
            <p:cNvSpPr/>
            <p:nvPr/>
          </p:nvSpPr>
          <p:spPr>
            <a:xfrm>
              <a:off x="6611980" y="3715225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38" name="Rectangle 84">
              <a:extLst>
                <a:ext uri="{FF2B5EF4-FFF2-40B4-BE49-F238E27FC236}">
                  <a16:creationId xmlns:a16="http://schemas.microsoft.com/office/drawing/2014/main" id="{0B9AF2BC-B6C9-60C9-637D-203708F75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DD80160-536E-A08B-74F3-8E10345AE4D6}"/>
                </a:ext>
              </a:extLst>
            </p:cNvPr>
            <p:cNvSpPr/>
            <p:nvPr/>
          </p:nvSpPr>
          <p:spPr>
            <a:xfrm>
              <a:off x="6863436" y="4385437"/>
              <a:ext cx="5161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4FE38669-557B-4031-F030-AD8BA6E8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63436" y="3986296"/>
              <a:ext cx="1036962" cy="396000"/>
            </a:xfrm>
            <a:prstGeom prst="rect">
              <a:avLst/>
            </a:prstGeom>
          </p:spPr>
        </p:pic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E689C640-3EBD-53B5-01F2-FD6118963467}"/>
              </a:ext>
            </a:extLst>
          </p:cNvPr>
          <p:cNvGrpSpPr/>
          <p:nvPr/>
        </p:nvGrpSpPr>
        <p:grpSpPr>
          <a:xfrm>
            <a:off x="8226425" y="3715225"/>
            <a:ext cx="1539875" cy="937072"/>
            <a:chOff x="8226425" y="3715225"/>
            <a:chExt cx="1539875" cy="937072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44D28EF-E564-6CBE-0A54-18C8B7252365}"/>
                </a:ext>
              </a:extLst>
            </p:cNvPr>
            <p:cNvSpPr/>
            <p:nvPr/>
          </p:nvSpPr>
          <p:spPr>
            <a:xfrm>
              <a:off x="8226425" y="3715225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28" name="Rectangle 84">
              <a:extLst>
                <a:ext uri="{FF2B5EF4-FFF2-40B4-BE49-F238E27FC236}">
                  <a16:creationId xmlns:a16="http://schemas.microsoft.com/office/drawing/2014/main" id="{23F6CE2A-B565-6A3F-5F92-5E70C0467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スマート幅木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5596BC9-ED46-0964-2C5A-7C27B4C283AC}"/>
                </a:ext>
              </a:extLst>
            </p:cNvPr>
            <p:cNvSpPr/>
            <p:nvPr/>
          </p:nvSpPr>
          <p:spPr>
            <a:xfrm>
              <a:off x="8478093" y="4385437"/>
              <a:ext cx="5161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99CEA12D-A610-150A-4F0E-F8F3ADDF7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8093" y="3986296"/>
              <a:ext cx="1036539" cy="396000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7D38875-C7D3-9850-DFE3-1FF1AA5D24B8}"/>
              </a:ext>
            </a:extLst>
          </p:cNvPr>
          <p:cNvGrpSpPr/>
          <p:nvPr/>
        </p:nvGrpSpPr>
        <p:grpSpPr>
          <a:xfrm>
            <a:off x="5283032" y="4998017"/>
            <a:ext cx="954424" cy="687280"/>
            <a:chOff x="5283032" y="4998017"/>
            <a:chExt cx="954424" cy="687280"/>
          </a:xfrm>
        </p:grpSpPr>
        <p:sp>
          <p:nvSpPr>
            <p:cNvPr id="30" name="Text Box 149">
              <a:extLst>
                <a:ext uri="{FF2B5EF4-FFF2-40B4-BE49-F238E27FC236}">
                  <a16:creationId xmlns:a16="http://schemas.microsoft.com/office/drawing/2014/main" id="{33E5E767-B677-7E6E-ACDD-4AA28530A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032" y="5592964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サテンシルバー色（メッキ）</a:t>
              </a: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6255CC74-42FA-D459-E5B7-FC0B372CB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044" y="4998017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ハンドル（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A3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B7BDE290-516E-E9E6-B5E8-0B4F9B008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9546" t="19550" r="14058" b="27936"/>
            <a:stretch/>
          </p:blipFill>
          <p:spPr>
            <a:xfrm>
              <a:off x="5536515" y="5253251"/>
              <a:ext cx="547200" cy="222898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19E0799-BC96-2BE9-DE1C-ED6820AD96E6}"/>
              </a:ext>
            </a:extLst>
          </p:cNvPr>
          <p:cNvGrpSpPr/>
          <p:nvPr/>
        </p:nvGrpSpPr>
        <p:grpSpPr>
          <a:xfrm>
            <a:off x="8226425" y="4726946"/>
            <a:ext cx="1539875" cy="936000"/>
            <a:chOff x="8226425" y="4726946"/>
            <a:chExt cx="1539875" cy="936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63CF099-8E9F-A900-723C-DACD776337BA}"/>
                </a:ext>
              </a:extLst>
            </p:cNvPr>
            <p:cNvSpPr/>
            <p:nvPr/>
          </p:nvSpPr>
          <p:spPr>
            <a:xfrm>
              <a:off x="8226425" y="4726946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2" name="Rectangle 84">
              <a:extLst>
                <a:ext uri="{FF2B5EF4-FFF2-40B4-BE49-F238E27FC236}">
                  <a16:creationId xmlns:a16="http://schemas.microsoft.com/office/drawing/2014/main" id="{C39EACCE-8644-5C76-0015-BD099AEB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4726947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1A4596A-58BD-DAAA-73C7-918E11EB3952}"/>
                </a:ext>
              </a:extLst>
            </p:cNvPr>
            <p:cNvSpPr/>
            <p:nvPr/>
          </p:nvSpPr>
          <p:spPr>
            <a:xfrm>
              <a:off x="8477962" y="5398845"/>
              <a:ext cx="351058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メープル色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151BF90-4C39-317A-5976-B47A1F0B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77962" y="4998017"/>
              <a:ext cx="1036800" cy="396815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BB0930AC-EAD7-1737-2AED-4BEE8CA554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3137" r="7591" b="1"/>
          <a:stretch/>
        </p:blipFill>
        <p:spPr>
          <a:xfrm>
            <a:off x="7160225" y="1244895"/>
            <a:ext cx="1980000" cy="190864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6F8AD4A-6D15-563F-0212-29DD9C7D7C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/>
          <a:stretch/>
        </p:blipFill>
        <p:spPr>
          <a:xfrm>
            <a:off x="253312" y="688975"/>
            <a:ext cx="6170400" cy="39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</Words>
  <Application>Microsoft Office PowerPoint</Application>
  <PresentationFormat>A4 210 x 297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WELLBEING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2023-07-07T09:33:05Z</dcterms:modified>
</cp:coreProperties>
</file>