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412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33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, ダイアグラム, 箱ひげ図&#10;&#10;自動的に生成された説明">
            <a:extLst>
              <a:ext uri="{FF2B5EF4-FFF2-40B4-BE49-F238E27FC236}">
                <a16:creationId xmlns:a16="http://schemas.microsoft.com/office/drawing/2014/main" id="{C93BE69B-EEAC-444E-76FB-C7F39EB059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846" y="4076915"/>
            <a:ext cx="2127365" cy="2340000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1DA03B52-8FA3-73AF-95AD-98999842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WELLBEING - COMFORT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DB3DF582-D56C-04AA-4284-6B56716449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W-CO-01</a:t>
            </a:r>
            <a:endParaRPr lang="ja-JP" altLang="en-US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EC5483A-BABF-9493-5DB9-E1B0EB0AF00A}"/>
              </a:ext>
            </a:extLst>
          </p:cNvPr>
          <p:cNvGrpSpPr/>
          <p:nvPr/>
        </p:nvGrpSpPr>
        <p:grpSpPr>
          <a:xfrm>
            <a:off x="4991817" y="688974"/>
            <a:ext cx="4774483" cy="6053139"/>
            <a:chOff x="4991817" y="688974"/>
            <a:chExt cx="4774483" cy="6053139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61DD00C-0D06-0F67-09D8-10906C678AC7}"/>
                </a:ext>
              </a:extLst>
            </p:cNvPr>
            <p:cNvSpPr/>
            <p:nvPr/>
          </p:nvSpPr>
          <p:spPr>
            <a:xfrm>
              <a:off x="4991818" y="688974"/>
              <a:ext cx="4774482" cy="60531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25" name="Rectangle 84">
              <a:extLst>
                <a:ext uri="{FF2B5EF4-FFF2-40B4-BE49-F238E27FC236}">
                  <a16:creationId xmlns:a16="http://schemas.microsoft.com/office/drawing/2014/main" id="{306F207E-8BE0-5467-CD78-5C1C2A5C4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817" y="688975"/>
              <a:ext cx="4771307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空間づくりにおすすめのアイテム</a:t>
              </a:r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B1F6925F-E7E5-DB0B-C7D5-05493F7010AC}"/>
                </a:ext>
              </a:extLst>
            </p:cNvPr>
            <p:cNvGrpSpPr/>
            <p:nvPr/>
          </p:nvGrpSpPr>
          <p:grpSpPr>
            <a:xfrm>
              <a:off x="7605952" y="2945488"/>
              <a:ext cx="1909273" cy="1569217"/>
              <a:chOff x="7552190" y="2935270"/>
              <a:chExt cx="1909273" cy="1569217"/>
            </a:xfrm>
          </p:grpSpPr>
          <p:sp>
            <p:nvSpPr>
              <p:cNvPr id="41" name="Text Box 149">
                <a:extLst>
                  <a:ext uri="{FF2B5EF4-FFF2-40B4-BE49-F238E27FC236}">
                    <a16:creationId xmlns:a16="http://schemas.microsoft.com/office/drawing/2014/main" id="{3612B6D8-312B-3108-CBCF-01C25F1832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4375802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④ オフブラック色　金物　［ベリティス］</a:t>
                </a:r>
              </a:p>
            </p:txBody>
          </p:sp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C2D5BF32-E830-79A1-0047-5CED52D456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3483" t="992" r="18152" b="32911"/>
              <a:stretch/>
            </p:blipFill>
            <p:spPr>
              <a:xfrm>
                <a:off x="7552190" y="2935270"/>
                <a:ext cx="1908000" cy="1440000"/>
              </a:xfrm>
              <a:prstGeom prst="rect">
                <a:avLst/>
              </a:prstGeom>
            </p:spPr>
          </p:pic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551CEB4D-EBBA-B317-6DFF-0ABEFC52A5D4}"/>
                </a:ext>
              </a:extLst>
            </p:cNvPr>
            <p:cNvGrpSpPr/>
            <p:nvPr/>
          </p:nvGrpSpPr>
          <p:grpSpPr>
            <a:xfrm>
              <a:off x="5244282" y="2945488"/>
              <a:ext cx="1909273" cy="1569217"/>
              <a:chOff x="5293478" y="2935270"/>
              <a:chExt cx="1909273" cy="1569217"/>
            </a:xfrm>
          </p:grpSpPr>
          <p:sp>
            <p:nvSpPr>
              <p:cNvPr id="31" name="Text Box 149">
                <a:extLst>
                  <a:ext uri="{FF2B5EF4-FFF2-40B4-BE49-F238E27FC236}">
                    <a16:creationId xmlns:a16="http://schemas.microsoft.com/office/drawing/2014/main" id="{32B36408-C4DF-BD4C-0C0A-E2777B6214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4375802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③ カスタムパーツ　羽目板　［暮らし＆リフォーム］</a:t>
                </a:r>
              </a:p>
            </p:txBody>
          </p: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005DC182-8DDF-54A1-F5BB-C16E227C3D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67" r="14806" b="7106"/>
              <a:stretch/>
            </p:blipFill>
            <p:spPr>
              <a:xfrm>
                <a:off x="5293478" y="2935270"/>
                <a:ext cx="1908000" cy="1440000"/>
              </a:xfrm>
              <a:prstGeom prst="rect">
                <a:avLst/>
              </a:prstGeom>
            </p:spPr>
          </p:pic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1BD0817-0F6C-6BCF-7F5F-949D89A34293}"/>
                </a:ext>
              </a:extLst>
            </p:cNvPr>
            <p:cNvGrpSpPr/>
            <p:nvPr/>
          </p:nvGrpSpPr>
          <p:grpSpPr>
            <a:xfrm>
              <a:off x="5244282" y="1068896"/>
              <a:ext cx="1909273" cy="1664482"/>
              <a:chOff x="5293478" y="958824"/>
              <a:chExt cx="1909273" cy="1664482"/>
            </a:xfrm>
          </p:grpSpPr>
          <p:sp>
            <p:nvSpPr>
              <p:cNvPr id="23" name="Text Box 149">
                <a:extLst>
                  <a:ext uri="{FF2B5EF4-FFF2-40B4-BE49-F238E27FC236}">
                    <a16:creationId xmlns:a16="http://schemas.microsoft.com/office/drawing/2014/main" id="{D6A5F0FE-0F9E-5CB5-694C-42BA49556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2402288"/>
                <a:ext cx="1909273" cy="2210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① スマートフレーム引戸　「</a:t>
                </a:r>
                <a:r>
                  <a:rPr lang="en-US" altLang="ja-JP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Air View</a:t>
                </a: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（エアビュー）」</a:t>
                </a:r>
              </a:p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 ［ベリティス］</a:t>
                </a:r>
              </a:p>
            </p:txBody>
          </p:sp>
          <p:pic>
            <p:nvPicPr>
              <p:cNvPr id="42" name="図 41">
                <a:extLst>
                  <a:ext uri="{FF2B5EF4-FFF2-40B4-BE49-F238E27FC236}">
                    <a16:creationId xmlns:a16="http://schemas.microsoft.com/office/drawing/2014/main" id="{AB72FE88-0C91-FAE5-5B45-7F047373E9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72" r="18943" b="11564"/>
              <a:stretch/>
            </p:blipFill>
            <p:spPr>
              <a:xfrm>
                <a:off x="5293478" y="958824"/>
                <a:ext cx="1908000" cy="1440000"/>
              </a:xfrm>
              <a:prstGeom prst="rect">
                <a:avLst/>
              </a:prstGeom>
            </p:spPr>
          </p:pic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394EE85E-92D2-65E7-6B7B-AF14FC7A29BB}"/>
                </a:ext>
              </a:extLst>
            </p:cNvPr>
            <p:cNvGrpSpPr/>
            <p:nvPr/>
          </p:nvGrpSpPr>
          <p:grpSpPr>
            <a:xfrm>
              <a:off x="7605952" y="1068896"/>
              <a:ext cx="1909273" cy="1572149"/>
              <a:chOff x="7552190" y="958824"/>
              <a:chExt cx="1909273" cy="1572149"/>
            </a:xfrm>
          </p:grpSpPr>
          <p:sp>
            <p:nvSpPr>
              <p:cNvPr id="28" name="Text Box 149">
                <a:extLst>
                  <a:ext uri="{FF2B5EF4-FFF2-40B4-BE49-F238E27FC236}">
                    <a16:creationId xmlns:a16="http://schemas.microsoft.com/office/drawing/2014/main" id="{24E8D01D-E5B6-79F8-A23F-81C0097B74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② フレームシェルフ　［暮らし＆リフォーム］</a:t>
                </a:r>
              </a:p>
            </p:txBody>
          </p:sp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EA923ECE-40B7-CA4B-1167-57487474EB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7590" t="33206" r="23586" b="37172"/>
              <a:stretch/>
            </p:blipFill>
            <p:spPr>
              <a:xfrm>
                <a:off x="7552190" y="958824"/>
                <a:ext cx="1908000" cy="1440000"/>
              </a:xfrm>
              <a:prstGeom prst="rect">
                <a:avLst/>
              </a:prstGeom>
            </p:spPr>
          </p:pic>
        </p:grp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92A3F01-F391-AD82-BDD9-5EB73D72E5CC}"/>
              </a:ext>
            </a:extLst>
          </p:cNvPr>
          <p:cNvGrpSpPr/>
          <p:nvPr/>
        </p:nvGrpSpPr>
        <p:grpSpPr>
          <a:xfrm>
            <a:off x="142875" y="688974"/>
            <a:ext cx="4773600" cy="3062745"/>
            <a:chOff x="142875" y="688974"/>
            <a:chExt cx="4773600" cy="3062745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79CAE114-4F0B-761A-1455-529F87FA5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818" b="4684"/>
            <a:stretch/>
          </p:blipFill>
          <p:spPr>
            <a:xfrm>
              <a:off x="142875" y="688974"/>
              <a:ext cx="4773600" cy="3062745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58BA939-B585-E695-74FE-145AACCBA8DA}"/>
                </a:ext>
              </a:extLst>
            </p:cNvPr>
            <p:cNvSpPr txBox="1"/>
            <p:nvPr/>
          </p:nvSpPr>
          <p:spPr>
            <a:xfrm>
              <a:off x="2834102" y="1940934"/>
              <a:ext cx="135623" cy="1623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①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8FE07B3-5C09-B8AE-EE35-65D120C62E14}"/>
                </a:ext>
              </a:extLst>
            </p:cNvPr>
            <p:cNvSpPr txBox="1"/>
            <p:nvPr/>
          </p:nvSpPr>
          <p:spPr>
            <a:xfrm>
              <a:off x="3643821" y="2385444"/>
              <a:ext cx="135623" cy="1623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②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84261FCE-BEEB-7D86-A52A-F93A64E08BDB}"/>
                </a:ext>
              </a:extLst>
            </p:cNvPr>
            <p:cNvSpPr txBox="1"/>
            <p:nvPr/>
          </p:nvSpPr>
          <p:spPr>
            <a:xfrm>
              <a:off x="3993260" y="2530973"/>
              <a:ext cx="135623" cy="1623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④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0AFB434D-9205-4D05-1E92-CBD1B8C34ADF}"/>
                </a:ext>
              </a:extLst>
            </p:cNvPr>
            <p:cNvSpPr txBox="1"/>
            <p:nvPr/>
          </p:nvSpPr>
          <p:spPr>
            <a:xfrm>
              <a:off x="1917500" y="877638"/>
              <a:ext cx="135623" cy="1623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74570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</Words>
  <Application>Microsoft Office PowerPoint</Application>
  <PresentationFormat>A4 210 x 297 mm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WELLBEING - COMFORT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2023-07-31T03:15:05Z</dcterms:modified>
</cp:coreProperties>
</file>