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286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屋内, 人, 窓, 女性 が含まれている画像&#10;&#10;自動的に生成された説明">
            <a:extLst>
              <a:ext uri="{FF2B5EF4-FFF2-40B4-BE49-F238E27FC236}">
                <a16:creationId xmlns:a16="http://schemas.microsoft.com/office/drawing/2014/main" id="{F8E262FE-0399-2C97-50D5-F6D7625E5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33"/>
          <a:stretch/>
        </p:blipFill>
        <p:spPr>
          <a:xfrm>
            <a:off x="6957559" y="2597329"/>
            <a:ext cx="1980000" cy="1440000"/>
          </a:xfrm>
          <a:prstGeom prst="rect">
            <a:avLst/>
          </a:prstGeom>
        </p:spPr>
      </p:pic>
      <p:pic>
        <p:nvPicPr>
          <p:cNvPr id="2" name="図 1" descr="木製テーブルの上にあるベンチ&#10;&#10;低い精度で自動的に生成された説明">
            <a:extLst>
              <a:ext uri="{FF2B5EF4-FFF2-40B4-BE49-F238E27FC236}">
                <a16:creationId xmlns:a16="http://schemas.microsoft.com/office/drawing/2014/main" id="{EB23C68B-06C2-DD88-E317-CBAE36173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5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14" name="図 13" descr="グラフ, ダイアグラム, 箱ひげ図&#10;&#10;自動的に生成された説明">
            <a:extLst>
              <a:ext uri="{FF2B5EF4-FFF2-40B4-BE49-F238E27FC236}">
                <a16:creationId xmlns:a16="http://schemas.microsoft.com/office/drawing/2014/main" id="{9E7DC392-792D-E17B-4385-681A4AF764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503" y="5168912"/>
            <a:ext cx="1430244" cy="1573200"/>
          </a:xfrm>
          <a:prstGeom prst="rect">
            <a:avLst/>
          </a:prstGeom>
        </p:spPr>
      </p:pic>
      <p:sp>
        <p:nvSpPr>
          <p:cNvPr id="13" name="タイトル 12">
            <a:extLst>
              <a:ext uri="{FF2B5EF4-FFF2-40B4-BE49-F238E27FC236}">
                <a16:creationId xmlns:a16="http://schemas.microsoft.com/office/drawing/2014/main" id="{DB7D8720-7DCC-D5E0-7667-FF150609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WELLBEING - COMFORT</a:t>
            </a:r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742C832-59AD-1C24-F281-7393E4038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W-CO-01</a:t>
            </a:r>
            <a:endParaRPr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EFEC8DE-9649-5649-49C9-D7E42C714DBC}"/>
              </a:ext>
            </a:extLst>
          </p:cNvPr>
          <p:cNvGrpSpPr/>
          <p:nvPr/>
        </p:nvGrpSpPr>
        <p:grpSpPr>
          <a:xfrm>
            <a:off x="7210208" y="4307398"/>
            <a:ext cx="2304000" cy="2434716"/>
            <a:chOff x="7210208" y="4307398"/>
            <a:chExt cx="2304000" cy="2434716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2A2CBA7-D022-EF57-FB67-38BD470DC5CE}"/>
                </a:ext>
              </a:extLst>
            </p:cNvPr>
            <p:cNvGrpSpPr/>
            <p:nvPr/>
          </p:nvGrpSpPr>
          <p:grpSpPr>
            <a:xfrm>
              <a:off x="7210208" y="5723273"/>
              <a:ext cx="2304000" cy="1018841"/>
              <a:chOff x="7243442" y="5680947"/>
              <a:chExt cx="2248281" cy="994201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5759F6D-4DB7-9BFD-FE44-7E462ED0D0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13"/>
              <a:stretch/>
            </p:blipFill>
            <p:spPr>
              <a:xfrm>
                <a:off x="7243442" y="5680947"/>
                <a:ext cx="2248281" cy="994201"/>
              </a:xfrm>
              <a:prstGeom prst="rect">
                <a:avLst/>
              </a:prstGeom>
            </p:spPr>
          </p:pic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393D2DD0-6FC8-4534-A22D-D5F40D2B2EA7}"/>
                  </a:ext>
                </a:extLst>
              </p:cNvPr>
              <p:cNvSpPr txBox="1"/>
              <p:nvPr/>
            </p:nvSpPr>
            <p:spPr>
              <a:xfrm>
                <a:off x="7244474" y="6489392"/>
                <a:ext cx="737702" cy="185756"/>
              </a:xfrm>
              <a:prstGeom prst="rect">
                <a:avLst/>
              </a:prstGeom>
              <a:noFill/>
            </p:spPr>
            <p:txBody>
              <a:bodyPr wrap="none" tIns="46800" bIns="46800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床材：チェリー柄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06FE1EE-5E39-A739-1BC5-B2C18E2BB6E2}"/>
                </a:ext>
              </a:extLst>
            </p:cNvPr>
            <p:cNvGrpSpPr/>
            <p:nvPr/>
          </p:nvGrpSpPr>
          <p:grpSpPr>
            <a:xfrm>
              <a:off x="7602445" y="4307398"/>
              <a:ext cx="1911763" cy="1332000"/>
              <a:chOff x="7602445" y="4307398"/>
              <a:chExt cx="1911763" cy="1332000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47F61F5A-8B5A-44B8-785C-DA250435F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2445" y="4307398"/>
                <a:ext cx="1911763" cy="133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AEF304B-1E3E-82E4-E168-378522A428F8}"/>
                  </a:ext>
                </a:extLst>
              </p:cNvPr>
              <p:cNvSpPr txBox="1"/>
              <p:nvPr/>
            </p:nvSpPr>
            <p:spPr>
              <a:xfrm>
                <a:off x="8216415" y="5353187"/>
                <a:ext cx="1297793" cy="190360"/>
              </a:xfrm>
              <a:prstGeom prst="rect">
                <a:avLst/>
              </a:prstGeom>
              <a:noFill/>
            </p:spPr>
            <p:txBody>
              <a:bodyPr wrap="square" tIns="46800" bIns="46800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FE76662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pic>
          <p:nvPicPr>
            <p:cNvPr id="95" name="図 94" descr="屋外, 裁判所, 男, ラケット が含まれている画像&#10;&#10;自動的に生成された説明">
              <a:extLst>
                <a:ext uri="{FF2B5EF4-FFF2-40B4-BE49-F238E27FC236}">
                  <a16:creationId xmlns:a16="http://schemas.microsoft.com/office/drawing/2014/main" id="{ECCBE0C8-9309-41B7-8579-381C3EF4C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808" t="87954" r="48271" b="3726"/>
            <a:stretch/>
          </p:blipFill>
          <p:spPr>
            <a:xfrm>
              <a:off x="8098228" y="5540818"/>
              <a:ext cx="1415980" cy="194052"/>
            </a:xfrm>
            <a:custGeom>
              <a:avLst/>
              <a:gdLst>
                <a:gd name="connsiteX0" fmla="*/ 0 w 2154167"/>
                <a:gd name="connsiteY0" fmla="*/ 0 h 289953"/>
                <a:gd name="connsiteX1" fmla="*/ 2154167 w 2154167"/>
                <a:gd name="connsiteY1" fmla="*/ 0 h 289953"/>
                <a:gd name="connsiteX2" fmla="*/ 2154167 w 2154167"/>
                <a:gd name="connsiteY2" fmla="*/ 289953 h 289953"/>
                <a:gd name="connsiteX3" fmla="*/ 0 w 2154167"/>
                <a:gd name="connsiteY3" fmla="*/ 289953 h 2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67" h="289953">
                  <a:moveTo>
                    <a:pt x="0" y="0"/>
                  </a:moveTo>
                  <a:lnTo>
                    <a:pt x="2154167" y="0"/>
                  </a:lnTo>
                  <a:lnTo>
                    <a:pt x="2154167" y="289953"/>
                  </a:lnTo>
                  <a:lnTo>
                    <a:pt x="0" y="289953"/>
                  </a:lnTo>
                  <a:close/>
                </a:path>
              </a:pathLst>
            </a:cu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DE5496D8-5939-40B9-9F17-A22786028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503" t="4173" r="13492" b="56995"/>
            <a:stretch/>
          </p:blipFill>
          <p:spPr>
            <a:xfrm>
              <a:off x="7210208" y="4307398"/>
              <a:ext cx="1004093" cy="1427471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27EFAE1-A77C-F72B-7E30-4E42F7C59027}"/>
                </a:ext>
              </a:extLst>
            </p:cNvPr>
            <p:cNvSpPr txBox="1"/>
            <p:nvPr/>
          </p:nvSpPr>
          <p:spPr>
            <a:xfrm>
              <a:off x="7210208" y="5552447"/>
              <a:ext cx="1039984" cy="191478"/>
            </a:xfrm>
            <a:prstGeom prst="rect">
              <a:avLst/>
            </a:prstGeom>
            <a:noFill/>
          </p:spPr>
          <p:txBody>
            <a:bodyPr wrap="square" tIns="46800" bIns="46800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内装ドア：チェリー柄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C9B6834-5827-DA75-2217-4BE9F8B59151}"/>
                </a:ext>
              </a:extLst>
            </p:cNvPr>
            <p:cNvSpPr txBox="1"/>
            <p:nvPr/>
          </p:nvSpPr>
          <p:spPr>
            <a:xfrm>
              <a:off x="8216415" y="5552447"/>
              <a:ext cx="1039984" cy="191478"/>
            </a:xfrm>
            <a:prstGeom prst="rect">
              <a:avLst/>
            </a:prstGeom>
            <a:noFill/>
          </p:spPr>
          <p:txBody>
            <a:bodyPr wrap="square" tIns="46800" bIns="46800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幅木：チェリー柄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7C1F7AF-E314-39B8-9E95-28B7E0F404D3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C46C878-5B81-17B8-D603-24DCF1372B7A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CEB2397-AD3B-3A92-2948-81D86242FD66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693480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ラスティックチェリー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チェリーの高級感のある癒しのカラーリング。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天井の羽目板がベッドルームとの一体感を演出します。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ハーフミラーのドアで仕切られた空間は、自分と向き合う時間にピッタリ。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612C131-B518-F112-C960-DEA798C6E385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癒しの時間、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スピリチュアルメソッド、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ヨガ、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ピラティス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2C4952C-D4A6-FFDA-A7AE-01ACD9D6FEC6}"/>
              </a:ext>
            </a:extLst>
          </p:cNvPr>
          <p:cNvGrpSpPr/>
          <p:nvPr/>
        </p:nvGrpSpPr>
        <p:grpSpPr>
          <a:xfrm>
            <a:off x="142875" y="688975"/>
            <a:ext cx="6334781" cy="4272425"/>
            <a:chOff x="142875" y="688975"/>
            <a:chExt cx="6334781" cy="427242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5DA111E-3214-4A14-A018-131DADFACD3A}"/>
                </a:ext>
              </a:extLst>
            </p:cNvPr>
            <p:cNvSpPr txBox="1"/>
            <p:nvPr/>
          </p:nvSpPr>
          <p:spPr>
            <a:xfrm>
              <a:off x="142875" y="688975"/>
              <a:ext cx="3412794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五感が研ぎ澄まされるような癒しのリゾート感覚で暮らしたい。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14B9819-B9D4-134C-94A9-219D9B88B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818" b="4684"/>
            <a:stretch/>
          </p:blipFill>
          <p:spPr>
            <a:xfrm>
              <a:off x="142875" y="897000"/>
              <a:ext cx="6334781" cy="40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2820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WELLBEING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2023-07-31T03:14:26Z</dcterms:modified>
</cp:coreProperties>
</file>