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431A3AD-C990-60A7-CF4E-B05D2C54CEB7}"/>
              </a:ext>
            </a:extLst>
          </p:cNvPr>
          <p:cNvGrpSpPr/>
          <p:nvPr/>
        </p:nvGrpSpPr>
        <p:grpSpPr>
          <a:xfrm>
            <a:off x="7582808" y="4307398"/>
            <a:ext cx="1931400" cy="1332000"/>
            <a:chOff x="7582808" y="4307398"/>
            <a:chExt cx="1931400" cy="13320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E2C65DF-0422-F402-0096-E7416D1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2808" y="4307398"/>
              <a:ext cx="1931400" cy="133200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1B6CE8A-9B3B-9E94-1A3F-6395FDE25BB6}"/>
                </a:ext>
              </a:extLst>
            </p:cNvPr>
            <p:cNvSpPr txBox="1"/>
            <p:nvPr/>
          </p:nvSpPr>
          <p:spPr>
            <a:xfrm>
              <a:off x="8203610" y="5332150"/>
              <a:ext cx="1195644" cy="18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>
                  <a:solidFill>
                    <a:schemeClr val="bg1">
                      <a:lumMod val="9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壁紙：品番</a:t>
              </a:r>
              <a:r>
                <a:rPr lang="en-US" altLang="ja-JP" sz="600" dirty="0">
                  <a:solidFill>
                    <a:schemeClr val="bg1">
                      <a:lumMod val="9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FE76279</a:t>
              </a:r>
              <a:r>
                <a:rPr lang="ja-JP" altLang="en-US" sz="600" dirty="0">
                  <a:solidFill>
                    <a:schemeClr val="bg1">
                      <a:lumMod val="9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（サンゲツ）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03D809-8FFC-B822-792D-86F1514A12E4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693480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オークは、ナチュラルなイメージを作れる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おすすめのカラーコーディネイト。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ガラスで仕切られたホビールームは、光とグリーンに包まれた癒しの空間です。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#GARDEN CAFÉ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#CAFÉ NATURAL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WELLBEING - TRAD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W-TR-01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9453536-7B3A-E306-4824-1EDBCF122C03}"/>
              </a:ext>
            </a:extLst>
          </p:cNvPr>
          <p:cNvGrpSpPr/>
          <p:nvPr/>
        </p:nvGrpSpPr>
        <p:grpSpPr>
          <a:xfrm>
            <a:off x="142875" y="688975"/>
            <a:ext cx="6344851" cy="4272425"/>
            <a:chOff x="142875" y="688975"/>
            <a:chExt cx="6344851" cy="4272425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2915863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グリーンに囲まれたカフェのような空間で暮らしたい。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D7707BA-66E8-971E-83F7-56E79006F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42875" y="897000"/>
              <a:ext cx="6344851" cy="4064400"/>
            </a:xfrm>
            <a:prstGeom prst="rect">
              <a:avLst/>
            </a:prstGeom>
          </p:spPr>
        </p:pic>
      </p:grpSp>
      <p:pic>
        <p:nvPicPr>
          <p:cNvPr id="12" name="図 11" descr="ダイアグラム, 設計図&#10;&#10;自動的に生成された説明">
            <a:extLst>
              <a:ext uri="{FF2B5EF4-FFF2-40B4-BE49-F238E27FC236}">
                <a16:creationId xmlns:a16="http://schemas.microsoft.com/office/drawing/2014/main" id="{C994B506-1969-3A27-577F-AF0E82360C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344555"/>
            <a:ext cx="1544400" cy="1397557"/>
          </a:xfrm>
          <a:prstGeom prst="rect">
            <a:avLst/>
          </a:prstGeom>
        </p:spPr>
      </p:pic>
      <p:pic>
        <p:nvPicPr>
          <p:cNvPr id="13" name="図 12" descr="テーブル, 座る, 食品, ワイン が含まれている画像&#10;&#10;自動的に生成された説明">
            <a:extLst>
              <a:ext uri="{FF2B5EF4-FFF2-40B4-BE49-F238E27FC236}">
                <a16:creationId xmlns:a16="http://schemas.microsoft.com/office/drawing/2014/main" id="{8EF018BF-A3B0-87C0-A4DF-F195E5B963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1" b="249"/>
          <a:stretch/>
        </p:blipFill>
        <p:spPr>
          <a:xfrm>
            <a:off x="6957559" y="2597329"/>
            <a:ext cx="1980002" cy="1440000"/>
          </a:xfrm>
          <a:prstGeom prst="rect">
            <a:avLst/>
          </a:prstGeom>
        </p:spPr>
      </p:pic>
      <p:pic>
        <p:nvPicPr>
          <p:cNvPr id="14" name="図 13" descr="テーブル, 屋内, 窓, カップ が含まれている画像&#10;&#10;自動的に生成された説明">
            <a:extLst>
              <a:ext uri="{FF2B5EF4-FFF2-40B4-BE49-F238E27FC236}">
                <a16:creationId xmlns:a16="http://schemas.microsoft.com/office/drawing/2014/main" id="{671A33BB-A6D8-C633-12A0-63BB102DD4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2" t="2603" b="7616"/>
          <a:stretch/>
        </p:blipFill>
        <p:spPr>
          <a:xfrm>
            <a:off x="7790532" y="895803"/>
            <a:ext cx="1980001" cy="144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ED9FEC9-7512-B0B5-65BE-E0C7F6B6EB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485" y="5714936"/>
            <a:ext cx="1165723" cy="1027176"/>
          </a:xfrm>
          <a:prstGeom prst="rect">
            <a:avLst/>
          </a:prstGeom>
        </p:spPr>
      </p:pic>
      <p:pic>
        <p:nvPicPr>
          <p:cNvPr id="17" name="図 16" descr="屋外, 砂浜, 水, 男 が含まれている画像&#10;&#10;自動的に生成された説明">
            <a:extLst>
              <a:ext uri="{FF2B5EF4-FFF2-40B4-BE49-F238E27FC236}">
                <a16:creationId xmlns:a16="http://schemas.microsoft.com/office/drawing/2014/main" id="{D6FC05C7-53D7-8B92-BE7A-4EF48EBF37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208" y="5714936"/>
            <a:ext cx="1138276" cy="102717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C578969-E56A-9684-800B-97535B93AA0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8927" y="5521299"/>
            <a:ext cx="1415280" cy="196775"/>
          </a:xfrm>
          <a:custGeom>
            <a:avLst/>
            <a:gdLst>
              <a:gd name="connsiteX0" fmla="*/ 0 w 2154167"/>
              <a:gd name="connsiteY0" fmla="*/ 0 h 289953"/>
              <a:gd name="connsiteX1" fmla="*/ 2154167 w 2154167"/>
              <a:gd name="connsiteY1" fmla="*/ 0 h 289953"/>
              <a:gd name="connsiteX2" fmla="*/ 2154167 w 2154167"/>
              <a:gd name="connsiteY2" fmla="*/ 289953 h 289953"/>
              <a:gd name="connsiteX3" fmla="*/ 0 w 2154167"/>
              <a:gd name="connsiteY3" fmla="*/ 289953 h 2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167" h="289953">
                <a:moveTo>
                  <a:pt x="0" y="0"/>
                </a:moveTo>
                <a:lnTo>
                  <a:pt x="2154167" y="0"/>
                </a:lnTo>
                <a:lnTo>
                  <a:pt x="2154167" y="289953"/>
                </a:lnTo>
                <a:lnTo>
                  <a:pt x="0" y="289953"/>
                </a:lnTo>
                <a:close/>
              </a:path>
            </a:pathLst>
          </a:cu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A3BA4E-C28D-7278-61F4-4654F3693DBF}"/>
              </a:ext>
            </a:extLst>
          </p:cNvPr>
          <p:cNvSpPr txBox="1"/>
          <p:nvPr/>
        </p:nvSpPr>
        <p:spPr>
          <a:xfrm>
            <a:off x="7210211" y="6552963"/>
            <a:ext cx="793374" cy="189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床材：オーククリア</a:t>
            </a:r>
            <a:endParaRPr lang="ja-JP" altLang="en-US" sz="600" dirty="0">
              <a:solidFill>
                <a:schemeClr val="tx1">
                  <a:lumMod val="95000"/>
                  <a:lumOff val="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4860AED-CD35-98F9-B23C-EA230E6130F5}"/>
              </a:ext>
            </a:extLst>
          </p:cNvPr>
          <p:cNvSpPr txBox="1"/>
          <p:nvPr/>
        </p:nvSpPr>
        <p:spPr>
          <a:xfrm>
            <a:off x="8203611" y="5528976"/>
            <a:ext cx="890248" cy="189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幅木：イデアオーク柄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7F47C0B-1BC1-495A-974B-EF019AF25F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4"/>
          <a:stretch/>
        </p:blipFill>
        <p:spPr>
          <a:xfrm>
            <a:off x="7210211" y="4307398"/>
            <a:ext cx="1000052" cy="140753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B021793-744C-6848-93D3-918F09AE815B}"/>
              </a:ext>
            </a:extLst>
          </p:cNvPr>
          <p:cNvSpPr txBox="1"/>
          <p:nvPr/>
        </p:nvSpPr>
        <p:spPr>
          <a:xfrm>
            <a:off x="7211266" y="5426725"/>
            <a:ext cx="1056052" cy="28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内装ドア：</a:t>
            </a:r>
            <a:endParaRPr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ピュアワイルドオーク柄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66DB0CB-BD67-C3BD-102D-86B44AA6FD5F}"/>
              </a:ext>
            </a:extLst>
          </p:cNvPr>
          <p:cNvSpPr txBox="1"/>
          <p:nvPr/>
        </p:nvSpPr>
        <p:spPr>
          <a:xfrm>
            <a:off x="8354163" y="6552963"/>
            <a:ext cx="916519" cy="189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床材：モルタルグレー</a:t>
            </a:r>
          </a:p>
        </p:txBody>
      </p: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WELLBEING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2023-07-31T03:13:03Z</dcterms:modified>
</cp:coreProperties>
</file>