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62F547C-23FE-38CE-B233-170BB941CA6D}"/>
              </a:ext>
            </a:extLst>
          </p:cNvPr>
          <p:cNvGrpSpPr/>
          <p:nvPr/>
        </p:nvGrpSpPr>
        <p:grpSpPr>
          <a:xfrm>
            <a:off x="142875" y="688974"/>
            <a:ext cx="4773600" cy="3105458"/>
            <a:chOff x="142875" y="688974"/>
            <a:chExt cx="4773600" cy="310545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1873D1E-3B6D-AD13-C288-F235EEEB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30" b="6630"/>
            <a:stretch/>
          </p:blipFill>
          <p:spPr>
            <a:xfrm>
              <a:off x="142875" y="688974"/>
              <a:ext cx="4773600" cy="3105458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BA047BD-E0E8-18CB-57A7-07103B0A6CDF}"/>
                </a:ext>
              </a:extLst>
            </p:cNvPr>
            <p:cNvSpPr txBox="1"/>
            <p:nvPr/>
          </p:nvSpPr>
          <p:spPr>
            <a:xfrm>
              <a:off x="2911762" y="1851558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75D50CF-09FF-9A53-03A3-4883EF4E18DD}"/>
                </a:ext>
              </a:extLst>
            </p:cNvPr>
            <p:cNvSpPr txBox="1"/>
            <p:nvPr/>
          </p:nvSpPr>
          <p:spPr>
            <a:xfrm>
              <a:off x="3454453" y="2471440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C6B98664-09BD-F4FD-DDA9-DB583CCA57B1}"/>
                </a:ext>
              </a:extLst>
            </p:cNvPr>
            <p:cNvSpPr txBox="1"/>
            <p:nvPr/>
          </p:nvSpPr>
          <p:spPr>
            <a:xfrm>
              <a:off x="1646539" y="878506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CB54951-002A-2C5A-73B6-6A5BF6A29906}"/>
                </a:ext>
              </a:extLst>
            </p:cNvPr>
            <p:cNvSpPr txBox="1"/>
            <p:nvPr/>
          </p:nvSpPr>
          <p:spPr>
            <a:xfrm>
              <a:off x="1646540" y="151818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5522CD30-E7FD-4A83-56FF-65AFAEE7FA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581" y="4098272"/>
            <a:ext cx="1826045" cy="2340000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WELLBEING - NATURAL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W-NA-01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EB1C1CB-C793-E6FE-4BD3-1FD9C09ECCC8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0A165950-88BE-D119-F945-D1370A69867D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15428" y="958824"/>
              <a:chExt cx="1909273" cy="1572149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8A8E9AC-D0CF-514F-73D6-A45495E063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50" t="260" r="-64" b="-1"/>
              <a:stretch/>
            </p:blipFill>
            <p:spPr>
              <a:xfrm>
                <a:off x="5215428" y="958824"/>
                <a:ext cx="1909273" cy="1440001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2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しきり窓　［ベリティス］</a:t>
                </a:r>
              </a:p>
            </p:txBody>
          </p:sp>
        </p:grp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DD017E7-8EE1-137C-EDCA-224ACE2D8614}"/>
                </a:ext>
              </a:extLst>
            </p:cNvPr>
            <p:cNvGrpSpPr/>
            <p:nvPr/>
          </p:nvGrpSpPr>
          <p:grpSpPr>
            <a:xfrm>
              <a:off x="7605952" y="1068896"/>
              <a:ext cx="1909273" cy="1572149"/>
              <a:chOff x="7633415" y="958824"/>
              <a:chExt cx="1909273" cy="1572149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3F2F3A7C-FFE8-5436-C4EB-0ED88491A2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41" r="3579" b="197"/>
              <a:stretch/>
            </p:blipFill>
            <p:spPr>
              <a:xfrm>
                <a:off x="7633415" y="958824"/>
                <a:ext cx="1909273" cy="1440000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3415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レリーフパネル　［ベリティス］</a:t>
                </a:r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C233043E-0EA1-911F-F616-0FA588EBA938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15428" y="2890665"/>
              <a:chExt cx="1909273" cy="1569217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32E3C1A0-767F-558E-2E06-430545362EF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852" b="622"/>
              <a:stretch/>
            </p:blipFill>
            <p:spPr>
              <a:xfrm>
                <a:off x="5215428" y="2890665"/>
                <a:ext cx="1908000" cy="1440000"/>
              </a:xfrm>
              <a:prstGeom prst="rect">
                <a:avLst/>
              </a:prstGeom>
            </p:spPr>
          </p:pic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28" y="433119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</a:t>
                </a:r>
                <a:r>
                  <a:rPr lang="en-US" altLang="ja-JP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方枠　［ベリティス］</a:t>
                </a: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E9E93CA-4640-F3E9-144E-454BCE564814}"/>
                </a:ext>
              </a:extLst>
            </p:cNvPr>
            <p:cNvGrpSpPr/>
            <p:nvPr/>
          </p:nvGrpSpPr>
          <p:grpSpPr>
            <a:xfrm>
              <a:off x="5244282" y="4822080"/>
              <a:ext cx="1909273" cy="1571578"/>
              <a:chOff x="5215428" y="4926808"/>
              <a:chExt cx="1909273" cy="1571578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B3229943-1F42-7D34-2F99-BA04E5B48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402"/>
              <a:stretch/>
            </p:blipFill>
            <p:spPr>
              <a:xfrm>
                <a:off x="5215428" y="4926808"/>
                <a:ext cx="1908000" cy="1440001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23" name="Text Box 149">
                <a:extLst>
                  <a:ext uri="{FF2B5EF4-FFF2-40B4-BE49-F238E27FC236}">
                    <a16:creationId xmlns:a16="http://schemas.microsoft.com/office/drawing/2014/main" id="{EEDA2939-5D5E-46D5-9B93-E4AD4DFE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28" y="6369701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カスタムパーツ　羽目板　［暮らし＆リフォーム］</a:t>
                </a:r>
              </a:p>
            </p:txBody>
          </p: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D9ED1DB-A525-5AE4-9B5B-63AD4E660099}"/>
                </a:ext>
              </a:extLst>
            </p:cNvPr>
            <p:cNvGrpSpPr/>
            <p:nvPr/>
          </p:nvGrpSpPr>
          <p:grpSpPr>
            <a:xfrm>
              <a:off x="7605952" y="2945488"/>
              <a:ext cx="1909273" cy="1569217"/>
              <a:chOff x="7633415" y="2890665"/>
              <a:chExt cx="1909273" cy="1569217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A61B430F-15B4-34DE-811F-F5D73CC25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729" t="25203" r="29564" b="4908"/>
              <a:stretch/>
            </p:blipFill>
            <p:spPr>
              <a:xfrm>
                <a:off x="7633415" y="2890665"/>
                <a:ext cx="1908000" cy="1440000"/>
              </a:xfrm>
              <a:custGeom>
                <a:avLst/>
                <a:gdLst>
                  <a:gd name="connsiteX0" fmla="*/ 0 w 1908000"/>
                  <a:gd name="connsiteY0" fmla="*/ 0 h 1389600"/>
                  <a:gd name="connsiteX1" fmla="*/ 1908000 w 1908000"/>
                  <a:gd name="connsiteY1" fmla="*/ 0 h 1389600"/>
                  <a:gd name="connsiteX2" fmla="*/ 1908000 w 1908000"/>
                  <a:gd name="connsiteY2" fmla="*/ 1389600 h 1389600"/>
                  <a:gd name="connsiteX3" fmla="*/ 0 w 1908000"/>
                  <a:gd name="connsiteY3" fmla="*/ 1389600 h 13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89600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89600"/>
                    </a:lnTo>
                    <a:lnTo>
                      <a:pt x="0" y="1389600"/>
                    </a:lnTo>
                    <a:close/>
                  </a:path>
                </a:pathLst>
              </a:custGeom>
            </p:spPr>
          </p:pic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3415" y="433119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キュビオス　［暮らし＆リフォーム］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WELLBEING - NATURAL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2023-07-31T03:12:14Z</dcterms:modified>
</cp:coreProperties>
</file>