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97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EA52311-5CFD-F0F1-2E37-02DA46344D2E}"/>
              </a:ext>
            </a:extLst>
          </p:cNvPr>
          <p:cNvGrpSpPr/>
          <p:nvPr/>
        </p:nvGrpSpPr>
        <p:grpSpPr>
          <a:xfrm>
            <a:off x="142875" y="5168912"/>
            <a:ext cx="4773613" cy="1573200"/>
            <a:chOff x="142875" y="5047500"/>
            <a:chExt cx="4773613" cy="157320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F26CA10-F7CC-4BCD-B5E6-C4454F57A5D0}"/>
                </a:ext>
              </a:extLst>
            </p:cNvPr>
            <p:cNvSpPr/>
            <p:nvPr/>
          </p:nvSpPr>
          <p:spPr>
            <a:xfrm>
              <a:off x="142875" y="5047500"/>
              <a:ext cx="4773613" cy="157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5047500"/>
              <a:ext cx="4773612" cy="831658"/>
            </a:xfrm>
            <a:prstGeom prst="rect">
              <a:avLst/>
            </a:prstGeom>
            <a:noFill/>
          </p:spPr>
          <p:txBody>
            <a:bodyPr wrap="square" lIns="144000" tIns="252000" rIns="144000" bIns="24245" rtlCol="0">
              <a:spAutoFit/>
            </a:bodyPr>
            <a:lstStyle/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パールグレー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×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グレージュアッシュのグレージュカラーでコーディネイト。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淡い色みをわずかなトーンで変化をつけ、色々な素材感をミックスすることで、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上質で落ち着いた空間に仕立てながら、</a:t>
              </a:r>
            </a:p>
            <a:p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ほんのりと優しい温もりも感じる居心地の良い空間に。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B1FE5BB-718C-4E1C-9F00-C0B9281AA93E}"/>
                </a:ext>
              </a:extLst>
            </p:cNvPr>
            <p:cNvSpPr txBox="1"/>
            <p:nvPr/>
          </p:nvSpPr>
          <p:spPr>
            <a:xfrm>
              <a:off x="142875" y="6065400"/>
              <a:ext cx="4773612" cy="555300"/>
            </a:xfrm>
            <a:prstGeom prst="rect">
              <a:avLst/>
            </a:prstGeom>
            <a:noFill/>
          </p:spPr>
          <p:txBody>
            <a:bodyPr wrap="square" lIns="144000" tIns="24245" rIns="144000" bIns="252000" rtlCol="0" anchor="b">
              <a:spAutoFit/>
            </a:bodyPr>
            <a:lstStyle/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家族の程よい距離感、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自分の時間も大切に、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共に働く暮らし、　</a:t>
              </a:r>
            </a:p>
            <a:p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ぬくもりのある暮らし、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優しさを感じる、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グレージュ、 </a:t>
              </a:r>
              <a:r>
                <a:rPr lang="en-US" altLang="ja-JP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#</a:t>
              </a:r>
              <a:r>
                <a:rPr lang="ja-JP" altLang="en-US" sz="898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シック</a:t>
              </a:r>
            </a:p>
          </p:txBody>
        </p:sp>
      </p:grpSp>
      <p:sp>
        <p:nvSpPr>
          <p:cNvPr id="9" name="タイトル 8">
            <a:extLst>
              <a:ext uri="{FF2B5EF4-FFF2-40B4-BE49-F238E27FC236}">
                <a16:creationId xmlns:a16="http://schemas.microsoft.com/office/drawing/2014/main" id="{993DE671-AFF2-FADA-7655-022A7C0A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 be home - CHIC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85080C1F-DEA4-BBC2-9FEB-41FA70B6D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-CH-01</a:t>
            </a:r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82F315-C8B0-D891-ECA2-A20BB7760F2A}"/>
              </a:ext>
            </a:extLst>
          </p:cNvPr>
          <p:cNvGrpSpPr/>
          <p:nvPr/>
        </p:nvGrpSpPr>
        <p:grpSpPr>
          <a:xfrm>
            <a:off x="142875" y="688975"/>
            <a:ext cx="6096600" cy="4271228"/>
            <a:chOff x="142875" y="688975"/>
            <a:chExt cx="6096600" cy="4271228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CB756EE-32BA-47F5-9884-7FB2DBFCCCF7}"/>
                </a:ext>
              </a:extLst>
            </p:cNvPr>
            <p:cNvSpPr txBox="1"/>
            <p:nvPr/>
          </p:nvSpPr>
          <p:spPr>
            <a:xfrm>
              <a:off x="142875" y="688975"/>
              <a:ext cx="3685304" cy="206827"/>
            </a:xfrm>
            <a:prstGeom prst="rect">
              <a:avLst/>
            </a:prstGeom>
            <a:noFill/>
          </p:spPr>
          <p:txBody>
            <a:bodyPr wrap="none" lIns="0" tIns="24245" rIns="0" bIns="24245" rtlCol="0">
              <a:spAutoFit/>
            </a:bodyPr>
            <a:lstStyle/>
            <a:p>
              <a:pPr defTabSz="293248">
                <a:defRPr/>
              </a:pPr>
              <a:r>
                <a:rPr lang="ja-JP" altLang="en-US" sz="102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自分の時間も大切にしながら、家族と穏やかに心地よく暮らしたい。</a:t>
              </a:r>
            </a:p>
          </p:txBody>
        </p:sp>
        <p:pic>
          <p:nvPicPr>
            <p:cNvPr id="7" name="図 6" descr="屋内, 天井, テーブル, 椅子 が含まれている画像&#10;&#10;自動的に生成された説明">
              <a:extLst>
                <a:ext uri="{FF2B5EF4-FFF2-40B4-BE49-F238E27FC236}">
                  <a16:creationId xmlns:a16="http://schemas.microsoft.com/office/drawing/2014/main" id="{DD72D0A5-356A-7DFB-0913-63F823D3E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75" y="895803"/>
              <a:ext cx="6096600" cy="4064400"/>
            </a:xfrm>
            <a:prstGeom prst="rect">
              <a:avLst/>
            </a:prstGeom>
          </p:spPr>
        </p:pic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C7A34D3-375F-941B-C15B-2CF9E8FDC3F7}"/>
              </a:ext>
            </a:extLst>
          </p:cNvPr>
          <p:cNvGrpSpPr/>
          <p:nvPr/>
        </p:nvGrpSpPr>
        <p:grpSpPr>
          <a:xfrm>
            <a:off x="7179715" y="4187189"/>
            <a:ext cx="2502137" cy="2554922"/>
            <a:chOff x="7179715" y="4187189"/>
            <a:chExt cx="2502137" cy="2554922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8847E42-6095-FD43-E6FE-40DE2F025F71}"/>
                </a:ext>
              </a:extLst>
            </p:cNvPr>
            <p:cNvGrpSpPr/>
            <p:nvPr/>
          </p:nvGrpSpPr>
          <p:grpSpPr>
            <a:xfrm>
              <a:off x="8183194" y="4288234"/>
              <a:ext cx="1332000" cy="1332000"/>
              <a:chOff x="8183194" y="4288234"/>
              <a:chExt cx="1332000" cy="1332000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DA2428ED-660B-AD4D-DEED-494C54945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3194" y="4288234"/>
                <a:ext cx="1332000" cy="1332000"/>
              </a:xfrm>
              <a:prstGeom prst="rect">
                <a:avLst/>
              </a:prstGeom>
            </p:spPr>
          </p:pic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E269AD7-1145-4086-8F2E-75F400FC9C14}"/>
                  </a:ext>
                </a:extLst>
              </p:cNvPr>
              <p:cNvSpPr txBox="1"/>
              <p:nvPr/>
            </p:nvSpPr>
            <p:spPr>
              <a:xfrm>
                <a:off x="8211216" y="5367768"/>
                <a:ext cx="1236236" cy="186847"/>
              </a:xfrm>
              <a:prstGeom prst="rect">
                <a:avLst/>
              </a:prstGeom>
              <a:noFill/>
            </p:spPr>
            <p:txBody>
              <a:bodyPr wrap="none" tIns="46800" bIns="46800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壁紙：品番</a:t>
                </a:r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RE53557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A3D542F-C6DA-33D8-DAF5-A6EAAE934E9A}"/>
                </a:ext>
              </a:extLst>
            </p:cNvPr>
            <p:cNvGrpSpPr/>
            <p:nvPr/>
          </p:nvGrpSpPr>
          <p:grpSpPr>
            <a:xfrm>
              <a:off x="8103622" y="5544020"/>
              <a:ext cx="1411572" cy="206731"/>
              <a:chOff x="8121328" y="5493411"/>
              <a:chExt cx="1383292" cy="202589"/>
            </a:xfrm>
          </p:grpSpPr>
          <p:pic>
            <p:nvPicPr>
              <p:cNvPr id="19" name="図 18" descr="図形&#10;&#10;中程度の精度で自動的に生成された説明">
                <a:extLst>
                  <a:ext uri="{FF2B5EF4-FFF2-40B4-BE49-F238E27FC236}">
                    <a16:creationId xmlns:a16="http://schemas.microsoft.com/office/drawing/2014/main" id="{233952A1-9815-2ACE-D3A9-96EE73AE6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691" t="70040" r="14691" b="13378"/>
              <a:stretch>
                <a:fillRect/>
              </a:stretch>
            </p:blipFill>
            <p:spPr>
              <a:xfrm>
                <a:off x="8121328" y="5509807"/>
                <a:ext cx="1383292" cy="186193"/>
              </a:xfrm>
              <a:custGeom>
                <a:avLst/>
                <a:gdLst>
                  <a:gd name="connsiteX0" fmla="*/ 0 w 2154167"/>
                  <a:gd name="connsiteY0" fmla="*/ 0 h 289953"/>
                  <a:gd name="connsiteX1" fmla="*/ 2154167 w 2154167"/>
                  <a:gd name="connsiteY1" fmla="*/ 0 h 289953"/>
                  <a:gd name="connsiteX2" fmla="*/ 2154167 w 2154167"/>
                  <a:gd name="connsiteY2" fmla="*/ 289953 h 289953"/>
                  <a:gd name="connsiteX3" fmla="*/ 0 w 2154167"/>
                  <a:gd name="connsiteY3" fmla="*/ 289953 h 2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167" h="289953">
                    <a:moveTo>
                      <a:pt x="0" y="0"/>
                    </a:moveTo>
                    <a:lnTo>
                      <a:pt x="2154167" y="0"/>
                    </a:lnTo>
                    <a:lnTo>
                      <a:pt x="2154167" y="289953"/>
                    </a:lnTo>
                    <a:lnTo>
                      <a:pt x="0" y="289953"/>
                    </a:lnTo>
                    <a:close/>
                  </a:path>
                </a:pathLst>
              </a:custGeom>
            </p:spPr>
          </p:pic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DF87101-3167-4E03-90D5-B3388CB9CAF9}"/>
                  </a:ext>
                </a:extLst>
              </p:cNvPr>
              <p:cNvSpPr txBox="1"/>
              <p:nvPr/>
            </p:nvSpPr>
            <p:spPr>
              <a:xfrm>
                <a:off x="8229098" y="5493411"/>
                <a:ext cx="917239" cy="186847"/>
              </a:xfrm>
              <a:prstGeom prst="rect">
                <a:avLst/>
              </a:prstGeom>
              <a:noFill/>
            </p:spPr>
            <p:txBody>
              <a:bodyPr wrap="none" tIns="46800" bIns="46800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幅木：パールグレー柄</a:t>
                </a:r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6C9CBE7A-A437-5E3B-421B-55E1463FD394}"/>
                </a:ext>
              </a:extLst>
            </p:cNvPr>
            <p:cNvGrpSpPr/>
            <p:nvPr/>
          </p:nvGrpSpPr>
          <p:grpSpPr>
            <a:xfrm>
              <a:off x="7182095" y="4290405"/>
              <a:ext cx="1029169" cy="1462134"/>
              <a:chOff x="7220594" y="4264911"/>
              <a:chExt cx="1008551" cy="1432842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4329BB2F-6AE8-D80F-BA6F-30A95A54A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0428" y="4264911"/>
                <a:ext cx="978717" cy="1432842"/>
              </a:xfrm>
              <a:prstGeom prst="rect">
                <a:avLst/>
              </a:prstGeom>
            </p:spPr>
          </p:pic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F94C8109-3B44-4C92-88D7-32132085D958}"/>
                  </a:ext>
                </a:extLst>
              </p:cNvPr>
              <p:cNvSpPr txBox="1"/>
              <p:nvPr/>
            </p:nvSpPr>
            <p:spPr>
              <a:xfrm>
                <a:off x="7220594" y="5307654"/>
                <a:ext cx="756897" cy="371513"/>
              </a:xfrm>
              <a:prstGeom prst="rect">
                <a:avLst/>
              </a:prstGeom>
              <a:noFill/>
            </p:spPr>
            <p:txBody>
              <a:bodyPr wrap="square" tIns="46800" bIns="46800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</a:t>
                </a:r>
              </a:p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グレージュ</a:t>
                </a:r>
              </a:p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アッシュ柄</a:t>
                </a:r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6F4C23FA-6630-CA93-DA37-7B2CF77F8257}"/>
                </a:ext>
              </a:extLst>
            </p:cNvPr>
            <p:cNvGrpSpPr/>
            <p:nvPr/>
          </p:nvGrpSpPr>
          <p:grpSpPr>
            <a:xfrm>
              <a:off x="8744227" y="4187189"/>
              <a:ext cx="937625" cy="772529"/>
              <a:chOff x="8751430" y="4163756"/>
              <a:chExt cx="918841" cy="757051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6F192D9D-28BA-D118-3847-6E648497B2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0000" r="45637"/>
              <a:stretch/>
            </p:blipFill>
            <p:spPr>
              <a:xfrm>
                <a:off x="8812974" y="4163756"/>
                <a:ext cx="789690" cy="757043"/>
              </a:xfrm>
              <a:prstGeom prst="rect">
                <a:avLst/>
              </a:prstGeom>
            </p:spPr>
          </p:pic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E269AD7-1145-4086-8F2E-75F400FC9C14}"/>
                  </a:ext>
                </a:extLst>
              </p:cNvPr>
              <p:cNvSpPr txBox="1"/>
              <p:nvPr/>
            </p:nvSpPr>
            <p:spPr>
              <a:xfrm>
                <a:off x="8751430" y="4641627"/>
                <a:ext cx="918841" cy="279180"/>
              </a:xfrm>
              <a:prstGeom prst="rect">
                <a:avLst/>
              </a:prstGeom>
              <a:noFill/>
            </p:spPr>
            <p:txBody>
              <a:bodyPr wrap="none" tIns="46800" bIns="46800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壁材：</a:t>
                </a:r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SOLIDO </a:t>
                </a:r>
                <a:r>
                  <a:rPr kumimoji="1" lang="en-US" altLang="ja-JP" sz="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shirasu</a:t>
                </a:r>
                <a:endParaRPr kumimoji="1" lang="ja-JP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（</a:t>
                </a:r>
                <a:r>
                  <a:rPr lang="en-US" altLang="ja-JP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KMEW</a:t>
                </a:r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</a:t>
                </a:r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4FEF660D-358B-3AFC-9F1E-41A32F6C27F2}"/>
                </a:ext>
              </a:extLst>
            </p:cNvPr>
            <p:cNvGrpSpPr/>
            <p:nvPr/>
          </p:nvGrpSpPr>
          <p:grpSpPr>
            <a:xfrm>
              <a:off x="7686270" y="4288234"/>
              <a:ext cx="772371" cy="1462515"/>
              <a:chOff x="7714669" y="4262784"/>
              <a:chExt cx="756897" cy="1433215"/>
            </a:xfrm>
          </p:grpSpPr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70664692-C1E0-8B69-8DD5-58E54AB0C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3351" r="33351"/>
              <a:stretch/>
            </p:blipFill>
            <p:spPr>
              <a:xfrm>
                <a:off x="7766728" y="4262784"/>
                <a:ext cx="460867" cy="1433215"/>
              </a:xfrm>
              <a:prstGeom prst="rect">
                <a:avLst/>
              </a:prstGeom>
            </p:spPr>
          </p:pic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5EA89B2-0F45-5C27-C762-13AE9BA2FF07}"/>
                  </a:ext>
                </a:extLst>
              </p:cNvPr>
              <p:cNvSpPr txBox="1"/>
              <p:nvPr/>
            </p:nvSpPr>
            <p:spPr>
              <a:xfrm>
                <a:off x="7714669" y="5307654"/>
                <a:ext cx="756897" cy="371513"/>
              </a:xfrm>
              <a:prstGeom prst="rect">
                <a:avLst/>
              </a:prstGeom>
              <a:noFill/>
            </p:spPr>
            <p:txBody>
              <a:bodyPr wrap="square" tIns="46800" bIns="46800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</a:t>
                </a:r>
              </a:p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パール</a:t>
                </a:r>
              </a:p>
              <a:p>
                <a:r>
                  <a:rPr lang="ja-JP" altLang="en-US" sz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グレー柄</a:t>
                </a:r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D62C5BAD-2338-F39E-3585-ABCF8DB15BE5}"/>
                </a:ext>
              </a:extLst>
            </p:cNvPr>
            <p:cNvGrpSpPr/>
            <p:nvPr/>
          </p:nvGrpSpPr>
          <p:grpSpPr>
            <a:xfrm>
              <a:off x="7179715" y="5735221"/>
              <a:ext cx="2335479" cy="1006890"/>
              <a:chOff x="7218262" y="5680782"/>
              <a:chExt cx="2288690" cy="986718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599B87D-D090-ED53-B2B3-2D69AC5CF2B9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50428" y="5680782"/>
                <a:ext cx="2256524" cy="986718"/>
              </a:xfrm>
              <a:prstGeom prst="rect">
                <a:avLst/>
              </a:prstGeom>
            </p:spPr>
          </p:pic>
          <p:sp>
            <p:nvSpPr>
              <p:cNvPr id="16" name="Text Box 371">
                <a:extLst>
                  <a:ext uri="{FF2B5EF4-FFF2-40B4-BE49-F238E27FC236}">
                    <a16:creationId xmlns:a16="http://schemas.microsoft.com/office/drawing/2014/main" id="{6C8BA8F4-9026-FC66-4562-7AE03DBF7E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18262" y="6479645"/>
                <a:ext cx="1092620" cy="183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 anchor="ctr" anchorCtr="1">
                <a:spAutoFit/>
              </a:bodyPr>
              <a:lstStyle>
                <a:lvl1pPr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862101" eaLnBrk="1" fontAlgn="base" hangingPunct="1">
                  <a:spcAft>
                    <a:spcPct val="0"/>
                  </a:spcAft>
                  <a:defRPr/>
                </a:pPr>
                <a:r>
                  <a:rPr lang="ja-JP" alt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床材：グレージュヒッコリー柄</a:t>
                </a:r>
              </a:p>
            </p:txBody>
          </p:sp>
        </p:grp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1671435C-77E8-F0B0-4AE8-465C4A17FCA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5166116"/>
            <a:ext cx="1544400" cy="157599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AE1F050-34C7-C384-43E3-BC7330BD8B2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48" b="7568"/>
          <a:stretch/>
        </p:blipFill>
        <p:spPr>
          <a:xfrm>
            <a:off x="6957559" y="2478135"/>
            <a:ext cx="1980000" cy="144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174531A-B26B-19C4-997D-FAFBAD07C2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35"/>
          <a:stretch/>
        </p:blipFill>
        <p:spPr>
          <a:xfrm>
            <a:off x="8330534" y="895803"/>
            <a:ext cx="144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114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</Words>
  <Application>Microsoft Office PowerPoint</Application>
  <PresentationFormat>A4 210 x 297 mm</PresentationFormat>
  <Paragraphs>21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To be home - CHIC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2023-07-31T03:09:52Z</dcterms:modified>
</cp:coreProperties>
</file>