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NATURAL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T-NA-01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528E8BA-8BCC-21CA-ED91-97F6BE1FBF05}"/>
              </a:ext>
            </a:extLst>
          </p:cNvPr>
          <p:cNvGrpSpPr/>
          <p:nvPr/>
        </p:nvGrpSpPr>
        <p:grpSpPr>
          <a:xfrm>
            <a:off x="142875" y="688974"/>
            <a:ext cx="4773600" cy="3069089"/>
            <a:chOff x="142875" y="688974"/>
            <a:chExt cx="4773600" cy="306908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6C43959-1AEF-A6C6-2162-76A1FAA11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62" b="4214"/>
            <a:stretch/>
          </p:blipFill>
          <p:spPr>
            <a:xfrm>
              <a:off x="142875" y="688974"/>
              <a:ext cx="4773600" cy="3069089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2011780" y="1029278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2620032" y="206288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8" name="図 7" descr="ダイアグラム, 設計図&#10;&#10;自動的に生成された説明">
            <a:extLst>
              <a:ext uri="{FF2B5EF4-FFF2-40B4-BE49-F238E27FC236}">
                <a16:creationId xmlns:a16="http://schemas.microsoft.com/office/drawing/2014/main" id="{5CE4033B-BE0B-70D8-47C9-8715091E17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99" y="4080087"/>
            <a:ext cx="2030858" cy="23400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6D62DF3-D6CA-05B9-47D3-3B183414FADD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312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FCDE421-285D-2110-949F-0A2D5E5C6D84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591770"/>
              <a:chOff x="7552190" y="962192"/>
              <a:chExt cx="1909273" cy="1591770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23671"/>
                <a:ext cx="1909273" cy="13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カスタムパーツ　羽目板　［暮らし＆リフォーム］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163F7C11-2F4C-9598-7AE0-681F1E182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7" r="14751" b="7106"/>
              <a:stretch/>
            </p:blipFill>
            <p:spPr>
              <a:xfrm>
                <a:off x="7552190" y="962192"/>
                <a:ext cx="1909273" cy="1457972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DB40EF0-79A6-FFA4-C50D-2AA2662A175F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91770"/>
              <a:chOff x="5293478" y="962192"/>
              <a:chExt cx="1909273" cy="1591770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23671"/>
                <a:ext cx="1909273" cy="130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キュビオス　［暮らし＆リフォーム］</a:t>
                </a: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C7B92544-F469-1DF4-B68D-FBF8C924A2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67"/>
              <a:stretch/>
            </p:blipFill>
            <p:spPr>
              <a:xfrm>
                <a:off x="5293478" y="962192"/>
                <a:ext cx="1909273" cy="14579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NATURAL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2023-07-31T03:08:28Z</dcterms:modified>
</cp:coreProperties>
</file>