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58690F3-950F-5A9E-CA36-5ADA780CB634}"/>
              </a:ext>
            </a:extLst>
          </p:cNvPr>
          <p:cNvGrpSpPr/>
          <p:nvPr/>
        </p:nvGrpSpPr>
        <p:grpSpPr>
          <a:xfrm>
            <a:off x="7213351" y="4307397"/>
            <a:ext cx="2302696" cy="2434716"/>
            <a:chOff x="7213351" y="4307397"/>
            <a:chExt cx="2302696" cy="2434716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EED9F6E-1942-2BE1-CE05-F0CC0D1EAC77}"/>
                </a:ext>
              </a:extLst>
            </p:cNvPr>
            <p:cNvGrpSpPr/>
            <p:nvPr/>
          </p:nvGrpSpPr>
          <p:grpSpPr>
            <a:xfrm>
              <a:off x="7942881" y="4307397"/>
              <a:ext cx="1573166" cy="1332000"/>
              <a:chOff x="7942881" y="4307397"/>
              <a:chExt cx="1573166" cy="1332000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9918238B-A90F-38FD-D3D2-6D88DC26E2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8920"/>
              <a:stretch/>
            </p:blipFill>
            <p:spPr>
              <a:xfrm>
                <a:off x="7942881" y="4307397"/>
                <a:ext cx="1573166" cy="1332000"/>
              </a:xfrm>
              <a:prstGeom prst="rect">
                <a:avLst/>
              </a:prstGeom>
            </p:spPr>
          </p:pic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C360F9C-06FF-671E-5C2F-0E7568B0B136}"/>
                  </a:ext>
                </a:extLst>
              </p:cNvPr>
              <p:cNvSpPr txBox="1"/>
              <p:nvPr/>
            </p:nvSpPr>
            <p:spPr>
              <a:xfrm>
                <a:off x="8207925" y="5367180"/>
                <a:ext cx="1303056" cy="18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RE53066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52CB89D-FEAF-28F0-D826-B898F3CEBC1B}"/>
                </a:ext>
              </a:extLst>
            </p:cNvPr>
            <p:cNvGrpSpPr/>
            <p:nvPr/>
          </p:nvGrpSpPr>
          <p:grpSpPr>
            <a:xfrm>
              <a:off x="7213351" y="5752887"/>
              <a:ext cx="2302696" cy="989226"/>
              <a:chOff x="7116584" y="5568137"/>
              <a:chExt cx="2249390" cy="966326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3032DDE2-32B2-F07D-32C1-2EA7BC9651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501" t="-50" r="23419" b="868"/>
              <a:stretch/>
            </p:blipFill>
            <p:spPr>
              <a:xfrm>
                <a:off x="7116584" y="5568137"/>
                <a:ext cx="2249390" cy="966326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7852167-7D13-05FE-84E4-14566ED760C3}"/>
                  </a:ext>
                </a:extLst>
              </p:cNvPr>
              <p:cNvSpPr txBox="1"/>
              <p:nvPr/>
            </p:nvSpPr>
            <p:spPr>
              <a:xfrm>
                <a:off x="7116585" y="6349797"/>
                <a:ext cx="8643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材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：メープルクリア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01AF8E1-1C17-4470-1B10-20BFB914CAB2}"/>
                </a:ext>
              </a:extLst>
            </p:cNvPr>
            <p:cNvGrpSpPr/>
            <p:nvPr/>
          </p:nvGrpSpPr>
          <p:grpSpPr>
            <a:xfrm>
              <a:off x="8101566" y="5556232"/>
              <a:ext cx="1414481" cy="196664"/>
              <a:chOff x="7984237" y="5376034"/>
              <a:chExt cx="1381737" cy="192111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D8243141-B4DF-AAA8-3430-382AC1DB4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6013" b="36013"/>
              <a:stretch/>
            </p:blipFill>
            <p:spPr>
              <a:xfrm>
                <a:off x="7984237" y="5376034"/>
                <a:ext cx="1381737" cy="192111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2D93E23-2E32-1363-734D-4C4F269E0E9D}"/>
                  </a:ext>
                </a:extLst>
              </p:cNvPr>
              <p:cNvSpPr txBox="1"/>
              <p:nvPr/>
            </p:nvSpPr>
            <p:spPr>
              <a:xfrm>
                <a:off x="8088134" y="5383479"/>
                <a:ext cx="75212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幅木：メープル柄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2DE3C840-225E-289D-755D-B435B588E061}"/>
                </a:ext>
              </a:extLst>
            </p:cNvPr>
            <p:cNvGrpSpPr/>
            <p:nvPr/>
          </p:nvGrpSpPr>
          <p:grpSpPr>
            <a:xfrm>
              <a:off x="7213351" y="4307398"/>
              <a:ext cx="998799" cy="1445488"/>
              <a:chOff x="7116584" y="4156110"/>
              <a:chExt cx="975677" cy="1412026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AF9D96D9-7D7B-7AB5-6EF6-E0179A2327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459" t="64486" r="53923" b="6047"/>
              <a:stretch/>
            </p:blipFill>
            <p:spPr>
              <a:xfrm>
                <a:off x="7116584" y="4156110"/>
                <a:ext cx="975677" cy="1412026"/>
              </a:xfrm>
              <a:prstGeom prst="rect">
                <a:avLst/>
              </a:prstGeom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07B618F-6869-1B18-12D9-C4393E271F2E}"/>
                  </a:ext>
                </a:extLst>
              </p:cNvPr>
              <p:cNvSpPr txBox="1"/>
              <p:nvPr/>
            </p:nvSpPr>
            <p:spPr>
              <a:xfrm>
                <a:off x="7117615" y="5383470"/>
                <a:ext cx="88960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内装ドア：メープル柄</a:t>
                </a:r>
              </a:p>
            </p:txBody>
          </p:sp>
        </p:grpSp>
      </p:grpSp>
      <p:pic>
        <p:nvPicPr>
          <p:cNvPr id="16" name="図 15" descr="部屋の隅に置かれた椅子&#10;&#10;低い精度で自動的に生成された説明">
            <a:extLst>
              <a:ext uri="{FF2B5EF4-FFF2-40B4-BE49-F238E27FC236}">
                <a16:creationId xmlns:a16="http://schemas.microsoft.com/office/drawing/2014/main" id="{5537917E-42B3-6047-7853-E34EF50B85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メープルクリア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メープルの優しいコーディネイト。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長い冬を楽しく過ごす北欧のインテリアをお手本に、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ポップなカラーやテキスタイルで明るくまとめたファミリーリビングです。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ヌックと天井の羽目板で、ほっこり感のある家族のためのライブラリーに。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北欧モダン、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ファミリーライブラリー、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#2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階ホール利用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NATURAL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T-NA-01</a:t>
            </a:r>
            <a:endParaRPr kumimoji="1" lang="ja-JP" altLang="en-US" dirty="0"/>
          </a:p>
        </p:txBody>
      </p:sp>
      <p:pic>
        <p:nvPicPr>
          <p:cNvPr id="17" name="図 16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50672FF-F64F-702E-0064-BA1DCC4EAE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36" t="11130"/>
          <a:stretch/>
        </p:blipFill>
        <p:spPr>
          <a:xfrm>
            <a:off x="6957559" y="2597329"/>
            <a:ext cx="1980001" cy="1440000"/>
          </a:xfrm>
          <a:prstGeom prst="rect">
            <a:avLst/>
          </a:prstGeom>
        </p:spPr>
      </p:pic>
      <p:pic>
        <p:nvPicPr>
          <p:cNvPr id="18" name="図 17" descr="ダイアグラム, 設計図&#10;&#10;自動的に生成された説明">
            <a:extLst>
              <a:ext uri="{FF2B5EF4-FFF2-40B4-BE49-F238E27FC236}">
                <a16:creationId xmlns:a16="http://schemas.microsoft.com/office/drawing/2014/main" id="{18E94090-3CAB-025D-0C32-20FC643CF8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44" y="5168912"/>
            <a:ext cx="1365363" cy="15732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E3D86F-DD0E-89FE-3F03-4761355088DD}"/>
              </a:ext>
            </a:extLst>
          </p:cNvPr>
          <p:cNvGrpSpPr/>
          <p:nvPr/>
        </p:nvGrpSpPr>
        <p:grpSpPr>
          <a:xfrm>
            <a:off x="142875" y="688975"/>
            <a:ext cx="6321687" cy="4271228"/>
            <a:chOff x="142875" y="688975"/>
            <a:chExt cx="6321687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789499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ゆとりと温もりのある北欧＜ヒュッゲ＞なライフスタイルで暮らしたい。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4AD71BE-93F5-5CE1-7BAA-39130C455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62" b="4214"/>
            <a:stretch/>
          </p:blipFill>
          <p:spPr>
            <a:xfrm>
              <a:off x="142875" y="895803"/>
              <a:ext cx="6321687" cy="40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NATURAL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2023-07-31T03:08:09Z</dcterms:modified>
</cp:coreProperties>
</file>