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MODERN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T-MO-01</a:t>
            </a:r>
            <a:endParaRPr kumimoji="1" lang="ja-JP" altLang="en-US" dirty="0"/>
          </a:p>
        </p:txBody>
      </p:sp>
      <p:pic>
        <p:nvPicPr>
          <p:cNvPr id="9" name="図 8" descr="ダイアグラム, 設計図">
            <a:extLst>
              <a:ext uri="{FF2B5EF4-FFF2-40B4-BE49-F238E27FC236}">
                <a16:creationId xmlns:a16="http://schemas.microsoft.com/office/drawing/2014/main" id="{EBD7132E-DFD3-4E9E-975E-D03A9E3CF02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617" y="4078504"/>
            <a:ext cx="2429823" cy="234000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DB73715-0BD9-AFCE-FAC9-52190A1BB617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883DB6E-54F6-4520-3DC9-79C0F1AE9E16}"/>
                </a:ext>
              </a:extLst>
            </p:cNvPr>
            <p:cNvGrpSpPr/>
            <p:nvPr/>
          </p:nvGrpSpPr>
          <p:grpSpPr>
            <a:xfrm>
              <a:off x="7604679" y="2945488"/>
              <a:ext cx="1909273" cy="1569217"/>
              <a:chOff x="7552190" y="2935270"/>
              <a:chExt cx="1909273" cy="1569217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A61B430F-15B4-34DE-811F-F5D73CC25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729" t="25203" r="29564" b="4908"/>
              <a:stretch/>
            </p:blipFill>
            <p:spPr>
              <a:xfrm>
                <a:off x="7552190" y="2935270"/>
                <a:ext cx="1908000" cy="1440000"/>
              </a:xfrm>
              <a:custGeom>
                <a:avLst/>
                <a:gdLst>
                  <a:gd name="connsiteX0" fmla="*/ 0 w 1908000"/>
                  <a:gd name="connsiteY0" fmla="*/ 0 h 1389600"/>
                  <a:gd name="connsiteX1" fmla="*/ 1908000 w 1908000"/>
                  <a:gd name="connsiteY1" fmla="*/ 0 h 1389600"/>
                  <a:gd name="connsiteX2" fmla="*/ 1908000 w 1908000"/>
                  <a:gd name="connsiteY2" fmla="*/ 1389600 h 1389600"/>
                  <a:gd name="connsiteX3" fmla="*/ 0 w 1908000"/>
                  <a:gd name="connsiteY3" fmla="*/ 1389600 h 138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89600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89600"/>
                    </a:lnTo>
                    <a:lnTo>
                      <a:pt x="0" y="1389600"/>
                    </a:lnTo>
                    <a:close/>
                  </a:path>
                </a:pathLst>
              </a:custGeom>
            </p:spPr>
          </p:pic>
          <p:sp>
            <p:nvSpPr>
              <p:cNvPr id="36" name="Text Box 149">
                <a:extLst>
                  <a:ext uri="{FF2B5EF4-FFF2-40B4-BE49-F238E27FC236}">
                    <a16:creationId xmlns:a16="http://schemas.microsoft.com/office/drawing/2014/main" id="{0615C268-ADB8-2D32-16C7-D18E4A7BC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 キュビオス　［暮らし＆リフォーム］</a:t>
                </a:r>
              </a:p>
            </p:txBody>
          </p:sp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79BA74D-9AD3-FAB6-1901-F699878DA288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661550"/>
              <a:chOff x="5293478" y="2935270"/>
              <a:chExt cx="1909273" cy="1661550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221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スマートフレーム引戸　「</a:t>
                </a:r>
                <a:r>
                  <a:rPr lang="en-US" altLang="ja-JP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Air View</a:t>
                </a: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（エアビュー）」</a:t>
                </a:r>
              </a:p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［ベリティス］</a:t>
                </a:r>
              </a:p>
            </p:txBody>
          </p:sp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8987A6C5-F396-2300-39E3-FCE9A4E099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97" r="19513" b="13031"/>
              <a:stretch/>
            </p:blipFill>
            <p:spPr>
              <a:xfrm>
                <a:off x="5293478" y="2935270"/>
                <a:ext cx="1908000" cy="1440000"/>
              </a:xfrm>
              <a:custGeom>
                <a:avLst/>
                <a:gdLst>
                  <a:gd name="connsiteX0" fmla="*/ 0 w 1908000"/>
                  <a:gd name="connsiteY0" fmla="*/ 0 h 1389600"/>
                  <a:gd name="connsiteX1" fmla="*/ 1908000 w 1908000"/>
                  <a:gd name="connsiteY1" fmla="*/ 0 h 1389600"/>
                  <a:gd name="connsiteX2" fmla="*/ 1908000 w 1908000"/>
                  <a:gd name="connsiteY2" fmla="*/ 1389600 h 1389600"/>
                  <a:gd name="connsiteX3" fmla="*/ 0 w 1908000"/>
                  <a:gd name="connsiteY3" fmla="*/ 1389600 h 138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89600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89600"/>
                    </a:lnTo>
                    <a:lnTo>
                      <a:pt x="0" y="1389600"/>
                    </a:lnTo>
                    <a:close/>
                  </a:path>
                </a:pathLst>
              </a:custGeom>
            </p:spPr>
          </p:pic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E9D0342-1BE6-941F-1C97-FB43701C2E2A}"/>
                </a:ext>
              </a:extLst>
            </p:cNvPr>
            <p:cNvGrpSpPr/>
            <p:nvPr/>
          </p:nvGrpSpPr>
          <p:grpSpPr>
            <a:xfrm>
              <a:off x="7604679" y="1068896"/>
              <a:ext cx="1909273" cy="1572149"/>
              <a:chOff x="7552190" y="958824"/>
              <a:chExt cx="1909273" cy="1572149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スマート幅木　［ベリティス］</a:t>
                </a:r>
              </a:p>
            </p:txBody>
          </p:sp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5C6A1F33-FC2E-A8DA-A82B-8B41368685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251" r="7453"/>
              <a:stretch/>
            </p:blipFill>
            <p:spPr>
              <a:xfrm>
                <a:off x="7552190" y="958824"/>
                <a:ext cx="1908000" cy="1440000"/>
              </a:xfrm>
              <a:custGeom>
                <a:avLst/>
                <a:gdLst>
                  <a:gd name="connsiteX0" fmla="*/ 0 w 1908000"/>
                  <a:gd name="connsiteY0" fmla="*/ 0 h 1389600"/>
                  <a:gd name="connsiteX1" fmla="*/ 1908000 w 1908000"/>
                  <a:gd name="connsiteY1" fmla="*/ 0 h 1389600"/>
                  <a:gd name="connsiteX2" fmla="*/ 1908000 w 1908000"/>
                  <a:gd name="connsiteY2" fmla="*/ 1389600 h 1389600"/>
                  <a:gd name="connsiteX3" fmla="*/ 0 w 1908000"/>
                  <a:gd name="connsiteY3" fmla="*/ 1389600 h 138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89600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89600"/>
                    </a:lnTo>
                    <a:lnTo>
                      <a:pt x="0" y="1389600"/>
                    </a:lnTo>
                    <a:close/>
                  </a:path>
                </a:pathLst>
              </a:custGeom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9E66CF4-E25D-8A4A-DDD7-0D2CC227E791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93478" y="958824"/>
              <a:chExt cx="1909273" cy="1572149"/>
            </a:xfrm>
          </p:grpSpPr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薄見付枠　［ベリティス］</a:t>
                </a:r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AAAC06AB-F100-09FD-2DA2-F08EBC03E5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734" b="23974"/>
              <a:stretch/>
            </p:blipFill>
            <p:spPr>
              <a:xfrm>
                <a:off x="5293478" y="958824"/>
                <a:ext cx="1908000" cy="1440000"/>
              </a:xfrm>
              <a:custGeom>
                <a:avLst/>
                <a:gdLst>
                  <a:gd name="connsiteX0" fmla="*/ 0 w 1908000"/>
                  <a:gd name="connsiteY0" fmla="*/ 0 h 1389600"/>
                  <a:gd name="connsiteX1" fmla="*/ 1908000 w 1908000"/>
                  <a:gd name="connsiteY1" fmla="*/ 0 h 1389600"/>
                  <a:gd name="connsiteX2" fmla="*/ 1908000 w 1908000"/>
                  <a:gd name="connsiteY2" fmla="*/ 1389600 h 1389600"/>
                  <a:gd name="connsiteX3" fmla="*/ 0 w 1908000"/>
                  <a:gd name="connsiteY3" fmla="*/ 1389600 h 138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89600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89600"/>
                    </a:lnTo>
                    <a:lnTo>
                      <a:pt x="0" y="1389600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FF6F671-B4BA-8FD0-C1E8-FD534FDFCD3E}"/>
              </a:ext>
            </a:extLst>
          </p:cNvPr>
          <p:cNvGrpSpPr/>
          <p:nvPr/>
        </p:nvGrpSpPr>
        <p:grpSpPr>
          <a:xfrm>
            <a:off x="142875" y="688974"/>
            <a:ext cx="4773600" cy="3065923"/>
            <a:chOff x="142875" y="688974"/>
            <a:chExt cx="4773600" cy="306592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26CD645C-CA81-C9BA-44CA-AC58B9E32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82" b="7182"/>
            <a:stretch/>
          </p:blipFill>
          <p:spPr>
            <a:xfrm>
              <a:off x="142875" y="688974"/>
              <a:ext cx="4773600" cy="3065923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2850513" y="2290036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1072752" y="1172819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2879DDB-3A09-8E25-0962-8084A68749E2}"/>
                </a:ext>
              </a:extLst>
            </p:cNvPr>
            <p:cNvSpPr txBox="1"/>
            <p:nvPr/>
          </p:nvSpPr>
          <p:spPr>
            <a:xfrm>
              <a:off x="1799744" y="2398824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4417224" y="1678824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897889B-9238-1BE7-1AEF-755EE9887743}"/>
                </a:ext>
              </a:extLst>
            </p:cNvPr>
            <p:cNvSpPr txBox="1"/>
            <p:nvPr/>
          </p:nvSpPr>
          <p:spPr>
            <a:xfrm>
              <a:off x="2728656" y="1839459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</Words>
  <Application>Microsoft Office PowerPoint</Application>
  <PresentationFormat>A4 210 x 297 mm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To be home - MODERN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2023-07-31T01:59:09Z</dcterms:modified>
</cp:coreProperties>
</file>