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97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77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microsoft.com/office/2007/relationships/hdphoto" Target="../media/hdphoto1.wdp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EA52311-5CFD-F0F1-2E37-02DA46344D2E}"/>
              </a:ext>
            </a:extLst>
          </p:cNvPr>
          <p:cNvGrpSpPr/>
          <p:nvPr/>
        </p:nvGrpSpPr>
        <p:grpSpPr>
          <a:xfrm>
            <a:off x="142875" y="5168912"/>
            <a:ext cx="4773613" cy="1573200"/>
            <a:chOff x="142875" y="5047500"/>
            <a:chExt cx="4773613" cy="1573200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BF26CA10-F7CC-4BCD-B5E6-C4454F57A5D0}"/>
                </a:ext>
              </a:extLst>
            </p:cNvPr>
            <p:cNvSpPr/>
            <p:nvPr/>
          </p:nvSpPr>
          <p:spPr>
            <a:xfrm>
              <a:off x="142875" y="5047500"/>
              <a:ext cx="4773613" cy="1573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BB1FE5BB-718C-4E1C-9F00-C0B9281AA93E}"/>
                </a:ext>
              </a:extLst>
            </p:cNvPr>
            <p:cNvSpPr txBox="1"/>
            <p:nvPr/>
          </p:nvSpPr>
          <p:spPr>
            <a:xfrm>
              <a:off x="142875" y="5047500"/>
              <a:ext cx="4773612" cy="693480"/>
            </a:xfrm>
            <a:prstGeom prst="rect">
              <a:avLst/>
            </a:prstGeom>
            <a:noFill/>
          </p:spPr>
          <p:txBody>
            <a:bodyPr wrap="square" lIns="144000" tIns="252000" rIns="144000" bIns="24245" rtlCol="0">
              <a:spAutoFit/>
            </a:bodyPr>
            <a:lstStyle/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グレージュ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×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ソイルブラックのカラーコーディネイトに、ニュアンスカラーの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インテリアをマットな質感でまとめ、お部屋全体をシックな印象に。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ゆったりと置かれたデザイン性の高い家具や照明が、モダンな優雅さも演出。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BB1FE5BB-718C-4E1C-9F00-C0B9281AA93E}"/>
                </a:ext>
              </a:extLst>
            </p:cNvPr>
            <p:cNvSpPr txBox="1"/>
            <p:nvPr/>
          </p:nvSpPr>
          <p:spPr>
            <a:xfrm>
              <a:off x="142875" y="6203578"/>
              <a:ext cx="4773612" cy="417122"/>
            </a:xfrm>
            <a:prstGeom prst="rect">
              <a:avLst/>
            </a:prstGeom>
            <a:noFill/>
          </p:spPr>
          <p:txBody>
            <a:bodyPr wrap="square" lIns="144000" tIns="24245" rIns="144000" bIns="252000" rtlCol="0" anchor="b">
              <a:spAutoFit/>
            </a:bodyPr>
            <a:lstStyle/>
            <a:p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グレージュ、 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ハイエンド、 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邸宅インテリア</a:t>
              </a:r>
            </a:p>
          </p:txBody>
        </p:sp>
      </p:grpSp>
      <p:sp>
        <p:nvSpPr>
          <p:cNvPr id="9" name="タイトル 8">
            <a:extLst>
              <a:ext uri="{FF2B5EF4-FFF2-40B4-BE49-F238E27FC236}">
                <a16:creationId xmlns:a16="http://schemas.microsoft.com/office/drawing/2014/main" id="{993DE671-AFF2-FADA-7655-022A7C0A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To be home - MODERN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85080C1F-DEA4-BBC2-9FEB-41FA70B6D0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T-MO-01</a:t>
            </a:r>
            <a:endParaRPr kumimoji="1" lang="ja-JP" altLang="en-US" dirty="0"/>
          </a:p>
        </p:txBody>
      </p:sp>
      <p:pic>
        <p:nvPicPr>
          <p:cNvPr id="13" name="図 12" descr="ダイアグラム, 設計図">
            <a:extLst>
              <a:ext uri="{FF2B5EF4-FFF2-40B4-BE49-F238E27FC236}">
                <a16:creationId xmlns:a16="http://schemas.microsoft.com/office/drawing/2014/main" id="{4AEB5D2A-172B-DD20-0659-408B287DAF8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00" y="5254805"/>
            <a:ext cx="1544400" cy="1487307"/>
          </a:xfrm>
          <a:prstGeom prst="rect">
            <a:avLst/>
          </a:prstGeom>
        </p:spPr>
      </p:pic>
      <p:pic>
        <p:nvPicPr>
          <p:cNvPr id="14" name="図 13" descr="皿の上に置かれた花&#10;&#10;中程度の精度で自動的に生成された説明">
            <a:extLst>
              <a:ext uri="{FF2B5EF4-FFF2-40B4-BE49-F238E27FC236}">
                <a16:creationId xmlns:a16="http://schemas.microsoft.com/office/drawing/2014/main" id="{68226F26-BBFC-DB17-7D88-F9AA93C493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30" b="3816"/>
          <a:stretch/>
        </p:blipFill>
        <p:spPr>
          <a:xfrm>
            <a:off x="6957559" y="1881810"/>
            <a:ext cx="1440000" cy="1979999"/>
          </a:xfrm>
          <a:prstGeom prst="rect">
            <a:avLst/>
          </a:prstGeom>
        </p:spPr>
      </p:pic>
      <p:pic>
        <p:nvPicPr>
          <p:cNvPr id="15" name="図 14" descr="建物, 屋外, 家, 窓 が含まれている画像&#10;&#10;自動的に生成された説明">
            <a:extLst>
              <a:ext uri="{FF2B5EF4-FFF2-40B4-BE49-F238E27FC236}">
                <a16:creationId xmlns:a16="http://schemas.microsoft.com/office/drawing/2014/main" id="{6FC10F12-EB7F-8F34-C8F2-16EA9F0C67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323" t="7765" b="2417"/>
          <a:stretch/>
        </p:blipFill>
        <p:spPr>
          <a:xfrm>
            <a:off x="7790532" y="895803"/>
            <a:ext cx="1980001" cy="1440000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F61E142-70E4-447A-41FA-119702D3C726}"/>
              </a:ext>
            </a:extLst>
          </p:cNvPr>
          <p:cNvGrpSpPr/>
          <p:nvPr/>
        </p:nvGrpSpPr>
        <p:grpSpPr>
          <a:xfrm>
            <a:off x="142875" y="688975"/>
            <a:ext cx="6328216" cy="4271228"/>
            <a:chOff x="142875" y="688975"/>
            <a:chExt cx="6328216" cy="4271228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6CB756EE-32BA-47F5-9884-7FB2DBFCCCF7}"/>
                </a:ext>
              </a:extLst>
            </p:cNvPr>
            <p:cNvSpPr txBox="1"/>
            <p:nvPr/>
          </p:nvSpPr>
          <p:spPr>
            <a:xfrm>
              <a:off x="142875" y="688975"/>
              <a:ext cx="4345741" cy="206827"/>
            </a:xfrm>
            <a:prstGeom prst="rect">
              <a:avLst/>
            </a:prstGeom>
            <a:noFill/>
          </p:spPr>
          <p:txBody>
            <a:bodyPr wrap="none" lIns="0" tIns="24245" rIns="0" bIns="24245" rtlCol="0">
              <a:spAutoFit/>
            </a:bodyPr>
            <a:lstStyle/>
            <a:p>
              <a:pPr defTabSz="293248">
                <a:defRPr/>
              </a:pPr>
              <a:r>
                <a:rPr lang="ja-JP" altLang="en-US" sz="1026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ラグジュアリーでスタイリッシュ。グレージュ系の上品なインテリアで暮らしたい。</a:t>
              </a:r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197E086D-A9FD-30CD-A55C-7238EAA6B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182" b="7182"/>
            <a:stretch/>
          </p:blipFill>
          <p:spPr>
            <a:xfrm>
              <a:off x="142875" y="895803"/>
              <a:ext cx="6328216" cy="4064400"/>
            </a:xfrm>
            <a:prstGeom prst="rect">
              <a:avLst/>
            </a:prstGeom>
          </p:spPr>
        </p:pic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B15A65E4-235B-887C-5CD3-DF865F045FEB}"/>
              </a:ext>
            </a:extLst>
          </p:cNvPr>
          <p:cNvGrpSpPr/>
          <p:nvPr/>
        </p:nvGrpSpPr>
        <p:grpSpPr>
          <a:xfrm>
            <a:off x="7210127" y="4078625"/>
            <a:ext cx="2563894" cy="2663487"/>
            <a:chOff x="7210127" y="4078625"/>
            <a:chExt cx="2563894" cy="2663487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C15166BB-1CAA-A49F-A171-FE32AD6C59ED}"/>
                </a:ext>
              </a:extLst>
            </p:cNvPr>
            <p:cNvGrpSpPr/>
            <p:nvPr/>
          </p:nvGrpSpPr>
          <p:grpSpPr>
            <a:xfrm>
              <a:off x="8049784" y="4303051"/>
              <a:ext cx="1462602" cy="1332000"/>
              <a:chOff x="8049784" y="4303051"/>
              <a:chExt cx="1462602" cy="1332000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6715F606-1D88-D0AA-A02E-73E7D36F2B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45454"/>
              <a:stretch/>
            </p:blipFill>
            <p:spPr>
              <a:xfrm>
                <a:off x="8049784" y="4303051"/>
                <a:ext cx="1462602" cy="1332000"/>
              </a:xfrm>
              <a:prstGeom prst="rect">
                <a:avLst/>
              </a:prstGeom>
            </p:spPr>
          </p:pic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03B54F75-72C0-7E0B-13E6-51EC46BDB903}"/>
                  </a:ext>
                </a:extLst>
              </p:cNvPr>
              <p:cNvSpPr txBox="1"/>
              <p:nvPr/>
            </p:nvSpPr>
            <p:spPr>
              <a:xfrm>
                <a:off x="8206553" y="5368728"/>
                <a:ext cx="1301722" cy="188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壁紙：品番</a:t>
                </a:r>
                <a:r>
                  <a:rPr lang="en-US" altLang="ja-JP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FE76177</a:t>
                </a:r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（サンゲツ）</a:t>
                </a:r>
              </a:p>
            </p:txBody>
          </p:sp>
        </p:grpSp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568E198D-02A3-E3EB-F9C6-42F108AD1733}"/>
                </a:ext>
              </a:extLst>
            </p:cNvPr>
            <p:cNvGrpSpPr/>
            <p:nvPr/>
          </p:nvGrpSpPr>
          <p:grpSpPr>
            <a:xfrm>
              <a:off x="8054110" y="5541568"/>
              <a:ext cx="1458090" cy="194213"/>
              <a:chOff x="8072423" y="5496568"/>
              <a:chExt cx="1425796" cy="189912"/>
            </a:xfrm>
          </p:grpSpPr>
          <p:pic>
            <p:nvPicPr>
              <p:cNvPr id="50" name="図 49" descr="図形&#10;&#10;中程度の精度で自動的に生成された説明">
                <a:extLst>
                  <a:ext uri="{FF2B5EF4-FFF2-40B4-BE49-F238E27FC236}">
                    <a16:creationId xmlns:a16="http://schemas.microsoft.com/office/drawing/2014/main" id="{C7474CB6-8F73-1AB3-C742-C956ACA851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072423" y="5506285"/>
                <a:ext cx="1425796" cy="180195"/>
              </a:xfrm>
              <a:custGeom>
                <a:avLst/>
                <a:gdLst>
                  <a:gd name="connsiteX0" fmla="*/ 0 w 2154167"/>
                  <a:gd name="connsiteY0" fmla="*/ 0 h 272248"/>
                  <a:gd name="connsiteX1" fmla="*/ 2154167 w 2154167"/>
                  <a:gd name="connsiteY1" fmla="*/ 0 h 272248"/>
                  <a:gd name="connsiteX2" fmla="*/ 2154167 w 2154167"/>
                  <a:gd name="connsiteY2" fmla="*/ 272248 h 272248"/>
                  <a:gd name="connsiteX3" fmla="*/ 0 w 2154167"/>
                  <a:gd name="connsiteY3" fmla="*/ 272248 h 272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4167" h="272248">
                    <a:moveTo>
                      <a:pt x="0" y="0"/>
                    </a:moveTo>
                    <a:lnTo>
                      <a:pt x="2154167" y="0"/>
                    </a:lnTo>
                    <a:lnTo>
                      <a:pt x="2154167" y="272248"/>
                    </a:lnTo>
                    <a:lnTo>
                      <a:pt x="0" y="272248"/>
                    </a:lnTo>
                    <a:close/>
                  </a:path>
                </a:pathLst>
              </a:custGeom>
            </p:spPr>
          </p:pic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87B78E6E-9E02-8020-E1E1-162B911CA85F}"/>
                  </a:ext>
                </a:extLst>
              </p:cNvPr>
              <p:cNvSpPr txBox="1"/>
              <p:nvPr/>
            </p:nvSpPr>
            <p:spPr>
              <a:xfrm>
                <a:off x="8221489" y="5496568"/>
                <a:ext cx="917239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幅木：パールグレー柄</a:t>
                </a:r>
              </a:p>
            </p:txBody>
          </p:sp>
        </p:grp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28F185C8-60C7-857E-A091-07F88743D7D9}"/>
                </a:ext>
              </a:extLst>
            </p:cNvPr>
            <p:cNvGrpSpPr/>
            <p:nvPr/>
          </p:nvGrpSpPr>
          <p:grpSpPr>
            <a:xfrm>
              <a:off x="7210127" y="5730536"/>
              <a:ext cx="2302259" cy="1011576"/>
              <a:chOff x="7247133" y="5681351"/>
              <a:chExt cx="2251268" cy="989171"/>
            </a:xfrm>
          </p:grpSpPr>
          <p:pic>
            <p:nvPicPr>
              <p:cNvPr id="56" name="図 55" descr="屋外, 座る, 敷物, 水 が含まれている画像&#10;&#10;自動的に生成された説明">
                <a:extLst>
                  <a:ext uri="{FF2B5EF4-FFF2-40B4-BE49-F238E27FC236}">
                    <a16:creationId xmlns:a16="http://schemas.microsoft.com/office/drawing/2014/main" id="{33933281-2434-B652-AC37-488214C69F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47133" y="5681351"/>
                <a:ext cx="2251268" cy="988721"/>
              </a:xfrm>
              <a:prstGeom prst="rect">
                <a:avLst/>
              </a:prstGeom>
            </p:spPr>
          </p:pic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B82C2FC4-42A7-846A-F5E0-A15DA60BC13E}"/>
                  </a:ext>
                </a:extLst>
              </p:cNvPr>
              <p:cNvSpPr txBox="1"/>
              <p:nvPr/>
            </p:nvSpPr>
            <p:spPr>
              <a:xfrm>
                <a:off x="7247134" y="6485856"/>
                <a:ext cx="821059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床材：グレージュ色</a:t>
                </a:r>
              </a:p>
            </p:txBody>
          </p:sp>
        </p:grpSp>
        <p:grpSp>
          <p:nvGrpSpPr>
            <p:cNvPr id="68" name="グループ化 67">
              <a:extLst>
                <a:ext uri="{FF2B5EF4-FFF2-40B4-BE49-F238E27FC236}">
                  <a16:creationId xmlns:a16="http://schemas.microsoft.com/office/drawing/2014/main" id="{B5663793-8DA7-FAB6-D2C0-476CB443E6C6}"/>
                </a:ext>
              </a:extLst>
            </p:cNvPr>
            <p:cNvGrpSpPr/>
            <p:nvPr/>
          </p:nvGrpSpPr>
          <p:grpSpPr>
            <a:xfrm>
              <a:off x="7210127" y="4303052"/>
              <a:ext cx="1000647" cy="1428826"/>
              <a:chOff x="7247133" y="4285483"/>
              <a:chExt cx="978484" cy="1397180"/>
            </a:xfrm>
          </p:grpSpPr>
          <p:pic>
            <p:nvPicPr>
              <p:cNvPr id="61" name="図 60" descr="黒い背景とぼやけた写真&#10;&#10;中程度の精度で自動的に生成された説明">
                <a:extLst>
                  <a:ext uri="{FF2B5EF4-FFF2-40B4-BE49-F238E27FC236}">
                    <a16:creationId xmlns:a16="http://schemas.microsoft.com/office/drawing/2014/main" id="{62E4645D-9985-651C-29BD-D4CE09BE15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684" b="1"/>
              <a:stretch/>
            </p:blipFill>
            <p:spPr>
              <a:xfrm>
                <a:off x="7247133" y="4285483"/>
                <a:ext cx="978484" cy="1397179"/>
              </a:xfrm>
              <a:prstGeom prst="rect">
                <a:avLst/>
              </a:prstGeom>
            </p:spPr>
          </p:pic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90CA8E54-1F2D-2E7A-7B36-F62B375A3115}"/>
                  </a:ext>
                </a:extLst>
              </p:cNvPr>
              <p:cNvSpPr txBox="1"/>
              <p:nvPr/>
            </p:nvSpPr>
            <p:spPr>
              <a:xfrm>
                <a:off x="7247134" y="5405664"/>
                <a:ext cx="7568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内装ドア：</a:t>
                </a:r>
                <a:endParaRPr lang="en-US" altLang="ja-JP" sz="6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r>
                  <a:rPr lang="ja-JP" altLang="en-US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ソイルブラック柄</a:t>
                </a:r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EC47668C-B4BE-F36F-4688-084471B1C653}"/>
                </a:ext>
              </a:extLst>
            </p:cNvPr>
            <p:cNvGrpSpPr/>
            <p:nvPr/>
          </p:nvGrpSpPr>
          <p:grpSpPr>
            <a:xfrm>
              <a:off x="8510534" y="4078625"/>
              <a:ext cx="1263487" cy="720000"/>
              <a:chOff x="8510534" y="4078625"/>
              <a:chExt cx="1263487" cy="720000"/>
            </a:xfrm>
          </p:grpSpPr>
          <p:pic>
            <p:nvPicPr>
              <p:cNvPr id="64" name="図 63">
                <a:extLst>
                  <a:ext uri="{FF2B5EF4-FFF2-40B4-BE49-F238E27FC236}">
                    <a16:creationId xmlns:a16="http://schemas.microsoft.com/office/drawing/2014/main" id="{BBA5C159-BD40-5CB2-CC97-530F6F1C06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3166"/>
              <a:stretch/>
            </p:blipFill>
            <p:spPr>
              <a:xfrm>
                <a:off x="8510534" y="4078625"/>
                <a:ext cx="1259999" cy="720000"/>
              </a:xfrm>
              <a:prstGeom prst="rect">
                <a:avLst/>
              </a:prstGeom>
            </p:spPr>
          </p:pic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7A0B978-A8DD-E785-4E9B-B2921B619E91}"/>
                  </a:ext>
                </a:extLst>
              </p:cNvPr>
              <p:cNvSpPr txBox="1"/>
              <p:nvPr/>
            </p:nvSpPr>
            <p:spPr>
              <a:xfrm>
                <a:off x="8510534" y="4613959"/>
                <a:ext cx="1263487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タイル：</a:t>
                </a:r>
                <a:r>
                  <a:rPr lang="en-US" altLang="ja-JP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RVS-4590D</a:t>
                </a:r>
                <a:r>
                  <a:rPr lang="ja-JP" altLang="en-US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（平田タイル）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301142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101</Words>
  <Application>Microsoft Office PowerPoint</Application>
  <PresentationFormat>A4 210 x 297 mm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To be home - MODERN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2023-07-31T01:58:50Z</dcterms:modified>
</cp:coreProperties>
</file>