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32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7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4BB9CD0C-DE3A-6EB1-64BC-9B6969AA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 be home - MODERN</a:t>
            </a:r>
            <a:endParaRPr lang="ja-JP" alt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E29BF357-3A0C-BA4C-F0CA-B50034CD3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T-MO-01</a:t>
            </a:r>
            <a:endParaRPr kumimoji="1"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67EE083-714A-CB93-0D96-2158DAAB612A}"/>
              </a:ext>
            </a:extLst>
          </p:cNvPr>
          <p:cNvGrpSpPr/>
          <p:nvPr/>
        </p:nvGrpSpPr>
        <p:grpSpPr>
          <a:xfrm>
            <a:off x="142875" y="3830520"/>
            <a:ext cx="3157538" cy="817005"/>
            <a:chOff x="152543" y="3713737"/>
            <a:chExt cx="3157538" cy="817005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014157EF-8200-2065-D7AD-D5DBC16C328E}"/>
                </a:ext>
              </a:extLst>
            </p:cNvPr>
            <p:cNvGrpSpPr/>
            <p:nvPr/>
          </p:nvGrpSpPr>
          <p:grpSpPr>
            <a:xfrm>
              <a:off x="152543" y="4149164"/>
              <a:ext cx="3147869" cy="381578"/>
              <a:chOff x="652368" y="4152404"/>
              <a:chExt cx="5252673" cy="594890"/>
            </a:xfrm>
          </p:grpSpPr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EFAA0522-2597-247F-A571-1B03CDE888D9}"/>
                  </a:ext>
                </a:extLst>
              </p:cNvPr>
              <p:cNvCxnSpPr/>
              <p:nvPr/>
            </p:nvCxnSpPr>
            <p:spPr>
              <a:xfrm>
                <a:off x="652368" y="4152404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2CB00913-F6ED-1CCC-B0BB-A24D3621C178}"/>
                  </a:ext>
                </a:extLst>
              </p:cNvPr>
              <p:cNvCxnSpPr/>
              <p:nvPr/>
            </p:nvCxnSpPr>
            <p:spPr>
              <a:xfrm>
                <a:off x="652368" y="4747294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テキスト ボックス 75">
              <a:extLst>
                <a:ext uri="{FF2B5EF4-FFF2-40B4-BE49-F238E27FC236}">
                  <a16:creationId xmlns:a16="http://schemas.microsoft.com/office/drawing/2014/main" id="{00826416-B747-BA66-2D34-EDEAE654EC51}"/>
                </a:ext>
              </a:extLst>
            </p:cNvPr>
            <p:cNvSpPr txBox="1"/>
            <p:nvPr/>
          </p:nvSpPr>
          <p:spPr>
            <a:xfrm>
              <a:off x="152543" y="3713737"/>
              <a:ext cx="3157538" cy="403852"/>
            </a:xfrm>
            <a:prstGeom prst="rect">
              <a:avLst/>
            </a:prstGeom>
            <a:noFill/>
          </p:spPr>
          <p:txBody>
            <a:bodyPr wrap="squar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70" spc="7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COORDINATE</a:t>
              </a:r>
            </a:p>
            <a:p>
              <a:r>
                <a:rPr lang="en-US" altLang="ja-JP" sz="1500" spc="-36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GREIGE – SOIL BLACK</a:t>
              </a:r>
            </a:p>
          </p:txBody>
        </p:sp>
        <p:sp>
          <p:nvSpPr>
            <p:cNvPr id="20" name="テキスト ボックス 81">
              <a:extLst>
                <a:ext uri="{FF2B5EF4-FFF2-40B4-BE49-F238E27FC236}">
                  <a16:creationId xmlns:a16="http://schemas.microsoft.com/office/drawing/2014/main" id="{6750683A-C31C-5A15-C148-6482B8334E20}"/>
                </a:ext>
              </a:extLst>
            </p:cNvPr>
            <p:cNvSpPr txBox="1"/>
            <p:nvPr/>
          </p:nvSpPr>
          <p:spPr>
            <a:xfrm>
              <a:off x="166484" y="4183046"/>
              <a:ext cx="2293921" cy="318380"/>
            </a:xfrm>
            <a:prstGeom prst="rect">
              <a:avLst/>
            </a:prstGeom>
            <a:noFill/>
          </p:spPr>
          <p:txBody>
            <a:bodyPr wrap="non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 ：プラスレーベル　</a:t>
              </a:r>
              <a:r>
                <a:rPr lang="en-US" altLang="ja-JP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WV</a:t>
              </a: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　ソイルブラック柄</a:t>
              </a:r>
            </a:p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     材 ：ベリティスフロアー</a:t>
              </a:r>
              <a:r>
                <a:rPr lang="en-US" altLang="ja-JP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W </a:t>
              </a: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クラフト　グレージュ色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9090B387-BC1F-0D31-1BFB-A678C81F63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753" y="4794513"/>
            <a:ext cx="632888" cy="19476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A9412A6-EF4A-94FA-49D9-78980994F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82" b="7182"/>
          <a:stretch/>
        </p:blipFill>
        <p:spPr>
          <a:xfrm>
            <a:off x="142875" y="688974"/>
            <a:ext cx="4484120" cy="2880000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D1B43C9-8FBD-9ADB-CEE7-9A3487B974D6}"/>
              </a:ext>
            </a:extLst>
          </p:cNvPr>
          <p:cNvGrpSpPr/>
          <p:nvPr/>
        </p:nvGrpSpPr>
        <p:grpSpPr>
          <a:xfrm>
            <a:off x="5091115" y="818753"/>
            <a:ext cx="4399804" cy="3120632"/>
            <a:chOff x="7588668" y="1590040"/>
            <a:chExt cx="6871198" cy="4873507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4AF2B9F9-BEB1-164C-52DD-62245456CF7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202038" y="1699986"/>
              <a:ext cx="1223864" cy="30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DE4A54E-9439-9ACA-C6F0-A4EDA80A6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929" t="10676" r="13318" b="22599"/>
            <a:stretch/>
          </p:blipFill>
          <p:spPr>
            <a:xfrm>
              <a:off x="12202038" y="1797949"/>
              <a:ext cx="2257828" cy="2642877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C0AF4D9-1415-2FBA-AE87-983FF342B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9020" y="1605132"/>
              <a:ext cx="1223864" cy="309929"/>
            </a:xfrm>
            <a:custGeom>
              <a:avLst/>
              <a:gdLst>
                <a:gd name="T0" fmla="*/ 186 w 186"/>
                <a:gd name="T1" fmla="*/ 45 h 45"/>
                <a:gd name="T2" fmla="*/ 0 w 186"/>
                <a:gd name="T3" fmla="*/ 45 h 45"/>
                <a:gd name="T4" fmla="*/ 2 w 186"/>
                <a:gd name="T5" fmla="*/ 39 h 45"/>
                <a:gd name="T6" fmla="*/ 0 w 186"/>
                <a:gd name="T7" fmla="*/ 33 h 45"/>
                <a:gd name="T8" fmla="*/ 2 w 186"/>
                <a:gd name="T9" fmla="*/ 28 h 45"/>
                <a:gd name="T10" fmla="*/ 0 w 186"/>
                <a:gd name="T11" fmla="*/ 22 h 45"/>
                <a:gd name="T12" fmla="*/ 2 w 186"/>
                <a:gd name="T13" fmla="*/ 17 h 45"/>
                <a:gd name="T14" fmla="*/ 0 w 186"/>
                <a:gd name="T15" fmla="*/ 11 h 45"/>
                <a:gd name="T16" fmla="*/ 2 w 186"/>
                <a:gd name="T17" fmla="*/ 5 h 45"/>
                <a:gd name="T18" fmla="*/ 0 w 186"/>
                <a:gd name="T19" fmla="*/ 0 h 45"/>
                <a:gd name="T20" fmla="*/ 186 w 186"/>
                <a:gd name="T21" fmla="*/ 0 h 45"/>
                <a:gd name="T22" fmla="*/ 184 w 186"/>
                <a:gd name="T23" fmla="*/ 5 h 45"/>
                <a:gd name="T24" fmla="*/ 186 w 186"/>
                <a:gd name="T25" fmla="*/ 11 h 45"/>
                <a:gd name="T26" fmla="*/ 184 w 186"/>
                <a:gd name="T27" fmla="*/ 17 h 45"/>
                <a:gd name="T28" fmla="*/ 186 w 186"/>
                <a:gd name="T29" fmla="*/ 22 h 45"/>
                <a:gd name="T30" fmla="*/ 184 w 186"/>
                <a:gd name="T31" fmla="*/ 28 h 45"/>
                <a:gd name="T32" fmla="*/ 186 w 186"/>
                <a:gd name="T33" fmla="*/ 33 h 45"/>
                <a:gd name="T34" fmla="*/ 184 w 186"/>
                <a:gd name="T35" fmla="*/ 39 h 45"/>
                <a:gd name="T36" fmla="*/ 186 w 186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5">
                  <a:moveTo>
                    <a:pt x="186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42"/>
                    <a:pt x="2" y="39"/>
                  </a:cubicBezTo>
                  <a:cubicBezTo>
                    <a:pt x="2" y="36"/>
                    <a:pt x="0" y="36"/>
                    <a:pt x="0" y="33"/>
                  </a:cubicBezTo>
                  <a:cubicBezTo>
                    <a:pt x="0" y="31"/>
                    <a:pt x="2" y="31"/>
                    <a:pt x="2" y="28"/>
                  </a:cubicBezTo>
                  <a:cubicBezTo>
                    <a:pt x="2" y="25"/>
                    <a:pt x="0" y="25"/>
                    <a:pt x="0" y="22"/>
                  </a:cubicBezTo>
                  <a:cubicBezTo>
                    <a:pt x="0" y="19"/>
                    <a:pt x="2" y="19"/>
                    <a:pt x="2" y="17"/>
                  </a:cubicBezTo>
                  <a:cubicBezTo>
                    <a:pt x="2" y="14"/>
                    <a:pt x="0" y="14"/>
                    <a:pt x="0" y="11"/>
                  </a:cubicBezTo>
                  <a:cubicBezTo>
                    <a:pt x="0" y="8"/>
                    <a:pt x="2" y="8"/>
                    <a:pt x="2" y="5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2"/>
                    <a:pt x="184" y="2"/>
                    <a:pt x="184" y="5"/>
                  </a:cubicBezTo>
                  <a:cubicBezTo>
                    <a:pt x="184" y="8"/>
                    <a:pt x="186" y="8"/>
                    <a:pt x="186" y="11"/>
                  </a:cubicBezTo>
                  <a:cubicBezTo>
                    <a:pt x="186" y="14"/>
                    <a:pt x="184" y="14"/>
                    <a:pt x="184" y="17"/>
                  </a:cubicBezTo>
                  <a:cubicBezTo>
                    <a:pt x="184" y="19"/>
                    <a:pt x="186" y="19"/>
                    <a:pt x="186" y="22"/>
                  </a:cubicBezTo>
                  <a:cubicBezTo>
                    <a:pt x="186" y="25"/>
                    <a:pt x="184" y="25"/>
                    <a:pt x="184" y="28"/>
                  </a:cubicBezTo>
                  <a:cubicBezTo>
                    <a:pt x="184" y="31"/>
                    <a:pt x="186" y="31"/>
                    <a:pt x="186" y="33"/>
                  </a:cubicBezTo>
                  <a:cubicBezTo>
                    <a:pt x="186" y="36"/>
                    <a:pt x="184" y="36"/>
                    <a:pt x="184" y="39"/>
                  </a:cubicBezTo>
                  <a:cubicBezTo>
                    <a:pt x="184" y="42"/>
                    <a:pt x="186" y="42"/>
                    <a:pt x="186" y="45"/>
                  </a:cubicBezTo>
                  <a:close/>
                </a:path>
              </a:pathLst>
            </a:cu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7D85E6F-5F4E-387D-0BA3-94F12D863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20" t="42463" r="47476" b="10649"/>
            <a:stretch/>
          </p:blipFill>
          <p:spPr>
            <a:xfrm>
              <a:off x="9572170" y="4074252"/>
              <a:ext cx="2833585" cy="2389295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2DB92428-7A98-3EC4-EA06-052613966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3948" y="3915475"/>
              <a:ext cx="1223863" cy="309928"/>
            </a:xfrm>
            <a:custGeom>
              <a:avLst/>
              <a:gdLst>
                <a:gd name="T0" fmla="*/ 186 w 186"/>
                <a:gd name="T1" fmla="*/ 45 h 45"/>
                <a:gd name="T2" fmla="*/ 0 w 186"/>
                <a:gd name="T3" fmla="*/ 45 h 45"/>
                <a:gd name="T4" fmla="*/ 2 w 186"/>
                <a:gd name="T5" fmla="*/ 39 h 45"/>
                <a:gd name="T6" fmla="*/ 0 w 186"/>
                <a:gd name="T7" fmla="*/ 33 h 45"/>
                <a:gd name="T8" fmla="*/ 2 w 186"/>
                <a:gd name="T9" fmla="*/ 28 h 45"/>
                <a:gd name="T10" fmla="*/ 0 w 186"/>
                <a:gd name="T11" fmla="*/ 22 h 45"/>
                <a:gd name="T12" fmla="*/ 2 w 186"/>
                <a:gd name="T13" fmla="*/ 17 h 45"/>
                <a:gd name="T14" fmla="*/ 0 w 186"/>
                <a:gd name="T15" fmla="*/ 11 h 45"/>
                <a:gd name="T16" fmla="*/ 2 w 186"/>
                <a:gd name="T17" fmla="*/ 5 h 45"/>
                <a:gd name="T18" fmla="*/ 0 w 186"/>
                <a:gd name="T19" fmla="*/ 0 h 45"/>
                <a:gd name="T20" fmla="*/ 186 w 186"/>
                <a:gd name="T21" fmla="*/ 0 h 45"/>
                <a:gd name="T22" fmla="*/ 184 w 186"/>
                <a:gd name="T23" fmla="*/ 5 h 45"/>
                <a:gd name="T24" fmla="*/ 186 w 186"/>
                <a:gd name="T25" fmla="*/ 11 h 45"/>
                <a:gd name="T26" fmla="*/ 184 w 186"/>
                <a:gd name="T27" fmla="*/ 17 h 45"/>
                <a:gd name="T28" fmla="*/ 186 w 186"/>
                <a:gd name="T29" fmla="*/ 22 h 45"/>
                <a:gd name="T30" fmla="*/ 184 w 186"/>
                <a:gd name="T31" fmla="*/ 28 h 45"/>
                <a:gd name="T32" fmla="*/ 186 w 186"/>
                <a:gd name="T33" fmla="*/ 33 h 45"/>
                <a:gd name="T34" fmla="*/ 184 w 186"/>
                <a:gd name="T35" fmla="*/ 39 h 45"/>
                <a:gd name="T36" fmla="*/ 186 w 186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5">
                  <a:moveTo>
                    <a:pt x="186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42"/>
                    <a:pt x="2" y="39"/>
                  </a:cubicBezTo>
                  <a:cubicBezTo>
                    <a:pt x="2" y="36"/>
                    <a:pt x="0" y="36"/>
                    <a:pt x="0" y="33"/>
                  </a:cubicBezTo>
                  <a:cubicBezTo>
                    <a:pt x="0" y="31"/>
                    <a:pt x="2" y="31"/>
                    <a:pt x="2" y="28"/>
                  </a:cubicBezTo>
                  <a:cubicBezTo>
                    <a:pt x="2" y="25"/>
                    <a:pt x="0" y="25"/>
                    <a:pt x="0" y="22"/>
                  </a:cubicBezTo>
                  <a:cubicBezTo>
                    <a:pt x="0" y="19"/>
                    <a:pt x="2" y="19"/>
                    <a:pt x="2" y="17"/>
                  </a:cubicBezTo>
                  <a:cubicBezTo>
                    <a:pt x="2" y="14"/>
                    <a:pt x="0" y="14"/>
                    <a:pt x="0" y="11"/>
                  </a:cubicBezTo>
                  <a:cubicBezTo>
                    <a:pt x="0" y="8"/>
                    <a:pt x="2" y="8"/>
                    <a:pt x="2" y="5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2"/>
                    <a:pt x="184" y="2"/>
                    <a:pt x="184" y="5"/>
                  </a:cubicBezTo>
                  <a:cubicBezTo>
                    <a:pt x="184" y="8"/>
                    <a:pt x="186" y="8"/>
                    <a:pt x="186" y="11"/>
                  </a:cubicBezTo>
                  <a:cubicBezTo>
                    <a:pt x="186" y="14"/>
                    <a:pt x="184" y="14"/>
                    <a:pt x="184" y="17"/>
                  </a:cubicBezTo>
                  <a:cubicBezTo>
                    <a:pt x="184" y="19"/>
                    <a:pt x="186" y="19"/>
                    <a:pt x="186" y="22"/>
                  </a:cubicBezTo>
                  <a:cubicBezTo>
                    <a:pt x="186" y="25"/>
                    <a:pt x="184" y="25"/>
                    <a:pt x="184" y="28"/>
                  </a:cubicBezTo>
                  <a:cubicBezTo>
                    <a:pt x="184" y="31"/>
                    <a:pt x="186" y="31"/>
                    <a:pt x="186" y="33"/>
                  </a:cubicBezTo>
                  <a:cubicBezTo>
                    <a:pt x="186" y="36"/>
                    <a:pt x="184" y="36"/>
                    <a:pt x="184" y="39"/>
                  </a:cubicBezTo>
                  <a:cubicBezTo>
                    <a:pt x="184" y="42"/>
                    <a:pt x="186" y="42"/>
                    <a:pt x="186" y="45"/>
                  </a:cubicBezTo>
                  <a:close/>
                </a:path>
              </a:pathLst>
            </a:cu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 dirty="0"/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00330C18-06D8-9605-E49D-F2484F149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40" t="24631" r="71867" b="33048"/>
            <a:stretch/>
          </p:blipFill>
          <p:spPr>
            <a:xfrm>
              <a:off x="7588668" y="1590040"/>
              <a:ext cx="1885040" cy="2266950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F90B12E2-4190-0BF7-0AD8-1D37C10FA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886" t="8382" r="6992" b="13724"/>
            <a:stretch/>
          </p:blipFill>
          <p:spPr>
            <a:xfrm>
              <a:off x="9702932" y="1590040"/>
              <a:ext cx="1596288" cy="1712636"/>
            </a:xfrm>
            <a:prstGeom prst="rect">
              <a:avLst/>
            </a:prstGeom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785B5DE-6C6F-8041-7B6F-F12D17A9432C}"/>
              </a:ext>
            </a:extLst>
          </p:cNvPr>
          <p:cNvGrpSpPr/>
          <p:nvPr/>
        </p:nvGrpSpPr>
        <p:grpSpPr>
          <a:xfrm>
            <a:off x="1754503" y="3823631"/>
            <a:ext cx="8011797" cy="2918482"/>
            <a:chOff x="1754503" y="3823631"/>
            <a:chExt cx="8011797" cy="2918482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C02DD890-EF7F-CD1E-A441-4EC2D177DB2D}"/>
                </a:ext>
              </a:extLst>
            </p:cNvPr>
            <p:cNvGrpSpPr/>
            <p:nvPr/>
          </p:nvGrpSpPr>
          <p:grpSpPr>
            <a:xfrm>
              <a:off x="1754503" y="4794513"/>
              <a:ext cx="1940170" cy="1947600"/>
              <a:chOff x="1758950" y="4711866"/>
              <a:chExt cx="1940170" cy="1947600"/>
            </a:xfrm>
          </p:grpSpPr>
          <p:pic>
            <p:nvPicPr>
              <p:cNvPr id="41" name="図 40" descr="黒い背景とぼやけた写真&#10;&#10;中程度の精度で自動的に生成された説明">
                <a:extLst>
                  <a:ext uri="{FF2B5EF4-FFF2-40B4-BE49-F238E27FC236}">
                    <a16:creationId xmlns:a16="http://schemas.microsoft.com/office/drawing/2014/main" id="{DB8CB9C4-E26B-D943-81AC-2F3772EB70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/>
              <a:stretch/>
            </p:blipFill>
            <p:spPr>
              <a:xfrm>
                <a:off x="1758950" y="4711866"/>
                <a:ext cx="1940170" cy="1947600"/>
              </a:xfrm>
              <a:prstGeom prst="rect">
                <a:avLst/>
              </a:prstGeom>
              <a:effectLst/>
            </p:spPr>
          </p:pic>
          <p:sp>
            <p:nvSpPr>
              <p:cNvPr id="42" name="テキスト ボックス 104">
                <a:extLst>
                  <a:ext uri="{FF2B5EF4-FFF2-40B4-BE49-F238E27FC236}">
                    <a16:creationId xmlns:a16="http://schemas.microsoft.com/office/drawing/2014/main" id="{3709DF90-5612-E2DF-FC72-42C6173361BB}"/>
                  </a:ext>
                </a:extLst>
              </p:cNvPr>
              <p:cNvSpPr txBox="1"/>
              <p:nvPr/>
            </p:nvSpPr>
            <p:spPr>
              <a:xfrm>
                <a:off x="1758950" y="6468516"/>
                <a:ext cx="1484831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内装ドア：ソイルブラック柄</a:t>
                </a:r>
              </a:p>
            </p:txBody>
          </p: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12B8D453-BCF9-7A95-40C5-17AFD0A160E9}"/>
                </a:ext>
              </a:extLst>
            </p:cNvPr>
            <p:cNvGrpSpPr/>
            <p:nvPr/>
          </p:nvGrpSpPr>
          <p:grpSpPr>
            <a:xfrm>
              <a:off x="4993677" y="4156809"/>
              <a:ext cx="4772623" cy="2520000"/>
              <a:chOff x="4993677" y="4082196"/>
              <a:chExt cx="4772623" cy="2520000"/>
            </a:xfrm>
          </p:grpSpPr>
          <p:pic>
            <p:nvPicPr>
              <p:cNvPr id="68" name="図 67" descr="屋外, 座る, 敷物, 水 が含まれている画像&#10;&#10;自動的に生成された説明">
                <a:extLst>
                  <a:ext uri="{FF2B5EF4-FFF2-40B4-BE49-F238E27FC236}">
                    <a16:creationId xmlns:a16="http://schemas.microsoft.com/office/drawing/2014/main" id="{FBC76883-6EA0-1611-FACE-23A2B9ACD8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" r="15416"/>
              <a:stretch/>
            </p:blipFill>
            <p:spPr>
              <a:xfrm>
                <a:off x="4993677" y="4082196"/>
                <a:ext cx="4772623" cy="2520000"/>
              </a:xfrm>
              <a:prstGeom prst="rect">
                <a:avLst/>
              </a:prstGeom>
            </p:spPr>
          </p:pic>
          <p:sp>
            <p:nvSpPr>
              <p:cNvPr id="69" name="テキスト ボックス 96">
                <a:extLst>
                  <a:ext uri="{FF2B5EF4-FFF2-40B4-BE49-F238E27FC236}">
                    <a16:creationId xmlns:a16="http://schemas.microsoft.com/office/drawing/2014/main" id="{3073CBC2-4AEC-4BF6-12A7-77E2675B0839}"/>
                  </a:ext>
                </a:extLst>
              </p:cNvPr>
              <p:cNvSpPr txBox="1"/>
              <p:nvPr/>
            </p:nvSpPr>
            <p:spPr>
              <a:xfrm>
                <a:off x="4993677" y="6411246"/>
                <a:ext cx="2495628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62101" fontAlgn="base">
                  <a:spcAft>
                    <a:spcPct val="0"/>
                  </a:spcAft>
                  <a:defRPr/>
                </a:pPr>
                <a:r>
                  <a:rPr lang="ja-JP" altLang="en-US" sz="600" kern="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床材：ベリティスフロアー</a:t>
                </a:r>
                <a:r>
                  <a:rPr lang="en-US" altLang="ja-JP" sz="600" kern="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W </a:t>
                </a:r>
                <a:r>
                  <a:rPr lang="ja-JP" altLang="en-US" sz="600" kern="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クラフト　グレージュ色</a:t>
                </a:r>
              </a:p>
            </p:txBody>
          </p:sp>
        </p:grpSp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26B95833-5141-F9DF-DF5B-72FD055DA0C8}"/>
                </a:ext>
              </a:extLst>
            </p:cNvPr>
            <p:cNvGrpSpPr/>
            <p:nvPr/>
          </p:nvGrpSpPr>
          <p:grpSpPr>
            <a:xfrm>
              <a:off x="3636592" y="5942747"/>
              <a:ext cx="1620000" cy="475312"/>
              <a:chOff x="3636592" y="5868134"/>
              <a:chExt cx="1620000" cy="475312"/>
            </a:xfrm>
          </p:grpSpPr>
          <p:pic>
            <p:nvPicPr>
              <p:cNvPr id="74" name="図 73" descr="図形&#10;&#10;中程度の精度で自動的に生成された説明">
                <a:extLst>
                  <a:ext uri="{FF2B5EF4-FFF2-40B4-BE49-F238E27FC236}">
                    <a16:creationId xmlns:a16="http://schemas.microsoft.com/office/drawing/2014/main" id="{26C794A7-A60A-8977-AF12-93239A665B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36592" y="5868134"/>
                <a:ext cx="1620000" cy="475312"/>
              </a:xfrm>
              <a:custGeom>
                <a:avLst/>
                <a:gdLst>
                  <a:gd name="connsiteX0" fmla="*/ 0 w 2154167"/>
                  <a:gd name="connsiteY0" fmla="*/ 0 h 272248"/>
                  <a:gd name="connsiteX1" fmla="*/ 2154167 w 2154167"/>
                  <a:gd name="connsiteY1" fmla="*/ 0 h 272248"/>
                  <a:gd name="connsiteX2" fmla="*/ 2154167 w 2154167"/>
                  <a:gd name="connsiteY2" fmla="*/ 272248 h 272248"/>
                  <a:gd name="connsiteX3" fmla="*/ 0 w 2154167"/>
                  <a:gd name="connsiteY3" fmla="*/ 272248 h 27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167" h="272248">
                    <a:moveTo>
                      <a:pt x="0" y="0"/>
                    </a:moveTo>
                    <a:lnTo>
                      <a:pt x="2154167" y="0"/>
                    </a:lnTo>
                    <a:lnTo>
                      <a:pt x="2154167" y="272248"/>
                    </a:lnTo>
                    <a:lnTo>
                      <a:pt x="0" y="272248"/>
                    </a:lnTo>
                    <a:close/>
                  </a:path>
                </a:pathLst>
              </a:custGeom>
              <a:effectLst/>
            </p:spPr>
          </p:pic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C336CF5-B515-6577-1EB9-8069EE4A24C8}"/>
                  </a:ext>
                </a:extLst>
              </p:cNvPr>
              <p:cNvSpPr txBox="1"/>
              <p:nvPr/>
            </p:nvSpPr>
            <p:spPr>
              <a:xfrm>
                <a:off x="3636592" y="6158780"/>
                <a:ext cx="917239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幅木：パールグレー柄</a:t>
                </a: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ED055748-4566-1647-D854-DDD68F2D60C5}"/>
                </a:ext>
              </a:extLst>
            </p:cNvPr>
            <p:cNvGrpSpPr/>
            <p:nvPr/>
          </p:nvGrpSpPr>
          <p:grpSpPr>
            <a:xfrm>
              <a:off x="3636592" y="4320418"/>
              <a:ext cx="1620000" cy="1620000"/>
              <a:chOff x="3636592" y="4320418"/>
              <a:chExt cx="1620000" cy="1620000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54827B5C-4679-F727-90A0-890CA6A8C6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324"/>
              <a:stretch/>
            </p:blipFill>
            <p:spPr>
              <a:xfrm>
                <a:off x="3636592" y="4320418"/>
                <a:ext cx="1620000" cy="1620000"/>
              </a:xfrm>
              <a:prstGeom prst="rect">
                <a:avLst/>
              </a:prstGeom>
            </p:spPr>
          </p:pic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FCE28568-85B4-5B31-59B1-89AC61E24FB0}"/>
                  </a:ext>
                </a:extLst>
              </p:cNvPr>
              <p:cNvSpPr txBox="1"/>
              <p:nvPr/>
            </p:nvSpPr>
            <p:spPr>
              <a:xfrm>
                <a:off x="3636592" y="5755752"/>
                <a:ext cx="1191352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壁紙：品番</a:t>
                </a:r>
                <a:r>
                  <a:rPr lang="en-US" altLang="ja-JP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FE76177</a:t>
                </a:r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7077B5AA-2234-5AF3-4B83-9EED62FD1DA9}"/>
                </a:ext>
              </a:extLst>
            </p:cNvPr>
            <p:cNvGrpSpPr/>
            <p:nvPr/>
          </p:nvGrpSpPr>
          <p:grpSpPr>
            <a:xfrm>
              <a:off x="4372976" y="3823631"/>
              <a:ext cx="1620000" cy="900000"/>
              <a:chOff x="4372976" y="3823631"/>
              <a:chExt cx="1620000" cy="900000"/>
            </a:xfrm>
          </p:grpSpPr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060CAA94-90E0-DD24-F3A6-6C25C2C69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0686"/>
              <a:stretch/>
            </p:blipFill>
            <p:spPr>
              <a:xfrm>
                <a:off x="4372976" y="3823631"/>
                <a:ext cx="1620000" cy="900000"/>
              </a:xfrm>
              <a:prstGeom prst="rect">
                <a:avLst/>
              </a:prstGeom>
            </p:spPr>
          </p:pic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4A6E0C7-5217-C848-2400-A6048ED50681}"/>
                  </a:ext>
                </a:extLst>
              </p:cNvPr>
              <p:cNvSpPr txBox="1"/>
              <p:nvPr/>
            </p:nvSpPr>
            <p:spPr>
              <a:xfrm>
                <a:off x="4372976" y="4538965"/>
                <a:ext cx="149741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タイル：</a:t>
                </a:r>
                <a:r>
                  <a:rPr lang="en-US" altLang="ja-JP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RVS-4590D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（平田タイル）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920482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</Words>
  <Application>Microsoft Office PowerPoint</Application>
  <PresentationFormat>A4 210 x 297 mm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游ゴシック</vt:lpstr>
      <vt:lpstr>Arial</vt:lpstr>
      <vt:lpstr>Verdana</vt:lpstr>
      <vt:lpstr>2_Office テーマ</vt:lpstr>
      <vt:lpstr>1_Office テーマ</vt:lpstr>
      <vt:lpstr>Office テーマ</vt:lpstr>
      <vt:lpstr>To be home - MODERN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2023-07-31T01:58:26Z</dcterms:modified>
</cp:coreProperties>
</file>