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03D809-8FFC-B822-792D-86F1514A12E4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831658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オーククリア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イデアオークのナチュラル感を、ブラックのラインで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ミニマルにしつらえたクールなジャパニーズデザイン。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ガラスの引戸で仕切ったショーケースのような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WIC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は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彩度を落としてスタイリッシュに。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クールな和スタイル、　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ミニマルインテリア、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ショーケース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WIC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COMFORT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T-CO-01</a:t>
            </a:r>
            <a:endParaRPr kumimoji="1" lang="ja-JP" altLang="en-US" dirty="0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93F41BBB-A940-B61D-7A03-ABACF0D99C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115" y="5168912"/>
            <a:ext cx="1185020" cy="15732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C757C1D-77FF-2DAE-BF0C-C7D745168585}"/>
              </a:ext>
            </a:extLst>
          </p:cNvPr>
          <p:cNvGrpSpPr/>
          <p:nvPr/>
        </p:nvGrpSpPr>
        <p:grpSpPr>
          <a:xfrm>
            <a:off x="142874" y="688975"/>
            <a:ext cx="6337540" cy="4271228"/>
            <a:chOff x="142874" y="688975"/>
            <a:chExt cx="6337540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3601948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ナチュラルでクールな印象の和のプライベート空間で癒されたい。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AEC25B9-E81D-B6F2-E55A-59AA6BDA5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874" y="895803"/>
              <a:ext cx="6337540" cy="4064400"/>
            </a:xfrm>
            <a:prstGeom prst="rect">
              <a:avLst/>
            </a:prstGeom>
          </p:spPr>
        </p:pic>
      </p:grpSp>
      <p:pic>
        <p:nvPicPr>
          <p:cNvPr id="29" name="図 28" descr="障子, 窓, 建物, 鳥 が含まれている画像&#10;&#10;自動的に生成された説明">
            <a:extLst>
              <a:ext uri="{FF2B5EF4-FFF2-40B4-BE49-F238E27FC236}">
                <a16:creationId xmlns:a16="http://schemas.microsoft.com/office/drawing/2014/main" id="{88E41005-E690-A6F6-5E55-ACAD67E9F5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" r="1" b="9389"/>
          <a:stretch/>
        </p:blipFill>
        <p:spPr>
          <a:xfrm>
            <a:off x="7790534" y="895803"/>
            <a:ext cx="1980000" cy="1440000"/>
          </a:xfrm>
          <a:prstGeom prst="rect">
            <a:avLst/>
          </a:prstGeom>
        </p:spPr>
      </p:pic>
      <p:pic>
        <p:nvPicPr>
          <p:cNvPr id="30" name="図 29" descr="寝室の一角にあるベット&#10;&#10;低い精度で自動的に生成された説明">
            <a:extLst>
              <a:ext uri="{FF2B5EF4-FFF2-40B4-BE49-F238E27FC236}">
                <a16:creationId xmlns:a16="http://schemas.microsoft.com/office/drawing/2014/main" id="{3FE5C7A4-9C01-7CFC-B5EB-2B8CF3CD41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97" t="-1" b="2897"/>
          <a:stretch/>
        </p:blipFill>
        <p:spPr>
          <a:xfrm>
            <a:off x="6957559" y="2470040"/>
            <a:ext cx="1979780" cy="144000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0B795D0-CD42-36B9-9B50-4DC6E5338BBF}"/>
              </a:ext>
            </a:extLst>
          </p:cNvPr>
          <p:cNvGrpSpPr/>
          <p:nvPr/>
        </p:nvGrpSpPr>
        <p:grpSpPr>
          <a:xfrm>
            <a:off x="7210207" y="4078607"/>
            <a:ext cx="2560327" cy="2663505"/>
            <a:chOff x="7210207" y="4078607"/>
            <a:chExt cx="2560327" cy="2663505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F78D6339-6263-AF24-AB2E-A81B51E5F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67"/>
            <a:stretch/>
          </p:blipFill>
          <p:spPr>
            <a:xfrm>
              <a:off x="8203005" y="4307397"/>
              <a:ext cx="1309803" cy="1245892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5DEF620E-08FE-9CAC-AF8E-F4CCB913D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"/>
            <a:stretch/>
          </p:blipFill>
          <p:spPr>
            <a:xfrm>
              <a:off x="7210207" y="5712225"/>
              <a:ext cx="2302601" cy="1029887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FA780848-E2C5-4CFC-AF06-CF0AAD01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8385" y="5526098"/>
              <a:ext cx="1414423" cy="196656"/>
            </a:xfrm>
            <a:custGeom>
              <a:avLst/>
              <a:gdLst>
                <a:gd name="connsiteX0" fmla="*/ 0 w 2154167"/>
                <a:gd name="connsiteY0" fmla="*/ 0 h 289953"/>
                <a:gd name="connsiteX1" fmla="*/ 2154167 w 2154167"/>
                <a:gd name="connsiteY1" fmla="*/ 0 h 289953"/>
                <a:gd name="connsiteX2" fmla="*/ 2154167 w 2154167"/>
                <a:gd name="connsiteY2" fmla="*/ 289953 h 289953"/>
                <a:gd name="connsiteX3" fmla="*/ 0 w 2154167"/>
                <a:gd name="connsiteY3" fmla="*/ 289953 h 2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67" h="289953">
                  <a:moveTo>
                    <a:pt x="0" y="0"/>
                  </a:moveTo>
                  <a:lnTo>
                    <a:pt x="2154167" y="0"/>
                  </a:lnTo>
                  <a:lnTo>
                    <a:pt x="2154167" y="289953"/>
                  </a:lnTo>
                  <a:lnTo>
                    <a:pt x="0" y="289953"/>
                  </a:lnTo>
                  <a:close/>
                </a:path>
              </a:pathLst>
            </a:cu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B361825-9F6D-B8A6-FA95-36CD00A3EEBC}"/>
                </a:ext>
              </a:extLst>
            </p:cNvPr>
            <p:cNvSpPr txBox="1"/>
            <p:nvPr/>
          </p:nvSpPr>
          <p:spPr>
            <a:xfrm>
              <a:off x="8204740" y="5332473"/>
              <a:ext cx="1226098" cy="189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壁紙：品番</a:t>
              </a:r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RE53384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（サンゲツ）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3A81ED4-3656-FE41-EF8E-9BD5BB25697D}"/>
                </a:ext>
              </a:extLst>
            </p:cNvPr>
            <p:cNvSpPr txBox="1"/>
            <p:nvPr/>
          </p:nvSpPr>
          <p:spPr>
            <a:xfrm>
              <a:off x="7210208" y="6548025"/>
              <a:ext cx="817509" cy="189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床材：オーククリア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897D0CA4-D953-CE8D-0697-41A31FBCD3DC}"/>
                </a:ext>
              </a:extLst>
            </p:cNvPr>
            <p:cNvSpPr txBox="1"/>
            <p:nvPr/>
          </p:nvSpPr>
          <p:spPr>
            <a:xfrm>
              <a:off x="8203006" y="5530582"/>
              <a:ext cx="914322" cy="189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幅木：イデアオーク柄</a:t>
              </a:r>
            </a:p>
          </p:txBody>
        </p: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99242689-139B-86E5-FF3C-B7F6815BB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737"/>
            <a:stretch/>
          </p:blipFill>
          <p:spPr>
            <a:xfrm>
              <a:off x="7210207" y="4307397"/>
              <a:ext cx="998757" cy="1412219"/>
            </a:xfrm>
            <a:prstGeom prst="rect">
              <a:avLst/>
            </a:prstGeom>
          </p:spPr>
        </p:pic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C32441A-322A-D993-3EA2-B2B32E83D275}"/>
                </a:ext>
              </a:extLst>
            </p:cNvPr>
            <p:cNvSpPr txBox="1"/>
            <p:nvPr/>
          </p:nvSpPr>
          <p:spPr>
            <a:xfrm>
              <a:off x="7211262" y="5436065"/>
              <a:ext cx="910648" cy="28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内装ドア：</a:t>
              </a:r>
              <a:endPara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イデアオーク柄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F47F2FD-57FD-D45E-FDED-DF2654047635}"/>
                </a:ext>
              </a:extLst>
            </p:cNvPr>
            <p:cNvGrpSpPr/>
            <p:nvPr/>
          </p:nvGrpSpPr>
          <p:grpSpPr>
            <a:xfrm>
              <a:off x="8510534" y="4078607"/>
              <a:ext cx="1260000" cy="720017"/>
              <a:chOff x="8510534" y="4078607"/>
              <a:chExt cx="1260000" cy="720017"/>
            </a:xfrm>
          </p:grpSpPr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C41109E0-A930-884B-458A-0D166EB73A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1428"/>
              <a:stretch/>
            </p:blipFill>
            <p:spPr>
              <a:xfrm>
                <a:off x="8510534" y="4078607"/>
                <a:ext cx="1260000" cy="720017"/>
              </a:xfrm>
              <a:prstGeom prst="rect">
                <a:avLst/>
              </a:prstGeom>
            </p:spPr>
          </p:pic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996FAF-FB97-4712-9634-1E2BA45652B2}"/>
                  </a:ext>
                </a:extLst>
              </p:cNvPr>
              <p:cNvSpPr txBox="1"/>
              <p:nvPr/>
            </p:nvSpPr>
            <p:spPr>
              <a:xfrm>
                <a:off x="8510534" y="4613958"/>
                <a:ext cx="121700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SGB2024</a:t>
                </a:r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2023-07-31T01:57:13Z</dcterms:modified>
</cp:coreProperties>
</file>