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COMFORT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T-CO-01</a:t>
            </a:r>
            <a:endParaRPr kumimoji="1" lang="ja-JP" altLang="en-US" dirty="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0EB40DDF-1A15-ED2A-6227-F3E308B14410}"/>
              </a:ext>
            </a:extLst>
          </p:cNvPr>
          <p:cNvGrpSpPr/>
          <p:nvPr/>
        </p:nvGrpSpPr>
        <p:grpSpPr>
          <a:xfrm>
            <a:off x="142875" y="3835195"/>
            <a:ext cx="3157538" cy="817005"/>
            <a:chOff x="152543" y="3713737"/>
            <a:chExt cx="3157538" cy="817005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B5B5F099-35EC-B4C1-3F42-22FABF84A444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03A16483-4DAF-FCA7-6DD8-F2862ECEA192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F9FA1EEF-05C1-C60B-0827-3B0E38FF4503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テキスト ボックス 75">
              <a:extLst>
                <a:ext uri="{FF2B5EF4-FFF2-40B4-BE49-F238E27FC236}">
                  <a16:creationId xmlns:a16="http://schemas.microsoft.com/office/drawing/2014/main" id="{24E64866-6A2E-B12B-2370-F7A9EECB60FB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OAK CLEAR – IDEA OAK</a:t>
              </a:r>
            </a:p>
          </p:txBody>
        </p:sp>
        <p:sp>
          <p:nvSpPr>
            <p:cNvPr id="40" name="テキスト ボックス 81">
              <a:extLst>
                <a:ext uri="{FF2B5EF4-FFF2-40B4-BE49-F238E27FC236}">
                  <a16:creationId xmlns:a16="http://schemas.microsoft.com/office/drawing/2014/main" id="{FAA45E3E-F9C5-0428-CA46-B612623960AB}"/>
                </a:ext>
              </a:extLst>
            </p:cNvPr>
            <p:cNvSpPr txBox="1"/>
            <p:nvPr/>
          </p:nvSpPr>
          <p:spPr>
            <a:xfrm>
              <a:off x="166484" y="4183046"/>
              <a:ext cx="2406131" cy="31838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：スタンダードレーベル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SB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イデアオーク柄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：アーキスペックフロアー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クリア　オーククリア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26015F1E-93FD-6338-A28E-930E03675F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29" y="4794513"/>
            <a:ext cx="745566" cy="19476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7CFE191-133B-628B-C3E6-EDEDE7FB5A9A}"/>
              </a:ext>
            </a:extLst>
          </p:cNvPr>
          <p:cNvGrpSpPr/>
          <p:nvPr/>
        </p:nvGrpSpPr>
        <p:grpSpPr>
          <a:xfrm>
            <a:off x="5009895" y="818752"/>
            <a:ext cx="4562245" cy="3104829"/>
            <a:chOff x="7506000" y="1536676"/>
            <a:chExt cx="6952950" cy="473181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9451D19-78D9-E4DB-EAB6-09A047733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6000" y="2111075"/>
              <a:ext cx="1849100" cy="2171956"/>
            </a:xfrm>
            <a:prstGeom prst="rect">
              <a:avLst/>
            </a:prstGeom>
          </p:spPr>
        </p:pic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DFA00B9B-9782-D023-B999-35466B8A32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B89F8D6-8BA2-1DB7-2761-3DF5A1EF7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7319" y="1797949"/>
              <a:ext cx="2261631" cy="264287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4A72A33-457C-C2D0-6235-E9C9BDC52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9020" y="1605132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F420E2E-C063-1837-19EF-799AC21F8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3887" y="3879101"/>
              <a:ext cx="2833584" cy="2389394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8F19DE5-741C-F2FE-F539-26901706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665" y="3667992"/>
              <a:ext cx="1223863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06A443B-51E3-3EE3-C674-79831A43F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8344" y="1536676"/>
              <a:ext cx="1544079" cy="1560392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2B5FD18F-CCEC-4854-20C9-2626345837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76" y="688975"/>
            <a:ext cx="4490727" cy="28800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D8F5FFA-6924-2D5F-9FFC-62CB4B521B3E}"/>
              </a:ext>
            </a:extLst>
          </p:cNvPr>
          <p:cNvGrpSpPr/>
          <p:nvPr/>
        </p:nvGrpSpPr>
        <p:grpSpPr>
          <a:xfrm>
            <a:off x="1758950" y="3823632"/>
            <a:ext cx="8007350" cy="2918481"/>
            <a:chOff x="1758950" y="3823632"/>
            <a:chExt cx="8007350" cy="2918481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FDC5EB71-148E-76B9-AB88-3FC0CD77EB4F}"/>
                </a:ext>
              </a:extLst>
            </p:cNvPr>
            <p:cNvGrpSpPr/>
            <p:nvPr/>
          </p:nvGrpSpPr>
          <p:grpSpPr>
            <a:xfrm>
              <a:off x="1758950" y="4789599"/>
              <a:ext cx="1945066" cy="1952514"/>
              <a:chOff x="1758950" y="4717823"/>
              <a:chExt cx="1945066" cy="195251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30ACE9F4-7E31-E151-D22D-F8C35BB614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58951" y="4717823"/>
                <a:ext cx="1945065" cy="1952514"/>
              </a:xfrm>
              <a:prstGeom prst="rect">
                <a:avLst/>
              </a:prstGeom>
              <a:effectLst/>
            </p:spPr>
          </p:pic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9008048-21A4-9EC0-7224-581E1B5052FE}"/>
                  </a:ext>
                </a:extLst>
              </p:cNvPr>
              <p:cNvSpPr txBox="1"/>
              <p:nvPr/>
            </p:nvSpPr>
            <p:spPr>
              <a:xfrm>
                <a:off x="1758950" y="6474175"/>
                <a:ext cx="1484831" cy="19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内装ドア：イデアオーク柄</a:t>
                </a:r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C87A3690-9220-D0D9-2286-CBD7EF8845BB}"/>
                </a:ext>
              </a:extLst>
            </p:cNvPr>
            <p:cNvGrpSpPr/>
            <p:nvPr/>
          </p:nvGrpSpPr>
          <p:grpSpPr>
            <a:xfrm>
              <a:off x="4996416" y="4150791"/>
              <a:ext cx="4769884" cy="2520000"/>
              <a:chOff x="4996416" y="4079015"/>
              <a:chExt cx="4769884" cy="2520000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0933C34A-6A38-4873-A328-83A4DDB8B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51" r="13240"/>
              <a:stretch/>
            </p:blipFill>
            <p:spPr>
              <a:xfrm>
                <a:off x="4996416" y="4079015"/>
                <a:ext cx="4769884" cy="2520000"/>
              </a:xfrm>
              <a:prstGeom prst="rect">
                <a:avLst/>
              </a:prstGeom>
            </p:spPr>
          </p:pic>
          <p:sp>
            <p:nvSpPr>
              <p:cNvPr id="13" name="テキスト ボックス 96">
                <a:extLst>
                  <a:ext uri="{FF2B5EF4-FFF2-40B4-BE49-F238E27FC236}">
                    <a16:creationId xmlns:a16="http://schemas.microsoft.com/office/drawing/2014/main" id="{7CD05303-F2CC-4D75-C460-8AB3BAE3A533}"/>
                  </a:ext>
                </a:extLst>
              </p:cNvPr>
              <p:cNvSpPr txBox="1"/>
              <p:nvPr/>
            </p:nvSpPr>
            <p:spPr>
              <a:xfrm>
                <a:off x="4996416" y="6408065"/>
                <a:ext cx="2495628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 アーキスペックフロアー</a:t>
                </a:r>
                <a:r>
                  <a:rPr lang="en-US" altLang="ja-JP" sz="600" kern="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 </a:t>
                </a:r>
                <a:r>
                  <a:rPr lang="ja-JP" altLang="en-US" sz="600" kern="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クリア　オーククリア</a:t>
                </a:r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685C8C85-38B9-E229-FD71-2E961FE67DE7}"/>
                </a:ext>
              </a:extLst>
            </p:cNvPr>
            <p:cNvGrpSpPr/>
            <p:nvPr/>
          </p:nvGrpSpPr>
          <p:grpSpPr>
            <a:xfrm>
              <a:off x="3673264" y="4350934"/>
              <a:ext cx="1620000" cy="1613002"/>
              <a:chOff x="3673264" y="4279158"/>
              <a:chExt cx="1620000" cy="1613002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D04348D0-F637-07AA-C54C-2CE434E53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3264" y="4279158"/>
                <a:ext cx="1620000" cy="1613002"/>
              </a:xfrm>
              <a:prstGeom prst="rect">
                <a:avLst/>
              </a:prstGeom>
              <a:effectLst/>
            </p:spPr>
          </p:pic>
          <p:sp>
            <p:nvSpPr>
              <p:cNvPr id="50" name="テキスト ボックス 152">
                <a:extLst>
                  <a:ext uri="{FF2B5EF4-FFF2-40B4-BE49-F238E27FC236}">
                    <a16:creationId xmlns:a16="http://schemas.microsoft.com/office/drawing/2014/main" id="{9F595C0C-3E97-656C-41F5-FE2D8FC996E4}"/>
                  </a:ext>
                </a:extLst>
              </p:cNvPr>
              <p:cNvSpPr txBox="1"/>
              <p:nvPr/>
            </p:nvSpPr>
            <p:spPr>
              <a:xfrm>
                <a:off x="3673264" y="5661492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RE53384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50A9EA62-8F89-CE58-F24E-84DDAB5CA0EB}"/>
                </a:ext>
              </a:extLst>
            </p:cNvPr>
            <p:cNvGrpSpPr/>
            <p:nvPr/>
          </p:nvGrpSpPr>
          <p:grpSpPr>
            <a:xfrm>
              <a:off x="3673264" y="5927893"/>
              <a:ext cx="1620000" cy="479442"/>
              <a:chOff x="3673264" y="5856117"/>
              <a:chExt cx="1620000" cy="479442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000F8940-9BC6-3041-E886-280A02415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73264" y="5856117"/>
                <a:ext cx="1620000" cy="479442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51" name="テキスト ボックス 164">
                <a:extLst>
                  <a:ext uri="{FF2B5EF4-FFF2-40B4-BE49-F238E27FC236}">
                    <a16:creationId xmlns:a16="http://schemas.microsoft.com/office/drawing/2014/main" id="{F9281201-16C7-D753-4877-7FB7CEBCB830}"/>
                  </a:ext>
                </a:extLst>
              </p:cNvPr>
              <p:cNvSpPr txBox="1"/>
              <p:nvPr/>
            </p:nvSpPr>
            <p:spPr>
              <a:xfrm>
                <a:off x="3673264" y="6150893"/>
                <a:ext cx="893193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幅木：イデアオーク柄</a:t>
                </a: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83438B7-BE0A-8217-D3A8-FE286BF181C5}"/>
                </a:ext>
              </a:extLst>
            </p:cNvPr>
            <p:cNvGrpSpPr/>
            <p:nvPr/>
          </p:nvGrpSpPr>
          <p:grpSpPr>
            <a:xfrm>
              <a:off x="4372976" y="3823632"/>
              <a:ext cx="1620000" cy="899999"/>
              <a:chOff x="4372976" y="3823632"/>
              <a:chExt cx="1620000" cy="899999"/>
            </a:xfrm>
          </p:grpSpPr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FA19AADC-D28E-E462-F0A8-48AA610B2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2223"/>
              <a:stretch/>
            </p:blipFill>
            <p:spPr>
              <a:xfrm>
                <a:off x="4372976" y="3823632"/>
                <a:ext cx="1620000" cy="899998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253F94-2A05-0F88-FF1C-9F72A7FDC71E}"/>
                  </a:ext>
                </a:extLst>
              </p:cNvPr>
              <p:cNvSpPr txBox="1"/>
              <p:nvPr/>
            </p:nvSpPr>
            <p:spPr>
              <a:xfrm>
                <a:off x="4372976" y="4538965"/>
                <a:ext cx="14974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SGB2024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To be home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2023-07-31T01:56:50Z</dcterms:modified>
</cp:coreProperties>
</file>