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1"/>
    <p:sldMasterId id="2147483673" r:id="rId2"/>
    <p:sldMasterId id="2147483699" r:id="rId3"/>
  </p:sldMasterIdLst>
  <p:notesMasterIdLst>
    <p:notesMasterId r:id="rId5"/>
  </p:notesMasterIdLst>
  <p:sldIdLst>
    <p:sldId id="397" r:id="rId4"/>
  </p:sldIdLst>
  <p:sldSz cx="9906000" cy="6858000" type="A4"/>
  <p:notesSz cx="6858000" cy="9144000"/>
  <p:defaultTextStyle>
    <a:defPPr>
      <a:defRPr lang="en-US"/>
    </a:defPPr>
    <a:lvl1pPr marL="0" algn="l" defTabSz="296906" rtl="0" eaLnBrk="1" latinLnBrk="0" hangingPunct="1">
      <a:defRPr sz="1169" kern="1200">
        <a:solidFill>
          <a:schemeClr val="tx1"/>
        </a:solidFill>
        <a:latin typeface="+mn-lt"/>
        <a:ea typeface="+mn-ea"/>
        <a:cs typeface="+mn-cs"/>
      </a:defRPr>
    </a:lvl1pPr>
    <a:lvl2pPr marL="296906" algn="l" defTabSz="296906" rtl="0" eaLnBrk="1" latinLnBrk="0" hangingPunct="1">
      <a:defRPr sz="1169" kern="1200">
        <a:solidFill>
          <a:schemeClr val="tx1"/>
        </a:solidFill>
        <a:latin typeface="+mn-lt"/>
        <a:ea typeface="+mn-ea"/>
        <a:cs typeface="+mn-cs"/>
      </a:defRPr>
    </a:lvl2pPr>
    <a:lvl3pPr marL="593811" algn="l" defTabSz="296906" rtl="0" eaLnBrk="1" latinLnBrk="0" hangingPunct="1">
      <a:defRPr sz="1169" kern="1200">
        <a:solidFill>
          <a:schemeClr val="tx1"/>
        </a:solidFill>
        <a:latin typeface="+mn-lt"/>
        <a:ea typeface="+mn-ea"/>
        <a:cs typeface="+mn-cs"/>
      </a:defRPr>
    </a:lvl3pPr>
    <a:lvl4pPr marL="890717" algn="l" defTabSz="296906" rtl="0" eaLnBrk="1" latinLnBrk="0" hangingPunct="1">
      <a:defRPr sz="1169" kern="1200">
        <a:solidFill>
          <a:schemeClr val="tx1"/>
        </a:solidFill>
        <a:latin typeface="+mn-lt"/>
        <a:ea typeface="+mn-ea"/>
        <a:cs typeface="+mn-cs"/>
      </a:defRPr>
    </a:lvl4pPr>
    <a:lvl5pPr marL="1187623" algn="l" defTabSz="296906" rtl="0" eaLnBrk="1" latinLnBrk="0" hangingPunct="1">
      <a:defRPr sz="1169" kern="1200">
        <a:solidFill>
          <a:schemeClr val="tx1"/>
        </a:solidFill>
        <a:latin typeface="+mn-lt"/>
        <a:ea typeface="+mn-ea"/>
        <a:cs typeface="+mn-cs"/>
      </a:defRPr>
    </a:lvl5pPr>
    <a:lvl6pPr marL="1484528" algn="l" defTabSz="296906" rtl="0" eaLnBrk="1" latinLnBrk="0" hangingPunct="1">
      <a:defRPr sz="1169" kern="1200">
        <a:solidFill>
          <a:schemeClr val="tx1"/>
        </a:solidFill>
        <a:latin typeface="+mn-lt"/>
        <a:ea typeface="+mn-ea"/>
        <a:cs typeface="+mn-cs"/>
      </a:defRPr>
    </a:lvl6pPr>
    <a:lvl7pPr marL="1781434" algn="l" defTabSz="296906" rtl="0" eaLnBrk="1" latinLnBrk="0" hangingPunct="1">
      <a:defRPr sz="1169" kern="1200">
        <a:solidFill>
          <a:schemeClr val="tx1"/>
        </a:solidFill>
        <a:latin typeface="+mn-lt"/>
        <a:ea typeface="+mn-ea"/>
        <a:cs typeface="+mn-cs"/>
      </a:defRPr>
    </a:lvl7pPr>
    <a:lvl8pPr marL="2078340" algn="l" defTabSz="296906" rtl="0" eaLnBrk="1" latinLnBrk="0" hangingPunct="1">
      <a:defRPr sz="1169" kern="1200">
        <a:solidFill>
          <a:schemeClr val="tx1"/>
        </a:solidFill>
        <a:latin typeface="+mn-lt"/>
        <a:ea typeface="+mn-ea"/>
        <a:cs typeface="+mn-cs"/>
      </a:defRPr>
    </a:lvl8pPr>
    <a:lvl9pPr marL="2375245" algn="l" defTabSz="296906" rtl="0" eaLnBrk="1" latinLnBrk="0" hangingPunct="1">
      <a:defRPr sz="116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730"/>
    <a:srgbClr val="595959"/>
    <a:srgbClr val="7E7767"/>
    <a:srgbClr val="A49484"/>
    <a:srgbClr val="7D6C59"/>
    <a:srgbClr val="6F5D4F"/>
    <a:srgbClr val="463B2C"/>
    <a:srgbClr val="B9AA93"/>
    <a:srgbClr val="867762"/>
    <a:srgbClr val="C7B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16" autoAdjust="0"/>
    <p:restoredTop sz="97300" autoAdjust="0"/>
  </p:normalViewPr>
  <p:slideViewPr>
    <p:cSldViewPr snapToGrid="0" showGuides="1">
      <p:cViewPr varScale="1">
        <p:scale>
          <a:sx n="110" d="100"/>
          <a:sy n="110" d="100"/>
        </p:scale>
        <p:origin x="178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A3A11-803A-44D0-BD44-257513A76931}" type="datetimeFigureOut">
              <a:rPr kumimoji="1" lang="ja-JP" altLang="en-US" smtClean="0"/>
              <a:t>2023/7/31</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E1361-B1BE-47C1-AA73-1F9F3BF5626E}" type="slidenum">
              <a:rPr kumimoji="1" lang="ja-JP" altLang="en-US" smtClean="0"/>
              <a:t>‹#›</a:t>
            </a:fld>
            <a:endParaRPr kumimoji="1" lang="ja-JP" altLang="en-US"/>
          </a:p>
        </p:txBody>
      </p:sp>
    </p:spTree>
    <p:extLst>
      <p:ext uri="{BB962C8B-B14F-4D97-AF65-F5344CB8AC3E}">
        <p14:creationId xmlns:p14="http://schemas.microsoft.com/office/powerpoint/2010/main" val="441713809"/>
      </p:ext>
    </p:extLst>
  </p:cSld>
  <p:clrMap bg1="lt1" tx1="dk1" bg2="lt2" tx2="dk2" accent1="accent1" accent2="accent2" accent3="accent3" accent4="accent4" accent5="accent5" accent6="accent6" hlink="hlink" folHlink="folHlink"/>
  <p:notesStyle>
    <a:lvl1pPr marL="0" algn="l" defTabSz="804555" rtl="0" eaLnBrk="1" latinLnBrk="0" hangingPunct="1">
      <a:defRPr kumimoji="1" sz="1056" kern="1200">
        <a:solidFill>
          <a:schemeClr val="tx1"/>
        </a:solidFill>
        <a:latin typeface="+mn-lt"/>
        <a:ea typeface="+mn-ea"/>
        <a:cs typeface="+mn-cs"/>
      </a:defRPr>
    </a:lvl1pPr>
    <a:lvl2pPr marL="402277" algn="l" defTabSz="804555" rtl="0" eaLnBrk="1" latinLnBrk="0" hangingPunct="1">
      <a:defRPr kumimoji="1" sz="1056" kern="1200">
        <a:solidFill>
          <a:schemeClr val="tx1"/>
        </a:solidFill>
        <a:latin typeface="+mn-lt"/>
        <a:ea typeface="+mn-ea"/>
        <a:cs typeface="+mn-cs"/>
      </a:defRPr>
    </a:lvl2pPr>
    <a:lvl3pPr marL="804555" algn="l" defTabSz="804555" rtl="0" eaLnBrk="1" latinLnBrk="0" hangingPunct="1">
      <a:defRPr kumimoji="1" sz="1056" kern="1200">
        <a:solidFill>
          <a:schemeClr val="tx1"/>
        </a:solidFill>
        <a:latin typeface="+mn-lt"/>
        <a:ea typeface="+mn-ea"/>
        <a:cs typeface="+mn-cs"/>
      </a:defRPr>
    </a:lvl3pPr>
    <a:lvl4pPr marL="1206833" algn="l" defTabSz="804555" rtl="0" eaLnBrk="1" latinLnBrk="0" hangingPunct="1">
      <a:defRPr kumimoji="1" sz="1056" kern="1200">
        <a:solidFill>
          <a:schemeClr val="tx1"/>
        </a:solidFill>
        <a:latin typeface="+mn-lt"/>
        <a:ea typeface="+mn-ea"/>
        <a:cs typeface="+mn-cs"/>
      </a:defRPr>
    </a:lvl4pPr>
    <a:lvl5pPr marL="1609110" algn="l" defTabSz="804555" rtl="0" eaLnBrk="1" latinLnBrk="0" hangingPunct="1">
      <a:defRPr kumimoji="1" sz="1056" kern="1200">
        <a:solidFill>
          <a:schemeClr val="tx1"/>
        </a:solidFill>
        <a:latin typeface="+mn-lt"/>
        <a:ea typeface="+mn-ea"/>
        <a:cs typeface="+mn-cs"/>
      </a:defRPr>
    </a:lvl5pPr>
    <a:lvl6pPr marL="2011387" algn="l" defTabSz="804555" rtl="0" eaLnBrk="1" latinLnBrk="0" hangingPunct="1">
      <a:defRPr kumimoji="1" sz="1056" kern="1200">
        <a:solidFill>
          <a:schemeClr val="tx1"/>
        </a:solidFill>
        <a:latin typeface="+mn-lt"/>
        <a:ea typeface="+mn-ea"/>
        <a:cs typeface="+mn-cs"/>
      </a:defRPr>
    </a:lvl6pPr>
    <a:lvl7pPr marL="2413665" algn="l" defTabSz="804555" rtl="0" eaLnBrk="1" latinLnBrk="0" hangingPunct="1">
      <a:defRPr kumimoji="1" sz="1056" kern="1200">
        <a:solidFill>
          <a:schemeClr val="tx1"/>
        </a:solidFill>
        <a:latin typeface="+mn-lt"/>
        <a:ea typeface="+mn-ea"/>
        <a:cs typeface="+mn-cs"/>
      </a:defRPr>
    </a:lvl7pPr>
    <a:lvl8pPr marL="2815943" algn="l" defTabSz="804555" rtl="0" eaLnBrk="1" latinLnBrk="0" hangingPunct="1">
      <a:defRPr kumimoji="1" sz="1056" kern="1200">
        <a:solidFill>
          <a:schemeClr val="tx1"/>
        </a:solidFill>
        <a:latin typeface="+mn-lt"/>
        <a:ea typeface="+mn-ea"/>
        <a:cs typeface="+mn-cs"/>
      </a:defRPr>
    </a:lvl8pPr>
    <a:lvl9pPr marL="3218220" algn="l" defTabSz="804555" rtl="0" eaLnBrk="1" latinLnBrk="0" hangingPunct="1">
      <a:defRPr kumimoji="1"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14A841-C84E-314B-9029-C2328ADF7D9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277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1" y="3602039"/>
            <a:ext cx="7429500" cy="1655762"/>
          </a:xfrm>
          <a:prstGeom prst="rect">
            <a:avLst/>
          </a:prstGeom>
        </p:spPr>
        <p:txBody>
          <a:bodyPr/>
          <a:lstStyle>
            <a:lvl1pPr marL="0" indent="0" algn="ctr">
              <a:buNone/>
              <a:defRPr sz="2400"/>
            </a:lvl1pPr>
            <a:lvl2pPr marL="457174" indent="0" algn="ctr">
              <a:buNone/>
              <a:defRPr sz="2000"/>
            </a:lvl2pPr>
            <a:lvl3pPr marL="914348" indent="0" algn="ctr">
              <a:buNone/>
              <a:defRPr sz="1800"/>
            </a:lvl3pPr>
            <a:lvl4pPr marL="1371521" indent="0" algn="ctr">
              <a:buNone/>
              <a:defRPr sz="1600"/>
            </a:lvl4pPr>
            <a:lvl5pPr marL="1828695" indent="0" algn="ctr">
              <a:buNone/>
              <a:defRPr sz="1600"/>
            </a:lvl5pPr>
            <a:lvl6pPr marL="2285869" indent="0" algn="ctr">
              <a:buNone/>
              <a:defRPr sz="1600"/>
            </a:lvl6pPr>
            <a:lvl7pPr marL="2743043" indent="0" algn="ctr">
              <a:buNone/>
              <a:defRPr sz="1600"/>
            </a:lvl7pPr>
            <a:lvl8pPr marL="3200217" indent="0" algn="ctr">
              <a:buNone/>
              <a:defRPr sz="1600"/>
            </a:lvl8pPr>
            <a:lvl9pPr marL="365739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94728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246210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370324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31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1" y="3602039"/>
            <a:ext cx="7429500" cy="1655762"/>
          </a:xfrm>
          <a:prstGeom prst="rect">
            <a:avLst/>
          </a:prstGeom>
        </p:spPr>
        <p:txBody>
          <a:bodyPr/>
          <a:lstStyle>
            <a:lvl1pPr marL="0" indent="0" algn="ctr">
              <a:buNone/>
              <a:defRPr sz="2400"/>
            </a:lvl1pPr>
            <a:lvl2pPr marL="457174" indent="0" algn="ctr">
              <a:buNone/>
              <a:defRPr sz="2000"/>
            </a:lvl2pPr>
            <a:lvl3pPr marL="914348" indent="0" algn="ctr">
              <a:buNone/>
              <a:defRPr sz="1800"/>
            </a:lvl3pPr>
            <a:lvl4pPr marL="1371521" indent="0" algn="ctr">
              <a:buNone/>
              <a:defRPr sz="1600"/>
            </a:lvl4pPr>
            <a:lvl5pPr marL="1828695" indent="0" algn="ctr">
              <a:buNone/>
              <a:defRPr sz="1600"/>
            </a:lvl5pPr>
            <a:lvl6pPr marL="2285869" indent="0" algn="ctr">
              <a:buNone/>
              <a:defRPr sz="1600"/>
            </a:lvl6pPr>
            <a:lvl7pPr marL="2743043" indent="0" algn="ctr">
              <a:buNone/>
              <a:defRPr sz="1600"/>
            </a:lvl7pPr>
            <a:lvl8pPr marL="3200217" indent="0" algn="ctr">
              <a:buNone/>
              <a:defRPr sz="1600"/>
            </a:lvl8pPr>
            <a:lvl9pPr marL="365739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584708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96135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1" indent="0">
              <a:buNone/>
              <a:defRPr sz="1600">
                <a:solidFill>
                  <a:schemeClr val="tx1">
                    <a:tint val="75000"/>
                  </a:schemeClr>
                </a:solidFill>
              </a:defRPr>
            </a:lvl4pPr>
            <a:lvl5pPr marL="1828695" indent="0">
              <a:buNone/>
              <a:defRPr sz="1600">
                <a:solidFill>
                  <a:schemeClr val="tx1">
                    <a:tint val="75000"/>
                  </a:schemeClr>
                </a:solidFill>
              </a:defRPr>
            </a:lvl5pPr>
            <a:lvl6pPr marL="2285869" indent="0">
              <a:buNone/>
              <a:defRPr sz="1600">
                <a:solidFill>
                  <a:schemeClr val="tx1">
                    <a:tint val="75000"/>
                  </a:schemeClr>
                </a:solidFill>
              </a:defRPr>
            </a:lvl6pPr>
            <a:lvl7pPr marL="2743043" indent="0">
              <a:buNone/>
              <a:defRPr sz="1600">
                <a:solidFill>
                  <a:schemeClr val="tx1">
                    <a:tint val="75000"/>
                  </a:schemeClr>
                </a:solidFill>
              </a:defRPr>
            </a:lvl7pPr>
            <a:lvl8pPr marL="3200217" indent="0">
              <a:buNone/>
              <a:defRPr sz="1600">
                <a:solidFill>
                  <a:schemeClr val="tx1">
                    <a:tint val="75000"/>
                  </a:schemeClr>
                </a:solidFill>
              </a:defRPr>
            </a:lvl8pPr>
            <a:lvl9pPr marL="365739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98329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7"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851001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4" y="1681163"/>
            <a:ext cx="4211340" cy="823912"/>
          </a:xfrm>
          <a:prstGeom prst="rect">
            <a:avLst/>
          </a:prstGeo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4"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8" name="Footer Placeholder 7"/>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3467217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4" name="Footer Placeholder 3"/>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408736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96054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1038" y="1825625"/>
            <a:ext cx="8543925"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231223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74012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174" indent="0">
              <a:buNone/>
              <a:defRPr sz="2800"/>
            </a:lvl2pPr>
            <a:lvl3pPr marL="914348" indent="0">
              <a:buNone/>
              <a:defRPr sz="2400"/>
            </a:lvl3pPr>
            <a:lvl4pPr marL="1371521" indent="0">
              <a:buNone/>
              <a:defRPr sz="2000"/>
            </a:lvl4pPr>
            <a:lvl5pPr marL="1828695" indent="0">
              <a:buNone/>
              <a:defRPr sz="2000"/>
            </a:lvl5pPr>
            <a:lvl6pPr marL="2285869" indent="0">
              <a:buNone/>
              <a:defRPr sz="2000"/>
            </a:lvl6pPr>
            <a:lvl7pPr marL="2743043" indent="0">
              <a:buNone/>
              <a:defRPr sz="2000"/>
            </a:lvl7pPr>
            <a:lvl8pPr marL="3200217" indent="0">
              <a:buNone/>
              <a:defRPr sz="2000"/>
            </a:lvl8pPr>
            <a:lvl9pPr marL="365739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428607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312617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228618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935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基本帯">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8D02109-A060-15B6-FA5A-AA6B1F5A99F3}"/>
              </a:ext>
            </a:extLst>
          </p:cNvPr>
          <p:cNvGrpSpPr/>
          <p:nvPr userDrawn="1"/>
        </p:nvGrpSpPr>
        <p:grpSpPr>
          <a:xfrm>
            <a:off x="-3" y="0"/>
            <a:ext cx="9906003" cy="619201"/>
            <a:chOff x="-3" y="0"/>
            <a:chExt cx="9906003" cy="619201"/>
          </a:xfrm>
        </p:grpSpPr>
        <p:sp>
          <p:nvSpPr>
            <p:cNvPr id="3" name="正方形/長方形 2">
              <a:extLst>
                <a:ext uri="{FF2B5EF4-FFF2-40B4-BE49-F238E27FC236}">
                  <a16:creationId xmlns:a16="http://schemas.microsoft.com/office/drawing/2014/main" id="{01ED4E12-2A71-6D29-630A-4A281AD66C64}"/>
                </a:ext>
              </a:extLst>
            </p:cNvPr>
            <p:cNvSpPr/>
            <p:nvPr userDrawn="1"/>
          </p:nvSpPr>
          <p:spPr>
            <a:xfrm>
              <a:off x="0" y="0"/>
              <a:ext cx="9906000" cy="6192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4" name="正方形/長方形 3">
              <a:extLst>
                <a:ext uri="{FF2B5EF4-FFF2-40B4-BE49-F238E27FC236}">
                  <a16:creationId xmlns:a16="http://schemas.microsoft.com/office/drawing/2014/main" id="{C6D9A417-6925-2A45-49CB-CC3FEA285941}"/>
                </a:ext>
              </a:extLst>
            </p:cNvPr>
            <p:cNvSpPr/>
            <p:nvPr userDrawn="1"/>
          </p:nvSpPr>
          <p:spPr>
            <a:xfrm>
              <a:off x="-3" y="1"/>
              <a:ext cx="1156345" cy="61920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5" name="テキスト ボックス 4">
              <a:extLst>
                <a:ext uri="{FF2B5EF4-FFF2-40B4-BE49-F238E27FC236}">
                  <a16:creationId xmlns:a16="http://schemas.microsoft.com/office/drawing/2014/main" id="{B551F4F2-C9FC-AE1C-7774-93F10E889752}"/>
                </a:ext>
              </a:extLst>
            </p:cNvPr>
            <p:cNvSpPr txBox="1"/>
            <p:nvPr userDrawn="1"/>
          </p:nvSpPr>
          <p:spPr>
            <a:xfrm>
              <a:off x="248889" y="92955"/>
              <a:ext cx="651139" cy="185435"/>
            </a:xfrm>
            <a:prstGeom prst="rect">
              <a:avLst/>
            </a:prstGeom>
            <a:noFill/>
          </p:spPr>
          <p:txBody>
            <a:bodyPr wrap="none" rtlCol="0">
              <a:spAutoFit/>
            </a:bodyPr>
            <a:lstStyle/>
            <a:p>
              <a:pPr algn="ctr"/>
              <a:r>
                <a:rPr kumimoji="1" lang="en-US" altLang="ja-JP"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rPr>
                <a:t>COORDINATE</a:t>
              </a:r>
              <a:endParaRPr kumimoji="1" lang="ja-JP" altLang="en-US"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endParaRPr>
            </a:p>
          </p:txBody>
        </p:sp>
        <p:pic>
          <p:nvPicPr>
            <p:cNvPr id="6" name="図 5" descr="テキスト, ロゴ&#10;&#10;自動的に生成された説明">
              <a:extLst>
                <a:ext uri="{FF2B5EF4-FFF2-40B4-BE49-F238E27FC236}">
                  <a16:creationId xmlns:a16="http://schemas.microsoft.com/office/drawing/2014/main" id="{1D2C0995-9BAD-7C36-9A59-7D157E40911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28264" y="190999"/>
              <a:ext cx="977125" cy="379398"/>
            </a:xfrm>
            <a:prstGeom prst="rect">
              <a:avLst/>
            </a:prstGeom>
          </p:spPr>
        </p:pic>
        <p:cxnSp>
          <p:nvCxnSpPr>
            <p:cNvPr id="7" name="直線コネクタ 6">
              <a:extLst>
                <a:ext uri="{FF2B5EF4-FFF2-40B4-BE49-F238E27FC236}">
                  <a16:creationId xmlns:a16="http://schemas.microsoft.com/office/drawing/2014/main" id="{4B71F84C-873B-F7A3-9BAA-7D7F4756C1E0}"/>
                </a:ext>
              </a:extLst>
            </p:cNvPr>
            <p:cNvCxnSpPr>
              <a:cxnSpLocks/>
            </p:cNvCxnSpPr>
            <p:nvPr userDrawn="1"/>
          </p:nvCxnSpPr>
          <p:spPr>
            <a:xfrm>
              <a:off x="237199"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A268CCB-9B36-84A8-012C-68CBE3EDB64C}"/>
                </a:ext>
              </a:extLst>
            </p:cNvPr>
            <p:cNvCxnSpPr>
              <a:cxnSpLocks/>
            </p:cNvCxnSpPr>
            <p:nvPr userDrawn="1"/>
          </p:nvCxnSpPr>
          <p:spPr>
            <a:xfrm>
              <a:off x="902578"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タイトル 10">
            <a:extLst>
              <a:ext uri="{FF2B5EF4-FFF2-40B4-BE49-F238E27FC236}">
                <a16:creationId xmlns:a16="http://schemas.microsoft.com/office/drawing/2014/main" id="{32B66E9C-1149-1B21-1E13-E5807EF5D6F4}"/>
              </a:ext>
            </a:extLst>
          </p:cNvPr>
          <p:cNvSpPr>
            <a:spLocks noGrp="1"/>
          </p:cNvSpPr>
          <p:nvPr>
            <p:ph type="title"/>
          </p:nvPr>
        </p:nvSpPr>
        <p:spPr>
          <a:xfrm>
            <a:off x="1393541" y="154994"/>
            <a:ext cx="6756684" cy="302785"/>
          </a:xfrm>
          <a:prstGeom prst="rect">
            <a:avLst/>
          </a:prstGeom>
        </p:spPr>
        <p:txBody>
          <a:bodyPr wrap="none" anchor="ctr" anchorCtr="0"/>
          <a:lstStyle>
            <a:lvl1pPr>
              <a:defRPr sz="1200" b="1"/>
            </a:lvl1pPr>
          </a:lstStyle>
          <a:p>
            <a:r>
              <a:rPr kumimoji="1" lang="ja-JP" altLang="en-US" dirty="0"/>
              <a:t>マスター タイトルの書式設定</a:t>
            </a:r>
          </a:p>
        </p:txBody>
      </p:sp>
      <p:sp>
        <p:nvSpPr>
          <p:cNvPr id="17" name="テキスト プレースホルダー 16">
            <a:extLst>
              <a:ext uri="{FF2B5EF4-FFF2-40B4-BE49-F238E27FC236}">
                <a16:creationId xmlns:a16="http://schemas.microsoft.com/office/drawing/2014/main" id="{576C3D42-EA1D-3C21-6DB1-5D6A04425F06}"/>
              </a:ext>
            </a:extLst>
          </p:cNvPr>
          <p:cNvSpPr>
            <a:spLocks noGrp="1"/>
          </p:cNvSpPr>
          <p:nvPr>
            <p:ph type="body" sz="quarter" idx="10"/>
          </p:nvPr>
        </p:nvSpPr>
        <p:spPr>
          <a:xfrm>
            <a:off x="8226425" y="240797"/>
            <a:ext cx="1541463" cy="216982"/>
          </a:xfrm>
          <a:prstGeom prst="rect">
            <a:avLst/>
          </a:prstGeom>
        </p:spPr>
        <p:txBody>
          <a:bodyPr wrap="square" lIns="0" rIns="0" anchor="ctr" anchorCtr="0">
            <a:spAutoFit/>
          </a:bodyPr>
          <a:lstStyle>
            <a:lvl1pPr marL="0" indent="0" algn="r">
              <a:buNone/>
              <a:defRPr sz="900"/>
            </a:lvl1pPr>
            <a:lvl2pPr algn="r">
              <a:defRPr sz="900"/>
            </a:lvl2pPr>
            <a:lvl3pPr algn="r">
              <a:defRPr sz="900"/>
            </a:lvl3pPr>
            <a:lvl4pPr algn="r">
              <a:defRPr sz="900"/>
            </a:lvl4pPr>
            <a:lvl5pPr algn="r">
              <a:defRPr sz="900"/>
            </a:lvl5pPr>
          </a:lstStyle>
          <a:p>
            <a:pPr lvl="0"/>
            <a:endParaRPr kumimoji="1" lang="ja-JP" altLang="en-US" dirty="0"/>
          </a:p>
        </p:txBody>
      </p:sp>
      <p:sp>
        <p:nvSpPr>
          <p:cNvPr id="18" name="Credit">
            <a:extLst>
              <a:ext uri="{FF2B5EF4-FFF2-40B4-BE49-F238E27FC236}">
                <a16:creationId xmlns:a16="http://schemas.microsoft.com/office/drawing/2014/main" id="{F76AAC50-7A5F-27DB-AA37-108D3D09708A}"/>
              </a:ext>
            </a:extLst>
          </p:cNvPr>
          <p:cNvSpPr txBox="1">
            <a:spLocks/>
          </p:cNvSpPr>
          <p:nvPr userDrawn="1"/>
        </p:nvSpPr>
        <p:spPr bwMode="gray">
          <a:xfrm>
            <a:off x="8730482" y="88573"/>
            <a:ext cx="1035818" cy="15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868" rIns="0" bIns="36868"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sz="544" b="0" baseline="0" dirty="0">
                <a:solidFill>
                  <a:srgbClr val="504642"/>
                </a:solidFill>
                <a:latin typeface="+mn-lt"/>
                <a:ea typeface="+mn-ea"/>
              </a:rPr>
              <a:t>© Panasonic  Corporation 2023</a:t>
            </a:r>
          </a:p>
        </p:txBody>
      </p:sp>
    </p:spTree>
    <p:extLst>
      <p:ext uri="{BB962C8B-B14F-4D97-AF65-F5344CB8AC3E}">
        <p14:creationId xmlns:p14="http://schemas.microsoft.com/office/powerpoint/2010/main" val="36658665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05805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1" indent="0">
              <a:buNone/>
              <a:defRPr sz="1600">
                <a:solidFill>
                  <a:schemeClr val="tx1">
                    <a:tint val="75000"/>
                  </a:schemeClr>
                </a:solidFill>
              </a:defRPr>
            </a:lvl4pPr>
            <a:lvl5pPr marL="1828695" indent="0">
              <a:buNone/>
              <a:defRPr sz="1600">
                <a:solidFill>
                  <a:schemeClr val="tx1">
                    <a:tint val="75000"/>
                  </a:schemeClr>
                </a:solidFill>
              </a:defRPr>
            </a:lvl5pPr>
            <a:lvl6pPr marL="2285869" indent="0">
              <a:buNone/>
              <a:defRPr sz="1600">
                <a:solidFill>
                  <a:schemeClr val="tx1">
                    <a:tint val="75000"/>
                  </a:schemeClr>
                </a:solidFill>
              </a:defRPr>
            </a:lvl6pPr>
            <a:lvl7pPr marL="2743043" indent="0">
              <a:buNone/>
              <a:defRPr sz="1600">
                <a:solidFill>
                  <a:schemeClr val="tx1">
                    <a:tint val="75000"/>
                  </a:schemeClr>
                </a:solidFill>
              </a:defRPr>
            </a:lvl7pPr>
            <a:lvl8pPr marL="3200217" indent="0">
              <a:buNone/>
              <a:defRPr sz="1600">
                <a:solidFill>
                  <a:schemeClr val="tx1">
                    <a:tint val="75000"/>
                  </a:schemeClr>
                </a:solidFill>
              </a:defRPr>
            </a:lvl8pPr>
            <a:lvl9pPr marL="365739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69883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7"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403361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4" y="1681163"/>
            <a:ext cx="4211340" cy="823912"/>
          </a:xfrm>
          <a:prstGeom prst="rect">
            <a:avLst/>
          </a:prstGeo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4" y="2505075"/>
            <a:ext cx="4211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8" name="Footer Placeholder 7"/>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399446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4" name="Footer Placeholder 3"/>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61062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92572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37930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174" indent="0">
              <a:buNone/>
              <a:defRPr sz="2800"/>
            </a:lvl2pPr>
            <a:lvl3pPr marL="914348" indent="0">
              <a:buNone/>
              <a:defRPr sz="2400"/>
            </a:lvl3pPr>
            <a:lvl4pPr marL="1371521" indent="0">
              <a:buNone/>
              <a:defRPr sz="2000"/>
            </a:lvl4pPr>
            <a:lvl5pPr marL="1828695" indent="0">
              <a:buNone/>
              <a:defRPr sz="2000"/>
            </a:lvl5pPr>
            <a:lvl6pPr marL="2285869" indent="0">
              <a:buNone/>
              <a:defRPr sz="2000"/>
            </a:lvl6pPr>
            <a:lvl7pPr marL="2743043" indent="0">
              <a:buNone/>
              <a:defRPr sz="2000"/>
            </a:lvl7pPr>
            <a:lvl8pPr marL="3200217" indent="0">
              <a:buNone/>
              <a:defRPr sz="2000"/>
            </a:lvl8pPr>
            <a:lvl9pPr marL="365739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81037" y="6356351"/>
            <a:ext cx="2228850" cy="365125"/>
          </a:xfrm>
          <a:prstGeom prst="rect">
            <a:avLst/>
          </a:prstGeom>
        </p:spPr>
        <p:txBody>
          <a:bodyPr/>
          <a:lstStyle/>
          <a:p>
            <a:fld id="{B8384EE3-9841-43E2-B579-1CD4E74D9031}"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6996113" y="6356351"/>
            <a:ext cx="2228850" cy="365125"/>
          </a:xfrm>
          <a:prstGeom prst="rect">
            <a:avLst/>
          </a:prstGeom>
        </p:spPr>
        <p:txBody>
          <a:bodyPr/>
          <a:lstStyle/>
          <a:p>
            <a:fld id="{F319EF0A-F354-4EDB-82F9-5361D73A98EC}" type="slidenum">
              <a:rPr kumimoji="1" lang="ja-JP" altLang="en-US" smtClean="0"/>
              <a:t>‹#›</a:t>
            </a:fld>
            <a:endParaRPr kumimoji="1" lang="ja-JP" altLang="en-US"/>
          </a:p>
        </p:txBody>
      </p:sp>
    </p:spTree>
    <p:extLst>
      <p:ext uri="{BB962C8B-B14F-4D97-AF65-F5344CB8AC3E}">
        <p14:creationId xmlns:p14="http://schemas.microsoft.com/office/powerpoint/2010/main" val="185555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871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34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1" indent="-228587" algn="l" defTabSz="91434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08"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82"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55"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29"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03"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977"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48" rtl="0" eaLnBrk="1" latinLnBrk="0" hangingPunct="1">
        <a:defRPr kumimoji="1" sz="1800" kern="1200">
          <a:solidFill>
            <a:schemeClr val="tx1"/>
          </a:solidFill>
          <a:latin typeface="+mn-lt"/>
          <a:ea typeface="+mn-ea"/>
          <a:cs typeface="+mn-cs"/>
        </a:defRPr>
      </a:lvl1pPr>
      <a:lvl2pPr marL="457174" algn="l" defTabSz="914348" rtl="0" eaLnBrk="1" latinLnBrk="0" hangingPunct="1">
        <a:defRPr kumimoji="1" sz="1800" kern="1200">
          <a:solidFill>
            <a:schemeClr val="tx1"/>
          </a:solidFill>
          <a:latin typeface="+mn-lt"/>
          <a:ea typeface="+mn-ea"/>
          <a:cs typeface="+mn-cs"/>
        </a:defRPr>
      </a:lvl2pPr>
      <a:lvl3pPr marL="914348" algn="l" defTabSz="914348" rtl="0" eaLnBrk="1" latinLnBrk="0" hangingPunct="1">
        <a:defRPr kumimoji="1" sz="1800" kern="1200">
          <a:solidFill>
            <a:schemeClr val="tx1"/>
          </a:solidFill>
          <a:latin typeface="+mn-lt"/>
          <a:ea typeface="+mn-ea"/>
          <a:cs typeface="+mn-cs"/>
        </a:defRPr>
      </a:lvl3pPr>
      <a:lvl4pPr marL="1371521" algn="l" defTabSz="914348" rtl="0" eaLnBrk="1" latinLnBrk="0" hangingPunct="1">
        <a:defRPr kumimoji="1" sz="1800" kern="1200">
          <a:solidFill>
            <a:schemeClr val="tx1"/>
          </a:solidFill>
          <a:latin typeface="+mn-lt"/>
          <a:ea typeface="+mn-ea"/>
          <a:cs typeface="+mn-cs"/>
        </a:defRPr>
      </a:lvl4pPr>
      <a:lvl5pPr marL="1828695" algn="l" defTabSz="914348" rtl="0" eaLnBrk="1" latinLnBrk="0" hangingPunct="1">
        <a:defRPr kumimoji="1" sz="1800" kern="1200">
          <a:solidFill>
            <a:schemeClr val="tx1"/>
          </a:solidFill>
          <a:latin typeface="+mn-lt"/>
          <a:ea typeface="+mn-ea"/>
          <a:cs typeface="+mn-cs"/>
        </a:defRPr>
      </a:lvl5pPr>
      <a:lvl6pPr marL="2285869" algn="l" defTabSz="914348" rtl="0" eaLnBrk="1" latinLnBrk="0" hangingPunct="1">
        <a:defRPr kumimoji="1" sz="1800" kern="1200">
          <a:solidFill>
            <a:schemeClr val="tx1"/>
          </a:solidFill>
          <a:latin typeface="+mn-lt"/>
          <a:ea typeface="+mn-ea"/>
          <a:cs typeface="+mn-cs"/>
        </a:defRPr>
      </a:lvl6pPr>
      <a:lvl7pPr marL="2743043" algn="l" defTabSz="914348" rtl="0" eaLnBrk="1" latinLnBrk="0" hangingPunct="1">
        <a:defRPr kumimoji="1" sz="1800" kern="1200">
          <a:solidFill>
            <a:schemeClr val="tx1"/>
          </a:solidFill>
          <a:latin typeface="+mn-lt"/>
          <a:ea typeface="+mn-ea"/>
          <a:cs typeface="+mn-cs"/>
        </a:defRPr>
      </a:lvl7pPr>
      <a:lvl8pPr marL="3200217" algn="l" defTabSz="914348" rtl="0" eaLnBrk="1" latinLnBrk="0" hangingPunct="1">
        <a:defRPr kumimoji="1" sz="1800" kern="1200">
          <a:solidFill>
            <a:schemeClr val="tx1"/>
          </a:solidFill>
          <a:latin typeface="+mn-lt"/>
          <a:ea typeface="+mn-ea"/>
          <a:cs typeface="+mn-cs"/>
        </a:defRPr>
      </a:lvl8pPr>
      <a:lvl9pPr marL="3657390" algn="l" defTabSz="91434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2D6B7E3-6D81-4847-93DF-C2EFFE656F52}"/>
              </a:ext>
            </a:extLst>
          </p:cNvPr>
          <p:cNvSpPr/>
          <p:nvPr userDrawn="1"/>
        </p:nvSpPr>
        <p:spPr>
          <a:xfrm>
            <a:off x="0" y="0"/>
            <a:ext cx="2471299" cy="2419392"/>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8" name="正方形/長方形 7">
            <a:extLst>
              <a:ext uri="{FF2B5EF4-FFF2-40B4-BE49-F238E27FC236}">
                <a16:creationId xmlns:a16="http://schemas.microsoft.com/office/drawing/2014/main" id="{EEB8686F-56E9-4EDD-A96C-ED80FAF92B2A}"/>
              </a:ext>
            </a:extLst>
          </p:cNvPr>
          <p:cNvSpPr/>
          <p:nvPr userDrawn="1"/>
        </p:nvSpPr>
        <p:spPr>
          <a:xfrm>
            <a:off x="7451343" y="0"/>
            <a:ext cx="2471299" cy="2419392"/>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9" name="正方形/長方形 8">
            <a:extLst>
              <a:ext uri="{FF2B5EF4-FFF2-40B4-BE49-F238E27FC236}">
                <a16:creationId xmlns:a16="http://schemas.microsoft.com/office/drawing/2014/main" id="{17ECE30D-0157-476B-AFA3-39F85FC0E77E}"/>
              </a:ext>
            </a:extLst>
          </p:cNvPr>
          <p:cNvSpPr/>
          <p:nvPr userDrawn="1"/>
        </p:nvSpPr>
        <p:spPr>
          <a:xfrm>
            <a:off x="0" y="4435553"/>
            <a:ext cx="2471299" cy="2419392"/>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10" name="正方形/長方形 9">
            <a:extLst>
              <a:ext uri="{FF2B5EF4-FFF2-40B4-BE49-F238E27FC236}">
                <a16:creationId xmlns:a16="http://schemas.microsoft.com/office/drawing/2014/main" id="{074D4C91-9E1F-4C77-AEF1-9F76AC0C9BDA}"/>
              </a:ext>
            </a:extLst>
          </p:cNvPr>
          <p:cNvSpPr/>
          <p:nvPr userDrawn="1"/>
        </p:nvSpPr>
        <p:spPr>
          <a:xfrm>
            <a:off x="7451343" y="4435553"/>
            <a:ext cx="2471299" cy="2419392"/>
          </a:xfrm>
          <a:prstGeom prst="rect">
            <a:avLst/>
          </a:prstGeom>
          <a:solidFill>
            <a:srgbClr val="EC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11" name="四角形: 角を丸くする 10">
            <a:extLst>
              <a:ext uri="{FF2B5EF4-FFF2-40B4-BE49-F238E27FC236}">
                <a16:creationId xmlns:a16="http://schemas.microsoft.com/office/drawing/2014/main" id="{03C14181-CFDF-45ED-B61C-FCB756B32FB4}"/>
              </a:ext>
            </a:extLst>
          </p:cNvPr>
          <p:cNvSpPr/>
          <p:nvPr userDrawn="1"/>
        </p:nvSpPr>
        <p:spPr>
          <a:xfrm>
            <a:off x="212182" y="247890"/>
            <a:ext cx="9510759" cy="6414619"/>
          </a:xfrm>
          <a:prstGeom prst="roundRect">
            <a:avLst>
              <a:gd name="adj" fmla="val 1967"/>
            </a:avLst>
          </a:prstGeom>
          <a:solidFill>
            <a:srgbClr val="F4F2F0"/>
          </a:solidFill>
          <a:ln>
            <a:noFill/>
          </a:ln>
          <a:effectLst>
            <a:glow rad="165100">
              <a:schemeClr val="tx1">
                <a:alpha val="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
        <p:nvSpPr>
          <p:cNvPr id="15" name="四角形: 角を丸くする 14">
            <a:extLst>
              <a:ext uri="{FF2B5EF4-FFF2-40B4-BE49-F238E27FC236}">
                <a16:creationId xmlns:a16="http://schemas.microsoft.com/office/drawing/2014/main" id="{1E306837-72F2-4F48-8B05-DF2A7631D081}"/>
              </a:ext>
            </a:extLst>
          </p:cNvPr>
          <p:cNvSpPr/>
          <p:nvPr userDrawn="1"/>
        </p:nvSpPr>
        <p:spPr>
          <a:xfrm>
            <a:off x="212182" y="2419392"/>
            <a:ext cx="9510759" cy="201616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a:p>
        </p:txBody>
      </p:sp>
    </p:spTree>
    <p:extLst>
      <p:ext uri="{BB962C8B-B14F-4D97-AF65-F5344CB8AC3E}">
        <p14:creationId xmlns:p14="http://schemas.microsoft.com/office/powerpoint/2010/main" val="26364615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34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1" indent="-228587" algn="l" defTabSz="91434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08"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82"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55"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29"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03"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977"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48" rtl="0" eaLnBrk="1" latinLnBrk="0" hangingPunct="1">
        <a:defRPr kumimoji="1" sz="1800" kern="1200">
          <a:solidFill>
            <a:schemeClr val="tx1"/>
          </a:solidFill>
          <a:latin typeface="+mn-lt"/>
          <a:ea typeface="+mn-ea"/>
          <a:cs typeface="+mn-cs"/>
        </a:defRPr>
      </a:lvl1pPr>
      <a:lvl2pPr marL="457174" algn="l" defTabSz="914348" rtl="0" eaLnBrk="1" latinLnBrk="0" hangingPunct="1">
        <a:defRPr kumimoji="1" sz="1800" kern="1200">
          <a:solidFill>
            <a:schemeClr val="tx1"/>
          </a:solidFill>
          <a:latin typeface="+mn-lt"/>
          <a:ea typeface="+mn-ea"/>
          <a:cs typeface="+mn-cs"/>
        </a:defRPr>
      </a:lvl2pPr>
      <a:lvl3pPr marL="914348" algn="l" defTabSz="914348" rtl="0" eaLnBrk="1" latinLnBrk="0" hangingPunct="1">
        <a:defRPr kumimoji="1" sz="1800" kern="1200">
          <a:solidFill>
            <a:schemeClr val="tx1"/>
          </a:solidFill>
          <a:latin typeface="+mn-lt"/>
          <a:ea typeface="+mn-ea"/>
          <a:cs typeface="+mn-cs"/>
        </a:defRPr>
      </a:lvl3pPr>
      <a:lvl4pPr marL="1371521" algn="l" defTabSz="914348" rtl="0" eaLnBrk="1" latinLnBrk="0" hangingPunct="1">
        <a:defRPr kumimoji="1" sz="1800" kern="1200">
          <a:solidFill>
            <a:schemeClr val="tx1"/>
          </a:solidFill>
          <a:latin typeface="+mn-lt"/>
          <a:ea typeface="+mn-ea"/>
          <a:cs typeface="+mn-cs"/>
        </a:defRPr>
      </a:lvl4pPr>
      <a:lvl5pPr marL="1828695" algn="l" defTabSz="914348" rtl="0" eaLnBrk="1" latinLnBrk="0" hangingPunct="1">
        <a:defRPr kumimoji="1" sz="1800" kern="1200">
          <a:solidFill>
            <a:schemeClr val="tx1"/>
          </a:solidFill>
          <a:latin typeface="+mn-lt"/>
          <a:ea typeface="+mn-ea"/>
          <a:cs typeface="+mn-cs"/>
        </a:defRPr>
      </a:lvl5pPr>
      <a:lvl6pPr marL="2285869" algn="l" defTabSz="914348" rtl="0" eaLnBrk="1" latinLnBrk="0" hangingPunct="1">
        <a:defRPr kumimoji="1" sz="1800" kern="1200">
          <a:solidFill>
            <a:schemeClr val="tx1"/>
          </a:solidFill>
          <a:latin typeface="+mn-lt"/>
          <a:ea typeface="+mn-ea"/>
          <a:cs typeface="+mn-cs"/>
        </a:defRPr>
      </a:lvl6pPr>
      <a:lvl7pPr marL="2743043" algn="l" defTabSz="914348" rtl="0" eaLnBrk="1" latinLnBrk="0" hangingPunct="1">
        <a:defRPr kumimoji="1" sz="1800" kern="1200">
          <a:solidFill>
            <a:schemeClr val="tx1"/>
          </a:solidFill>
          <a:latin typeface="+mn-lt"/>
          <a:ea typeface="+mn-ea"/>
          <a:cs typeface="+mn-cs"/>
        </a:defRPr>
      </a:lvl7pPr>
      <a:lvl8pPr marL="3200217" algn="l" defTabSz="914348" rtl="0" eaLnBrk="1" latinLnBrk="0" hangingPunct="1">
        <a:defRPr kumimoji="1" sz="1800" kern="1200">
          <a:solidFill>
            <a:schemeClr val="tx1"/>
          </a:solidFill>
          <a:latin typeface="+mn-lt"/>
          <a:ea typeface="+mn-ea"/>
          <a:cs typeface="+mn-cs"/>
        </a:defRPr>
      </a:lvl8pPr>
      <a:lvl9pPr marL="3657390" algn="l" defTabSz="91434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53132"/>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7" userDrawn="1">
          <p15:clr>
            <a:srgbClr val="F26B43"/>
          </p15:clr>
        </p15:guide>
        <p15:guide id="2" orient="horz" pos="434" userDrawn="1">
          <p15:clr>
            <a:srgbClr val="F26B43"/>
          </p15:clr>
        </p15:guide>
        <p15:guide id="3" pos="3144" userDrawn="1">
          <p15:clr>
            <a:srgbClr val="F26B43"/>
          </p15:clr>
        </p15:guide>
        <p15:guide id="4" pos="2127" userDrawn="1">
          <p15:clr>
            <a:srgbClr val="F26B43"/>
          </p15:clr>
        </p15:guide>
        <p15:guide id="5" pos="2079" userDrawn="1">
          <p15:clr>
            <a:srgbClr val="F26B43"/>
          </p15:clr>
        </p15:guide>
        <p15:guide id="6" pos="1108" userDrawn="1">
          <p15:clr>
            <a:srgbClr val="F26B43"/>
          </p15:clr>
        </p15:guide>
        <p15:guide id="7" pos="1060" userDrawn="1">
          <p15:clr>
            <a:srgbClr val="F26B43"/>
          </p15:clr>
        </p15:guide>
        <p15:guide id="8" pos="90" userDrawn="1">
          <p15:clr>
            <a:srgbClr val="F26B43"/>
          </p15:clr>
        </p15:guide>
        <p15:guide id="9" orient="horz" pos="1658" userDrawn="1">
          <p15:clr>
            <a:srgbClr val="F26B43"/>
          </p15:clr>
        </p15:guide>
        <p15:guide id="10" orient="horz" pos="1704" userDrawn="1">
          <p15:clr>
            <a:srgbClr val="F26B43"/>
          </p15:clr>
        </p15:guide>
        <p15:guide id="11" orient="horz" pos="386" userDrawn="1">
          <p15:clr>
            <a:srgbClr val="F26B43"/>
          </p15:clr>
        </p15:guide>
        <p15:guide id="12" orient="horz" pos="2928" userDrawn="1">
          <p15:clr>
            <a:srgbClr val="F26B43"/>
          </p15:clr>
        </p15:guide>
        <p15:guide id="13" orient="horz" pos="2975" userDrawn="1">
          <p15:clr>
            <a:srgbClr val="F26B43"/>
          </p15:clr>
        </p15:guide>
        <p15:guide id="14" orient="horz" pos="4200" userDrawn="1">
          <p15:clr>
            <a:srgbClr val="F26B43"/>
          </p15:clr>
        </p15:guide>
        <p15:guide id="15" pos="4116" userDrawn="1">
          <p15:clr>
            <a:srgbClr val="F26B43"/>
          </p15:clr>
        </p15:guide>
        <p15:guide id="16" pos="4163" userDrawn="1">
          <p15:clr>
            <a:srgbClr val="F26B43"/>
          </p15:clr>
        </p15:guide>
        <p15:guide id="17" pos="5133" userDrawn="1">
          <p15:clr>
            <a:srgbClr val="F26B43"/>
          </p15:clr>
        </p15:guide>
        <p15:guide id="18" pos="5182" userDrawn="1">
          <p15:clr>
            <a:srgbClr val="F26B43"/>
          </p15:clr>
        </p15:guide>
        <p15:guide id="19" pos="6152" userDrawn="1">
          <p15:clr>
            <a:srgbClr val="F26B43"/>
          </p15:clr>
        </p15:guide>
        <p15:guide id="20" orient="horz" pos="424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C210DCDB-B69E-61F3-A227-1C8A7C3BA8F4}"/>
              </a:ext>
            </a:extLst>
          </p:cNvPr>
          <p:cNvGrpSpPr/>
          <p:nvPr/>
        </p:nvGrpSpPr>
        <p:grpSpPr>
          <a:xfrm>
            <a:off x="7206778" y="4307398"/>
            <a:ext cx="2302352" cy="2434716"/>
            <a:chOff x="7206778" y="4307398"/>
            <a:chExt cx="2302352" cy="2434716"/>
          </a:xfrm>
        </p:grpSpPr>
        <p:grpSp>
          <p:nvGrpSpPr>
            <p:cNvPr id="14" name="グループ化 13">
              <a:extLst>
                <a:ext uri="{FF2B5EF4-FFF2-40B4-BE49-F238E27FC236}">
                  <a16:creationId xmlns:a16="http://schemas.microsoft.com/office/drawing/2014/main" id="{7AD54283-D35A-FCAC-7191-2C19A5046D80}"/>
                </a:ext>
              </a:extLst>
            </p:cNvPr>
            <p:cNvGrpSpPr/>
            <p:nvPr/>
          </p:nvGrpSpPr>
          <p:grpSpPr>
            <a:xfrm>
              <a:off x="8177130" y="4307398"/>
              <a:ext cx="1332000" cy="1332000"/>
              <a:chOff x="8177130" y="4307398"/>
              <a:chExt cx="1332000" cy="1332000"/>
            </a:xfrm>
          </p:grpSpPr>
          <p:pic>
            <p:nvPicPr>
              <p:cNvPr id="10" name="図 9">
                <a:extLst>
                  <a:ext uri="{FF2B5EF4-FFF2-40B4-BE49-F238E27FC236}">
                    <a16:creationId xmlns:a16="http://schemas.microsoft.com/office/drawing/2014/main" id="{50B8D2FC-4DE8-D668-EEA1-D6C67FE5C164}"/>
                  </a:ext>
                </a:extLst>
              </p:cNvPr>
              <p:cNvPicPr>
                <a:picLocks noChangeAspect="1"/>
              </p:cNvPicPr>
              <p:nvPr/>
            </p:nvPicPr>
            <p:blipFill>
              <a:blip r:embed="rId3"/>
              <a:stretch>
                <a:fillRect/>
              </a:stretch>
            </p:blipFill>
            <p:spPr>
              <a:xfrm>
                <a:off x="8177130" y="4307398"/>
                <a:ext cx="1332000" cy="1332000"/>
              </a:xfrm>
              <a:prstGeom prst="rect">
                <a:avLst/>
              </a:prstGeom>
            </p:spPr>
          </p:pic>
          <p:sp>
            <p:nvSpPr>
              <p:cNvPr id="24" name="テキスト ボックス 23">
                <a:extLst>
                  <a:ext uri="{FF2B5EF4-FFF2-40B4-BE49-F238E27FC236}">
                    <a16:creationId xmlns:a16="http://schemas.microsoft.com/office/drawing/2014/main" id="{9798EA1E-9054-7439-1332-4591E3FCB07C}"/>
                  </a:ext>
                </a:extLst>
              </p:cNvPr>
              <p:cNvSpPr txBox="1"/>
              <p:nvPr/>
            </p:nvSpPr>
            <p:spPr>
              <a:xfrm>
                <a:off x="8203396" y="5362294"/>
                <a:ext cx="1305734" cy="189431"/>
              </a:xfrm>
              <a:prstGeom prst="rect">
                <a:avLst/>
              </a:prstGeom>
              <a:noFill/>
            </p:spPr>
            <p:txBody>
              <a:bodyPr wrap="square" rtlCol="0">
                <a:spAutoFit/>
              </a:bodyPr>
              <a:lstStyle/>
              <a:p>
                <a:r>
                  <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壁紙：品番</a:t>
                </a:r>
                <a:r>
                  <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FE76466</a:t>
                </a:r>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（サンゲツ）</a:t>
                </a:r>
              </a:p>
            </p:txBody>
          </p:sp>
        </p:grpSp>
        <p:grpSp>
          <p:nvGrpSpPr>
            <p:cNvPr id="7" name="グループ化 6">
              <a:extLst>
                <a:ext uri="{FF2B5EF4-FFF2-40B4-BE49-F238E27FC236}">
                  <a16:creationId xmlns:a16="http://schemas.microsoft.com/office/drawing/2014/main" id="{DDCF4F14-8F1A-D7E0-5867-052D6DD3F533}"/>
                </a:ext>
              </a:extLst>
            </p:cNvPr>
            <p:cNvGrpSpPr/>
            <p:nvPr/>
          </p:nvGrpSpPr>
          <p:grpSpPr>
            <a:xfrm>
              <a:off x="7206778" y="5748507"/>
              <a:ext cx="2302352" cy="993607"/>
              <a:chOff x="7206778" y="5748507"/>
              <a:chExt cx="2302352" cy="993607"/>
            </a:xfrm>
          </p:grpSpPr>
          <p:pic>
            <p:nvPicPr>
              <p:cNvPr id="6" name="図 5">
                <a:extLst>
                  <a:ext uri="{FF2B5EF4-FFF2-40B4-BE49-F238E27FC236}">
                    <a16:creationId xmlns:a16="http://schemas.microsoft.com/office/drawing/2014/main" id="{F53A525F-42DD-8122-AF5C-57A06BF329CD}"/>
                  </a:ext>
                </a:extLst>
              </p:cNvPr>
              <p:cNvPicPr>
                <a:picLocks noChangeAspect="1"/>
              </p:cNvPicPr>
              <p:nvPr/>
            </p:nvPicPr>
            <p:blipFill rotWithShape="1">
              <a:blip r:embed="rId4"/>
              <a:srcRect r="43026"/>
              <a:stretch/>
            </p:blipFill>
            <p:spPr>
              <a:xfrm>
                <a:off x="7206778" y="5748507"/>
                <a:ext cx="2302352" cy="993600"/>
              </a:xfrm>
              <a:prstGeom prst="rect">
                <a:avLst/>
              </a:prstGeom>
            </p:spPr>
          </p:pic>
          <p:sp>
            <p:nvSpPr>
              <p:cNvPr id="26" name="テキスト ボックス 25">
                <a:extLst>
                  <a:ext uri="{FF2B5EF4-FFF2-40B4-BE49-F238E27FC236}">
                    <a16:creationId xmlns:a16="http://schemas.microsoft.com/office/drawing/2014/main" id="{79DC1429-0CF0-EC33-9125-EBADBD8C2FB6}"/>
                  </a:ext>
                </a:extLst>
              </p:cNvPr>
              <p:cNvSpPr txBox="1"/>
              <p:nvPr/>
            </p:nvSpPr>
            <p:spPr>
              <a:xfrm>
                <a:off x="7206782" y="6552684"/>
                <a:ext cx="704117" cy="189430"/>
              </a:xfrm>
              <a:prstGeom prst="rect">
                <a:avLst/>
              </a:prstGeom>
              <a:noFill/>
            </p:spPr>
            <p:txBody>
              <a:bodyPr wrap="none" rtlCol="0">
                <a:spAutoFit/>
              </a:bodyPr>
              <a:lstStyle/>
              <a:p>
                <a:r>
                  <a:rPr lang="en-US" altLang="ja-JP" sz="600" dirty="0">
                    <a:solidFill>
                      <a:schemeClr val="bg1"/>
                    </a:solidFill>
                    <a:latin typeface="ＭＳ Ｐゴシック" panose="020B0600070205080204" pitchFamily="50" charset="-128"/>
                    <a:ea typeface="ＭＳ Ｐゴシック" panose="020B0600070205080204" pitchFamily="50" charset="-128"/>
                  </a:rPr>
                  <a:t> </a:t>
                </a:r>
                <a:r>
                  <a:rPr lang="ja-JP" altLang="en-US" sz="600" dirty="0">
                    <a:solidFill>
                      <a:schemeClr val="bg1"/>
                    </a:solidFill>
                    <a:latin typeface="ＭＳ Ｐゴシック" panose="020B0600070205080204" pitchFamily="50" charset="-128"/>
                    <a:ea typeface="ＭＳ Ｐゴシック" panose="020B0600070205080204" pitchFamily="50" charset="-128"/>
                  </a:rPr>
                  <a:t>床材：オーク柄</a:t>
                </a:r>
              </a:p>
            </p:txBody>
          </p:sp>
        </p:grpSp>
        <p:grpSp>
          <p:nvGrpSpPr>
            <p:cNvPr id="27" name="グループ化 26">
              <a:extLst>
                <a:ext uri="{FF2B5EF4-FFF2-40B4-BE49-F238E27FC236}">
                  <a16:creationId xmlns:a16="http://schemas.microsoft.com/office/drawing/2014/main" id="{110F52E8-012B-F311-1B9D-954B5B7CF98E}"/>
                </a:ext>
              </a:extLst>
            </p:cNvPr>
            <p:cNvGrpSpPr/>
            <p:nvPr/>
          </p:nvGrpSpPr>
          <p:grpSpPr>
            <a:xfrm>
              <a:off x="8091741" y="5556605"/>
              <a:ext cx="1417389" cy="197068"/>
              <a:chOff x="7984237" y="5379089"/>
              <a:chExt cx="1381737" cy="192111"/>
            </a:xfrm>
          </p:grpSpPr>
          <p:pic>
            <p:nvPicPr>
              <p:cNvPr id="28" name="図 27">
                <a:extLst>
                  <a:ext uri="{FF2B5EF4-FFF2-40B4-BE49-F238E27FC236}">
                    <a16:creationId xmlns:a16="http://schemas.microsoft.com/office/drawing/2014/main" id="{71A051C8-75A8-1758-3BCC-FD23D5AF2314}"/>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7984237" y="5379089"/>
                <a:ext cx="1381737" cy="192111"/>
              </a:xfrm>
              <a:custGeom>
                <a:avLst/>
                <a:gdLst>
                  <a:gd name="connsiteX0" fmla="*/ 0 w 2154167"/>
                  <a:gd name="connsiteY0" fmla="*/ 0 h 289953"/>
                  <a:gd name="connsiteX1" fmla="*/ 2154167 w 2154167"/>
                  <a:gd name="connsiteY1" fmla="*/ 0 h 289953"/>
                  <a:gd name="connsiteX2" fmla="*/ 2154167 w 2154167"/>
                  <a:gd name="connsiteY2" fmla="*/ 289953 h 289953"/>
                  <a:gd name="connsiteX3" fmla="*/ 0 w 2154167"/>
                  <a:gd name="connsiteY3" fmla="*/ 289953 h 289953"/>
                </a:gdLst>
                <a:ahLst/>
                <a:cxnLst>
                  <a:cxn ang="0">
                    <a:pos x="connsiteX0" y="connsiteY0"/>
                  </a:cxn>
                  <a:cxn ang="0">
                    <a:pos x="connsiteX1" y="connsiteY1"/>
                  </a:cxn>
                  <a:cxn ang="0">
                    <a:pos x="connsiteX2" y="connsiteY2"/>
                  </a:cxn>
                  <a:cxn ang="0">
                    <a:pos x="connsiteX3" y="connsiteY3"/>
                  </a:cxn>
                </a:cxnLst>
                <a:rect l="l" t="t" r="r" b="b"/>
                <a:pathLst>
                  <a:path w="2154167" h="289953">
                    <a:moveTo>
                      <a:pt x="0" y="0"/>
                    </a:moveTo>
                    <a:lnTo>
                      <a:pt x="2154167" y="0"/>
                    </a:lnTo>
                    <a:lnTo>
                      <a:pt x="2154167" y="289953"/>
                    </a:lnTo>
                    <a:lnTo>
                      <a:pt x="0" y="289953"/>
                    </a:lnTo>
                    <a:close/>
                  </a:path>
                </a:pathLst>
              </a:custGeom>
            </p:spPr>
          </p:pic>
          <p:sp>
            <p:nvSpPr>
              <p:cNvPr id="29" name="テキスト ボックス 28">
                <a:extLst>
                  <a:ext uri="{FF2B5EF4-FFF2-40B4-BE49-F238E27FC236}">
                    <a16:creationId xmlns:a16="http://schemas.microsoft.com/office/drawing/2014/main" id="{35E2E4C8-93E0-E4A6-0AA6-D9BB753D4D62}"/>
                  </a:ext>
                </a:extLst>
              </p:cNvPr>
              <p:cNvSpPr txBox="1"/>
              <p:nvPr/>
            </p:nvSpPr>
            <p:spPr>
              <a:xfrm>
                <a:off x="8086440" y="5386534"/>
                <a:ext cx="893193" cy="184666"/>
              </a:xfrm>
              <a:prstGeom prst="rect">
                <a:avLst/>
              </a:prstGeom>
              <a:noFill/>
            </p:spPr>
            <p:txBody>
              <a:bodyPr wrap="none" rtlCol="0">
                <a:spAutoFit/>
              </a:bodyPr>
              <a:lstStyle/>
              <a:p>
                <a:r>
                  <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幅木：イデアオーク柄</a:t>
                </a:r>
              </a:p>
            </p:txBody>
          </p:sp>
        </p:grpSp>
        <p:grpSp>
          <p:nvGrpSpPr>
            <p:cNvPr id="30" name="グループ化 29">
              <a:extLst>
                <a:ext uri="{FF2B5EF4-FFF2-40B4-BE49-F238E27FC236}">
                  <a16:creationId xmlns:a16="http://schemas.microsoft.com/office/drawing/2014/main" id="{95977A9F-1476-19E1-AFE9-A9D643A7B12F}"/>
                </a:ext>
              </a:extLst>
            </p:cNvPr>
            <p:cNvGrpSpPr/>
            <p:nvPr/>
          </p:nvGrpSpPr>
          <p:grpSpPr>
            <a:xfrm>
              <a:off x="7206778" y="4307398"/>
              <a:ext cx="1000852" cy="1445369"/>
              <a:chOff x="7116584" y="4167073"/>
              <a:chExt cx="975677" cy="1409013"/>
            </a:xfrm>
          </p:grpSpPr>
          <p:pic>
            <p:nvPicPr>
              <p:cNvPr id="32" name="図 31">
                <a:extLst>
                  <a:ext uri="{FF2B5EF4-FFF2-40B4-BE49-F238E27FC236}">
                    <a16:creationId xmlns:a16="http://schemas.microsoft.com/office/drawing/2014/main" id="{7E62D77C-CE7B-685F-E623-AA370DD652D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1683"/>
              <a:stretch/>
            </p:blipFill>
            <p:spPr>
              <a:xfrm>
                <a:off x="7116584" y="4167073"/>
                <a:ext cx="975677" cy="1409013"/>
              </a:xfrm>
              <a:prstGeom prst="rect">
                <a:avLst/>
              </a:prstGeom>
            </p:spPr>
          </p:pic>
          <p:sp>
            <p:nvSpPr>
              <p:cNvPr id="33" name="テキスト ボックス 32">
                <a:extLst>
                  <a:ext uri="{FF2B5EF4-FFF2-40B4-BE49-F238E27FC236}">
                    <a16:creationId xmlns:a16="http://schemas.microsoft.com/office/drawing/2014/main" id="{02BCE0B9-4EAB-C8B5-E445-9EB1BA09AC28}"/>
                  </a:ext>
                </a:extLst>
              </p:cNvPr>
              <p:cNvSpPr txBox="1"/>
              <p:nvPr/>
            </p:nvSpPr>
            <p:spPr>
              <a:xfrm>
                <a:off x="7116584" y="5291137"/>
                <a:ext cx="974646" cy="276999"/>
              </a:xfrm>
              <a:prstGeom prst="rect">
                <a:avLst/>
              </a:prstGeom>
              <a:noFill/>
            </p:spPr>
            <p:txBody>
              <a:bodyPr wrap="square" rtlCol="0">
                <a:spAutoFit/>
              </a:bodyPr>
              <a:lstStyle/>
              <a:p>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内装ドア：</a:t>
                </a:r>
                <a:endParaRPr lang="en-US" altLang="ja-JP" sz="6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r>
                  <a:rPr lang="ja-JP" altLang="en-US" sz="6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ピュアワイルドオーク柄</a:t>
                </a:r>
              </a:p>
            </p:txBody>
          </p:sp>
        </p:grpSp>
      </p:grpSp>
      <p:grpSp>
        <p:nvGrpSpPr>
          <p:cNvPr id="4" name="グループ化 3">
            <a:extLst>
              <a:ext uri="{FF2B5EF4-FFF2-40B4-BE49-F238E27FC236}">
                <a16:creationId xmlns:a16="http://schemas.microsoft.com/office/drawing/2014/main" id="{5EA52311-5CFD-F0F1-2E37-02DA46344D2E}"/>
              </a:ext>
            </a:extLst>
          </p:cNvPr>
          <p:cNvGrpSpPr/>
          <p:nvPr/>
        </p:nvGrpSpPr>
        <p:grpSpPr>
          <a:xfrm>
            <a:off x="142875" y="5168912"/>
            <a:ext cx="4773613" cy="1573200"/>
            <a:chOff x="142875" y="5047500"/>
            <a:chExt cx="4773613" cy="1573200"/>
          </a:xfrm>
        </p:grpSpPr>
        <p:sp>
          <p:nvSpPr>
            <p:cNvPr id="59" name="正方形/長方形 58">
              <a:extLst>
                <a:ext uri="{FF2B5EF4-FFF2-40B4-BE49-F238E27FC236}">
                  <a16:creationId xmlns:a16="http://schemas.microsoft.com/office/drawing/2014/main" id="{BF26CA10-F7CC-4BCD-B5E6-C4454F57A5D0}"/>
                </a:ext>
              </a:extLst>
            </p:cNvPr>
            <p:cNvSpPr/>
            <p:nvPr/>
          </p:nvSpPr>
          <p:spPr>
            <a:xfrm>
              <a:off x="142875" y="5047500"/>
              <a:ext cx="4773613" cy="157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50" dirty="0"/>
            </a:p>
          </p:txBody>
        </p:sp>
        <p:sp>
          <p:nvSpPr>
            <p:cNvPr id="71" name="テキスト ボックス 70">
              <a:extLst>
                <a:ext uri="{FF2B5EF4-FFF2-40B4-BE49-F238E27FC236}">
                  <a16:creationId xmlns:a16="http://schemas.microsoft.com/office/drawing/2014/main" id="{BB1FE5BB-718C-4E1C-9F00-C0B9281AA93E}"/>
                </a:ext>
              </a:extLst>
            </p:cNvPr>
            <p:cNvSpPr txBox="1"/>
            <p:nvPr/>
          </p:nvSpPr>
          <p:spPr>
            <a:xfrm>
              <a:off x="142875" y="5047500"/>
              <a:ext cx="4773612" cy="969837"/>
            </a:xfrm>
            <a:prstGeom prst="rect">
              <a:avLst/>
            </a:prstGeom>
            <a:noFill/>
          </p:spPr>
          <p:txBody>
            <a:bodyPr wrap="square" lIns="144000" tIns="252000" rIns="144000" bIns="24245" rtlCol="0">
              <a:spAutoFit/>
            </a:bodyPr>
            <a:lstStyle/>
            <a:p>
              <a:r>
                <a:rPr lang="ja-JP" altLang="en-US" sz="898" dirty="0">
                  <a:solidFill>
                    <a:prstClr val="black"/>
                  </a:solidFill>
                  <a:latin typeface="ＭＳ Ｐゴシック" panose="020B0600070205080204" pitchFamily="50" charset="-128"/>
                  <a:ea typeface="ＭＳ Ｐゴシック" panose="020B0600070205080204" pitchFamily="50" charset="-128"/>
                </a:rPr>
                <a:t>ラスティックオーク</a:t>
              </a:r>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ピュアワイルドオークのナチュラルなカラーリング。</a:t>
              </a:r>
            </a:p>
            <a:p>
              <a:r>
                <a:rPr lang="ja-JP" altLang="en-US" sz="898" dirty="0">
                  <a:solidFill>
                    <a:prstClr val="black"/>
                  </a:solidFill>
                  <a:latin typeface="ＭＳ Ｐゴシック" panose="020B0600070205080204" pitchFamily="50" charset="-128"/>
                  <a:ea typeface="ＭＳ Ｐゴシック" panose="020B0600070205080204" pitchFamily="50" charset="-128"/>
                </a:rPr>
                <a:t>壁の仕上げは飽きのこない柔らかなオフホワイト系のクロスでシンプルに。</a:t>
              </a:r>
            </a:p>
            <a:p>
              <a:r>
                <a:rPr lang="ja-JP" altLang="en-US" sz="898" dirty="0">
                  <a:solidFill>
                    <a:prstClr val="black"/>
                  </a:solidFill>
                  <a:latin typeface="ＭＳ Ｐゴシック" panose="020B0600070205080204" pitchFamily="50" charset="-128"/>
                  <a:ea typeface="ＭＳ Ｐゴシック" panose="020B0600070205080204" pitchFamily="50" charset="-128"/>
                </a:rPr>
                <a:t>装飾的なものは取り入れない、白い箱のようなインテリアは、</a:t>
              </a:r>
            </a:p>
            <a:p>
              <a:r>
                <a:rPr lang="ja-JP" altLang="en-US" sz="898" dirty="0">
                  <a:solidFill>
                    <a:prstClr val="black"/>
                  </a:solidFill>
                  <a:latin typeface="ＭＳ Ｐゴシック" panose="020B0600070205080204" pitchFamily="50" charset="-128"/>
                  <a:ea typeface="ＭＳ Ｐゴシック" panose="020B0600070205080204" pitchFamily="50" charset="-128"/>
                </a:rPr>
                <a:t>家族がそれぞれのお気に入りの場所を見つけて集うことができる</a:t>
              </a:r>
            </a:p>
            <a:p>
              <a:r>
                <a:rPr lang="ja-JP" altLang="en-US" sz="898" dirty="0">
                  <a:solidFill>
                    <a:prstClr val="black"/>
                  </a:solidFill>
                  <a:latin typeface="ＭＳ Ｐゴシック" panose="020B0600070205080204" pitchFamily="50" charset="-128"/>
                  <a:ea typeface="ＭＳ Ｐゴシック" panose="020B0600070205080204" pitchFamily="50" charset="-128"/>
                </a:rPr>
                <a:t>気持ちの良い空間です。</a:t>
              </a:r>
            </a:p>
          </p:txBody>
        </p:sp>
        <p:sp>
          <p:nvSpPr>
            <p:cNvPr id="42" name="テキスト ボックス 41">
              <a:extLst>
                <a:ext uri="{FF2B5EF4-FFF2-40B4-BE49-F238E27FC236}">
                  <a16:creationId xmlns:a16="http://schemas.microsoft.com/office/drawing/2014/main" id="{BB1FE5BB-718C-4E1C-9F00-C0B9281AA93E}"/>
                </a:ext>
              </a:extLst>
            </p:cNvPr>
            <p:cNvSpPr txBox="1"/>
            <p:nvPr/>
          </p:nvSpPr>
          <p:spPr>
            <a:xfrm>
              <a:off x="142875" y="6065400"/>
              <a:ext cx="4773612" cy="555300"/>
            </a:xfrm>
            <a:prstGeom prst="rect">
              <a:avLst/>
            </a:prstGeom>
            <a:noFill/>
          </p:spPr>
          <p:txBody>
            <a:bodyPr wrap="square" lIns="144000" tIns="24245" rIns="144000" bIns="252000" rtlCol="0" anchor="b">
              <a:spAutoFit/>
            </a:bodyPr>
            <a:lstStyle/>
            <a:p>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子育てインテリア、 </a:t>
              </a:r>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在宅ワークスペース、 </a:t>
              </a:r>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キッズコーナー、</a:t>
              </a:r>
            </a:p>
            <a:p>
              <a:r>
                <a:rPr lang="en-US" altLang="ja-JP" sz="898" dirty="0">
                  <a:solidFill>
                    <a:prstClr val="black"/>
                  </a:solidFill>
                  <a:latin typeface="ＭＳ Ｐゴシック" panose="020B0600070205080204" pitchFamily="50" charset="-128"/>
                  <a:ea typeface="ＭＳ Ｐゴシック" panose="020B0600070205080204" pitchFamily="50" charset="-128"/>
                </a:rPr>
                <a:t>#</a:t>
              </a:r>
              <a:r>
                <a:rPr lang="ja-JP" altLang="en-US" sz="898" dirty="0">
                  <a:solidFill>
                    <a:prstClr val="black"/>
                  </a:solidFill>
                  <a:latin typeface="ＭＳ Ｐゴシック" panose="020B0600070205080204" pitchFamily="50" charset="-128"/>
                  <a:ea typeface="ＭＳ Ｐゴシック" panose="020B0600070205080204" pitchFamily="50" charset="-128"/>
                </a:rPr>
                <a:t>お片付けが上手くなるキッズコーナー</a:t>
              </a:r>
            </a:p>
          </p:txBody>
        </p:sp>
      </p:grpSp>
      <p:sp>
        <p:nvSpPr>
          <p:cNvPr id="9" name="タイトル 8">
            <a:extLst>
              <a:ext uri="{FF2B5EF4-FFF2-40B4-BE49-F238E27FC236}">
                <a16:creationId xmlns:a16="http://schemas.microsoft.com/office/drawing/2014/main" id="{993DE671-AFF2-FADA-7655-022A7C0A2E00}"/>
              </a:ext>
            </a:extLst>
          </p:cNvPr>
          <p:cNvSpPr>
            <a:spLocks noGrp="1"/>
          </p:cNvSpPr>
          <p:nvPr>
            <p:ph type="title"/>
          </p:nvPr>
        </p:nvSpPr>
        <p:spPr/>
        <p:txBody>
          <a:bodyPr/>
          <a:lstStyle/>
          <a:p>
            <a:r>
              <a:rPr kumimoji="1" lang="en-US" altLang="ja-JP" dirty="0"/>
              <a:t>Small gathering - NATURAL</a:t>
            </a:r>
            <a:endParaRPr lang="ja-JP" altLang="en-US" dirty="0"/>
          </a:p>
        </p:txBody>
      </p:sp>
      <p:sp>
        <p:nvSpPr>
          <p:cNvPr id="11" name="テキスト プレースホルダー 10">
            <a:extLst>
              <a:ext uri="{FF2B5EF4-FFF2-40B4-BE49-F238E27FC236}">
                <a16:creationId xmlns:a16="http://schemas.microsoft.com/office/drawing/2014/main" id="{85080C1F-DEA4-BBC2-9FEB-41FA70B6D045}"/>
              </a:ext>
            </a:extLst>
          </p:cNvPr>
          <p:cNvSpPr>
            <a:spLocks noGrp="1"/>
          </p:cNvSpPr>
          <p:nvPr>
            <p:ph type="body" sz="quarter" idx="10"/>
          </p:nvPr>
        </p:nvSpPr>
        <p:spPr/>
        <p:txBody>
          <a:bodyPr/>
          <a:lstStyle/>
          <a:p>
            <a:r>
              <a:rPr kumimoji="1" lang="en-US" altLang="ja-JP" dirty="0"/>
              <a:t>S-NA-01</a:t>
            </a:r>
            <a:endParaRPr kumimoji="1" lang="ja-JP" altLang="en-US" dirty="0"/>
          </a:p>
        </p:txBody>
      </p:sp>
      <p:grpSp>
        <p:nvGrpSpPr>
          <p:cNvPr id="2" name="グループ化 1">
            <a:extLst>
              <a:ext uri="{FF2B5EF4-FFF2-40B4-BE49-F238E27FC236}">
                <a16:creationId xmlns:a16="http://schemas.microsoft.com/office/drawing/2014/main" id="{3A178E84-D2C2-27C5-2030-523AFFFD40CE}"/>
              </a:ext>
            </a:extLst>
          </p:cNvPr>
          <p:cNvGrpSpPr/>
          <p:nvPr/>
        </p:nvGrpSpPr>
        <p:grpSpPr>
          <a:xfrm>
            <a:off x="142874" y="688975"/>
            <a:ext cx="6323892" cy="4271228"/>
            <a:chOff x="142874" y="688975"/>
            <a:chExt cx="6323892" cy="4271228"/>
          </a:xfrm>
        </p:grpSpPr>
        <p:sp>
          <p:nvSpPr>
            <p:cNvPr id="31" name="テキスト ボックス 30">
              <a:extLst>
                <a:ext uri="{FF2B5EF4-FFF2-40B4-BE49-F238E27FC236}">
                  <a16:creationId xmlns:a16="http://schemas.microsoft.com/office/drawing/2014/main" id="{6CB756EE-32BA-47F5-9884-7FB2DBFCCCF7}"/>
                </a:ext>
              </a:extLst>
            </p:cNvPr>
            <p:cNvSpPr txBox="1"/>
            <p:nvPr/>
          </p:nvSpPr>
          <p:spPr>
            <a:xfrm>
              <a:off x="142875" y="688975"/>
              <a:ext cx="1649491" cy="206827"/>
            </a:xfrm>
            <a:prstGeom prst="rect">
              <a:avLst/>
            </a:prstGeom>
            <a:noFill/>
          </p:spPr>
          <p:txBody>
            <a:bodyPr wrap="none" lIns="0" tIns="24245" rIns="0" bIns="24245" rtlCol="0">
              <a:spAutoFit/>
            </a:bodyPr>
            <a:lstStyle/>
            <a:p>
              <a:pPr defTabSz="293248">
                <a:defRPr/>
              </a:pPr>
              <a:r>
                <a:rPr lang="ja-JP" altLang="en-US" sz="1026" b="1" dirty="0">
                  <a:solidFill>
                    <a:prstClr val="black">
                      <a:lumMod val="65000"/>
                      <a:lumOff val="35000"/>
                    </a:prstClr>
                  </a:solidFill>
                  <a:latin typeface="ＭＳ Ｐゴシック" panose="020B0600070205080204" pitchFamily="50" charset="-128"/>
                  <a:ea typeface="ＭＳ Ｐゴシック" panose="020B0600070205080204" pitchFamily="50" charset="-128"/>
                </a:rPr>
                <a:t>家族で遊ぶように暮らしたい。</a:t>
              </a:r>
            </a:p>
          </p:txBody>
        </p:sp>
        <p:pic>
          <p:nvPicPr>
            <p:cNvPr id="12" name="図 11">
              <a:extLst>
                <a:ext uri="{FF2B5EF4-FFF2-40B4-BE49-F238E27FC236}">
                  <a16:creationId xmlns:a16="http://schemas.microsoft.com/office/drawing/2014/main" id="{A8FFD3C2-3B83-4DFA-A54B-6C6E9997905A}"/>
                </a:ext>
              </a:extLst>
            </p:cNvPr>
            <p:cNvPicPr>
              <a:picLocks noChangeAspect="1"/>
            </p:cNvPicPr>
            <p:nvPr/>
          </p:nvPicPr>
          <p:blipFill rotWithShape="1">
            <a:blip r:embed="rId7" cstate="hqprint">
              <a:extLst>
                <a:ext uri="{28A0092B-C50C-407E-A947-70E740481C1C}">
                  <a14:useLocalDpi xmlns:a14="http://schemas.microsoft.com/office/drawing/2010/main"/>
                </a:ext>
              </a:extLst>
            </a:blip>
            <a:stretch/>
          </p:blipFill>
          <p:spPr>
            <a:xfrm>
              <a:off x="142874" y="895803"/>
              <a:ext cx="6323892" cy="4064400"/>
            </a:xfrm>
            <a:prstGeom prst="rect">
              <a:avLst/>
            </a:prstGeom>
          </p:spPr>
        </p:pic>
      </p:grpSp>
      <p:pic>
        <p:nvPicPr>
          <p:cNvPr id="13" name="図 12" descr="ダイアグラム, 設計図&#10;&#10;自動的に生成された説明">
            <a:extLst>
              <a:ext uri="{FF2B5EF4-FFF2-40B4-BE49-F238E27FC236}">
                <a16:creationId xmlns:a16="http://schemas.microsoft.com/office/drawing/2014/main" id="{96525EF3-ADD2-8EE0-4F56-4BE3FA9B152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8294"/>
          <a:stretch/>
        </p:blipFill>
        <p:spPr>
          <a:xfrm>
            <a:off x="4991100" y="5433153"/>
            <a:ext cx="1544400" cy="1308959"/>
          </a:xfrm>
          <a:prstGeom prst="rect">
            <a:avLst/>
          </a:prstGeom>
        </p:spPr>
      </p:pic>
      <p:pic>
        <p:nvPicPr>
          <p:cNvPr id="16" name="図 15" descr="背景パターン が含まれている画像&#10;&#10;自動的に生成された説明">
            <a:extLst>
              <a:ext uri="{FF2B5EF4-FFF2-40B4-BE49-F238E27FC236}">
                <a16:creationId xmlns:a16="http://schemas.microsoft.com/office/drawing/2014/main" id="{A1A25D3F-B7FC-B918-CDEE-0DD42A1F6AF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l="4167" r="4167"/>
          <a:stretch/>
        </p:blipFill>
        <p:spPr>
          <a:xfrm>
            <a:off x="7790534" y="895803"/>
            <a:ext cx="1980000" cy="1440000"/>
          </a:xfrm>
          <a:prstGeom prst="rect">
            <a:avLst/>
          </a:prstGeom>
        </p:spPr>
      </p:pic>
      <p:pic>
        <p:nvPicPr>
          <p:cNvPr id="17" name="図 16" descr="窓のそばに座っている子供たち&#10;&#10;中程度の精度で自動的に生成された説明">
            <a:extLst>
              <a:ext uri="{FF2B5EF4-FFF2-40B4-BE49-F238E27FC236}">
                <a16:creationId xmlns:a16="http://schemas.microsoft.com/office/drawing/2014/main" id="{4014A349-24D7-4C6E-EA59-C02F375148A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4221" r="4113"/>
          <a:stretch/>
        </p:blipFill>
        <p:spPr>
          <a:xfrm>
            <a:off x="6957559" y="2597329"/>
            <a:ext cx="1980000" cy="1440000"/>
          </a:xfrm>
          <a:prstGeom prst="rect">
            <a:avLst/>
          </a:prstGeom>
        </p:spPr>
      </p:pic>
    </p:spTree>
    <p:extLst>
      <p:ext uri="{BB962C8B-B14F-4D97-AF65-F5344CB8AC3E}">
        <p14:creationId xmlns:p14="http://schemas.microsoft.com/office/powerpoint/2010/main" val="2703011423"/>
      </p:ext>
    </p:extLst>
  </p:cSld>
  <p:clrMapOvr>
    <a:masterClrMapping/>
  </p:clrMapOvr>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109</Words>
  <Application>Microsoft Office PowerPoint</Application>
  <PresentationFormat>A4 210 x 297 mm</PresentationFormat>
  <Paragraphs>16</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3</vt:i4>
      </vt:variant>
      <vt:variant>
        <vt:lpstr>スライド タイトル</vt:lpstr>
      </vt:variant>
      <vt:variant>
        <vt:i4>1</vt:i4>
      </vt:variant>
    </vt:vector>
  </HeadingPairs>
  <TitlesOfParts>
    <vt:vector size="7" baseType="lpstr">
      <vt:lpstr>ＭＳ Ｐゴシック</vt:lpstr>
      <vt:lpstr>游ゴシック</vt:lpstr>
      <vt:lpstr>Arial</vt:lpstr>
      <vt:lpstr>2_Office テーマ</vt:lpstr>
      <vt:lpstr>1_Office テーマ</vt:lpstr>
      <vt:lpstr>Office テーマ</vt:lpstr>
      <vt:lpstr>Small gathering - NATURAL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2022-05-26T12:19:07Z</dcterms:created>
  <dcterms:modified xsi:type="dcterms:W3CDTF">2023-07-31T01:52:35Z</dcterms:modified>
</cp:coreProperties>
</file>