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693480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スモーキーブラウン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パールグレーのコーディネイト。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奥行感のあるカラーで、ハイコントラストな白黒よりもラグジュアリーな印象に。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普遍的な高級感を大切にした都会的でラグジュアリーなインテリアです。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ハイコントラスト、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邸宅、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出張シェフ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gathering - MODERN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S-MO-01</a:t>
            </a:r>
            <a:endParaRPr kumimoji="1" lang="ja-JP" altLang="en-US" dirty="0"/>
          </a:p>
        </p:txBody>
      </p:sp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47BF7FB3-4714-08E3-8B9E-0F4AD2F326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5455940"/>
            <a:ext cx="1544400" cy="1286172"/>
          </a:xfrm>
          <a:prstGeom prst="rect">
            <a:avLst/>
          </a:prstGeom>
        </p:spPr>
      </p:pic>
      <p:pic>
        <p:nvPicPr>
          <p:cNvPr id="15" name="図 14" descr="テーブルで食事をしている人達&#10;&#10;中程度の精度で自動的に生成された説明">
            <a:extLst>
              <a:ext uri="{FF2B5EF4-FFF2-40B4-BE49-F238E27FC236}">
                <a16:creationId xmlns:a16="http://schemas.microsoft.com/office/drawing/2014/main" id="{847AB4BE-3B02-1890-3380-063C553D10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42"/>
          <a:stretch/>
        </p:blipFill>
        <p:spPr>
          <a:xfrm>
            <a:off x="7790534" y="895803"/>
            <a:ext cx="1980000" cy="1440000"/>
          </a:xfrm>
          <a:prstGeom prst="rect">
            <a:avLst/>
          </a:prstGeom>
        </p:spPr>
      </p:pic>
      <p:pic>
        <p:nvPicPr>
          <p:cNvPr id="16" name="図 15" descr="屋内, テーブル, 座る, 机 が含まれている画像&#10;&#10;自動的に生成された説明">
            <a:extLst>
              <a:ext uri="{FF2B5EF4-FFF2-40B4-BE49-F238E27FC236}">
                <a16:creationId xmlns:a16="http://schemas.microsoft.com/office/drawing/2014/main" id="{920F787D-40A4-71A0-238C-46CB631236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42" b="11023"/>
          <a:stretch/>
        </p:blipFill>
        <p:spPr>
          <a:xfrm>
            <a:off x="6957559" y="2437170"/>
            <a:ext cx="1980000" cy="144000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397D8FC-CEBD-E3C1-394F-79B19C54F709}"/>
              </a:ext>
            </a:extLst>
          </p:cNvPr>
          <p:cNvGrpSpPr/>
          <p:nvPr/>
        </p:nvGrpSpPr>
        <p:grpSpPr>
          <a:xfrm>
            <a:off x="142875" y="688975"/>
            <a:ext cx="6333001" cy="4271228"/>
            <a:chOff x="142875" y="688975"/>
            <a:chExt cx="6333001" cy="4271228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4533292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常に洗練された感性を大切にし、またゲストを招いて分かち合える暮らしがしたい。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B6D141B-5660-5BB4-14EF-18111936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215" b="7215"/>
            <a:stretch/>
          </p:blipFill>
          <p:spPr>
            <a:xfrm>
              <a:off x="142875" y="895803"/>
              <a:ext cx="6333001" cy="4064400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4658A88-B9FB-0312-AF3D-89258DFE3B21}"/>
              </a:ext>
            </a:extLst>
          </p:cNvPr>
          <p:cNvGrpSpPr/>
          <p:nvPr/>
        </p:nvGrpSpPr>
        <p:grpSpPr>
          <a:xfrm>
            <a:off x="7214667" y="4078607"/>
            <a:ext cx="2555867" cy="2663505"/>
            <a:chOff x="7214667" y="4078607"/>
            <a:chExt cx="2555867" cy="266350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78F1CB6-B5E8-2F77-2F0E-E7AC81B97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86132" y="4303204"/>
              <a:ext cx="1332000" cy="1332000"/>
            </a:xfrm>
            <a:prstGeom prst="rect">
              <a:avLst/>
            </a:prstGeom>
          </p:spPr>
        </p:pic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C137F8BD-1552-ED67-6B74-3097F57422C1}"/>
                </a:ext>
              </a:extLst>
            </p:cNvPr>
            <p:cNvGrpSpPr/>
            <p:nvPr/>
          </p:nvGrpSpPr>
          <p:grpSpPr>
            <a:xfrm>
              <a:off x="7214667" y="5730467"/>
              <a:ext cx="2303465" cy="1011645"/>
              <a:chOff x="7116583" y="5565291"/>
              <a:chExt cx="2251268" cy="988721"/>
            </a:xfrm>
          </p:grpSpPr>
          <p:pic>
            <p:nvPicPr>
              <p:cNvPr id="57" name="図 56">
                <a:extLst>
                  <a:ext uri="{FF2B5EF4-FFF2-40B4-BE49-F238E27FC236}">
                    <a16:creationId xmlns:a16="http://schemas.microsoft.com/office/drawing/2014/main" id="{7CD675FD-C9AD-737B-D7A1-8256ED639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177" r="31177"/>
              <a:stretch/>
            </p:blipFill>
            <p:spPr>
              <a:xfrm>
                <a:off x="7116583" y="5565291"/>
                <a:ext cx="2251268" cy="988721"/>
              </a:xfrm>
              <a:prstGeom prst="rect">
                <a:avLst/>
              </a:prstGeom>
            </p:spPr>
          </p:pic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FBAD93B-5B7D-5564-2A69-A59E61E60D6E}"/>
                  </a:ext>
                </a:extLst>
              </p:cNvPr>
              <p:cNvSpPr txBox="1"/>
              <p:nvPr/>
            </p:nvSpPr>
            <p:spPr>
              <a:xfrm>
                <a:off x="7116585" y="6369346"/>
                <a:ext cx="110479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床材：スモーキーブラウン色</a:t>
                </a:r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485009E3-D15E-81ED-8ADD-3CA6CD90D978}"/>
                </a:ext>
              </a:extLst>
            </p:cNvPr>
            <p:cNvGrpSpPr/>
            <p:nvPr/>
          </p:nvGrpSpPr>
          <p:grpSpPr>
            <a:xfrm>
              <a:off x="8104359" y="5494004"/>
              <a:ext cx="1413774" cy="237789"/>
              <a:chOff x="7986114" y="5334213"/>
              <a:chExt cx="1381737" cy="232402"/>
            </a:xfrm>
          </p:grpSpPr>
          <p:pic>
            <p:nvPicPr>
              <p:cNvPr id="55" name="図 54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3DC561D8-29A1-FEBF-4248-668B4D7B6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691" t="65902" r="14691" b="13377"/>
              <a:stretch/>
            </p:blipFill>
            <p:spPr>
              <a:xfrm>
                <a:off x="7986114" y="5334213"/>
                <a:ext cx="1381737" cy="232402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</p:spPr>
          </p:pic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268E285-905F-E653-23AE-E05A3A8325F7}"/>
                  </a:ext>
                </a:extLst>
              </p:cNvPr>
              <p:cNvSpPr txBox="1"/>
              <p:nvPr/>
            </p:nvSpPr>
            <p:spPr>
              <a:xfrm>
                <a:off x="8086440" y="5381938"/>
                <a:ext cx="9172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幅木：パールグレー柄</a:t>
                </a:r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B9C3E372-EAEC-E7CC-8CE9-37738B74A52D}"/>
                </a:ext>
              </a:extLst>
            </p:cNvPr>
            <p:cNvGrpSpPr/>
            <p:nvPr/>
          </p:nvGrpSpPr>
          <p:grpSpPr>
            <a:xfrm>
              <a:off x="7214668" y="4303204"/>
              <a:ext cx="998299" cy="1428606"/>
              <a:chOff x="7116584" y="4170370"/>
              <a:chExt cx="975677" cy="1396233"/>
            </a:xfrm>
          </p:grpSpPr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1D8059AB-D8D4-243D-6D8D-A363F75580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3351" t="2471" r="33351"/>
              <a:stretch/>
            </p:blipFill>
            <p:spPr>
              <a:xfrm>
                <a:off x="7116584" y="4170370"/>
                <a:ext cx="975677" cy="1396233"/>
              </a:xfrm>
              <a:prstGeom prst="rect">
                <a:avLst/>
              </a:prstGeom>
            </p:spPr>
          </p:pic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7E9347B-4C03-45DA-A7DC-8184E6FD772C}"/>
                  </a:ext>
                </a:extLst>
              </p:cNvPr>
              <p:cNvSpPr txBox="1"/>
              <p:nvPr/>
            </p:nvSpPr>
            <p:spPr>
              <a:xfrm>
                <a:off x="7116584" y="5289604"/>
                <a:ext cx="7568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</a:t>
                </a:r>
                <a:endParaRPr lang="en-US" altLang="ja-JP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パールグレー柄</a:t>
                </a:r>
              </a:p>
            </p:txBody>
          </p:sp>
        </p:grp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844C26D-7E27-C8A5-0572-F3ACC13F6966}"/>
                </a:ext>
              </a:extLst>
            </p:cNvPr>
            <p:cNvSpPr txBox="1"/>
            <p:nvPr/>
          </p:nvSpPr>
          <p:spPr>
            <a:xfrm>
              <a:off x="8206020" y="5306279"/>
              <a:ext cx="1302404" cy="188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壁紙：品番</a:t>
              </a:r>
              <a:r>
                <a:rPr lang="en-US" altLang="ja-JP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FE76456</a:t>
              </a:r>
              <a:r>
                <a:rPr lang="ja-JP" altLang="en-US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（サンゲツ）</a:t>
              </a: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6105DBB-3267-6599-F38D-7B2FF86E7FE0}"/>
                </a:ext>
              </a:extLst>
            </p:cNvPr>
            <p:cNvGrpSpPr/>
            <p:nvPr/>
          </p:nvGrpSpPr>
          <p:grpSpPr>
            <a:xfrm>
              <a:off x="8510534" y="4078607"/>
              <a:ext cx="1260000" cy="720017"/>
              <a:chOff x="8510534" y="4078607"/>
              <a:chExt cx="1260000" cy="720017"/>
            </a:xfrm>
          </p:grpSpPr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431E181B-638E-FDA6-32D4-46147A493A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5638" b="17217"/>
              <a:stretch/>
            </p:blipFill>
            <p:spPr>
              <a:xfrm>
                <a:off x="8510534" y="4078607"/>
                <a:ext cx="1260000" cy="720017"/>
              </a:xfrm>
              <a:prstGeom prst="rect">
                <a:avLst/>
              </a:prstGeom>
            </p:spPr>
          </p:pic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121F1BF-77BD-8FEB-48CE-75C49EDBD0C4}"/>
                  </a:ext>
                </a:extLst>
              </p:cNvPr>
              <p:cNvSpPr txBox="1"/>
              <p:nvPr/>
            </p:nvSpPr>
            <p:spPr>
              <a:xfrm>
                <a:off x="8510534" y="4613958"/>
                <a:ext cx="1135247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タイル：</a:t>
                </a:r>
                <a:r>
                  <a:rPr lang="en-US" altLang="ja-JP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CS-735631</a:t>
                </a:r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ADVAN</a:t>
                </a:r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Small gathering - MODERN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2023-07-31T01:51:12Z</dcterms:modified>
</cp:coreProperties>
</file>