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MODERN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S-MO-01</a:t>
            </a:r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4560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SMOKY BROWN – PEARL GRAY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715510" cy="31652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：プラスレーベル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WH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パールグレー柄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：ベリティスフロアー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W 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クラフト スモーキーブラウン色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F6F2C4A3-59B2-ACCF-99F5-9F988C3D3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96" y="4794513"/>
            <a:ext cx="631802" cy="1947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1D0A27-36AD-F301-8FFB-7657268BC3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5" b="7215"/>
          <a:stretch/>
        </p:blipFill>
        <p:spPr>
          <a:xfrm>
            <a:off x="142875" y="688973"/>
            <a:ext cx="4487512" cy="288000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660D83-2109-8BC6-C0ED-977E50004B46}"/>
              </a:ext>
            </a:extLst>
          </p:cNvPr>
          <p:cNvGrpSpPr/>
          <p:nvPr/>
        </p:nvGrpSpPr>
        <p:grpSpPr>
          <a:xfrm>
            <a:off x="5320665" y="818754"/>
            <a:ext cx="3940704" cy="3118144"/>
            <a:chOff x="7559675" y="1440762"/>
            <a:chExt cx="6934633" cy="5487137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4E41F76-A0D3-C731-155F-D3E7BAC27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17" t="22899" r="36236" b="10483"/>
            <a:stretch/>
          </p:blipFill>
          <p:spPr>
            <a:xfrm>
              <a:off x="7559675" y="1759906"/>
              <a:ext cx="2309170" cy="255543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4B696CF-9586-1236-300A-4947F4D2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585" t="15754" r="401" b="35785"/>
            <a:stretch/>
          </p:blipFill>
          <p:spPr>
            <a:xfrm>
              <a:off x="12196376" y="1828128"/>
              <a:ext cx="2297932" cy="2981456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4B4F2C5C-0F7B-FC71-2BA4-BBD1851853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20326" y="1707907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31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D0235BDD-1D2D-6312-64BB-B3B56CD6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3411" y="1613053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310"/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4FA12854-0860-9DAF-9001-5AB9D1749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1" t="37371" r="58518" b="16555"/>
            <a:stretch/>
          </p:blipFill>
          <p:spPr>
            <a:xfrm>
              <a:off x="9868845" y="4538603"/>
              <a:ext cx="2833584" cy="2389296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D5B7EE9A-87EC-14E2-E1DE-2C11E288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624" y="4390849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310"/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2BCA91B6-144B-6307-886B-7211DC31D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" t="14231" r="81672" b="55755"/>
            <a:stretch/>
          </p:blipFill>
          <p:spPr>
            <a:xfrm>
              <a:off x="10319502" y="1440762"/>
              <a:ext cx="1450165" cy="18036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B76EE4F-1E9E-0FAC-4D11-F57E1884D3CF}"/>
              </a:ext>
            </a:extLst>
          </p:cNvPr>
          <p:cNvGrpSpPr/>
          <p:nvPr/>
        </p:nvGrpSpPr>
        <p:grpSpPr>
          <a:xfrm>
            <a:off x="1754503" y="3823632"/>
            <a:ext cx="8011797" cy="2918481"/>
            <a:chOff x="1754503" y="3823632"/>
            <a:chExt cx="8011797" cy="2918481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D74557CC-EA89-D1D1-9D1E-ED37D4C454AE}"/>
                </a:ext>
              </a:extLst>
            </p:cNvPr>
            <p:cNvGrpSpPr/>
            <p:nvPr/>
          </p:nvGrpSpPr>
          <p:grpSpPr>
            <a:xfrm>
              <a:off x="1754503" y="4794513"/>
              <a:ext cx="1925786" cy="1947600"/>
              <a:chOff x="1765174" y="4793234"/>
              <a:chExt cx="1925786" cy="1947600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042836F9-05DB-801E-73A8-55303320F8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3351" r="18338"/>
              <a:stretch/>
            </p:blipFill>
            <p:spPr>
              <a:xfrm>
                <a:off x="1765174" y="4793234"/>
                <a:ext cx="1925786" cy="1947600"/>
              </a:xfrm>
              <a:prstGeom prst="rect">
                <a:avLst/>
              </a:prstGeom>
              <a:effectLst/>
            </p:spPr>
          </p:pic>
          <p:sp>
            <p:nvSpPr>
              <p:cNvPr id="31" name="テキスト ボックス 104">
                <a:extLst>
                  <a:ext uri="{FF2B5EF4-FFF2-40B4-BE49-F238E27FC236}">
                    <a16:creationId xmlns:a16="http://schemas.microsoft.com/office/drawing/2014/main" id="{2F34FA83-25CA-AB0F-CA1B-D3FAE42ED13A}"/>
                  </a:ext>
                </a:extLst>
              </p:cNvPr>
              <p:cNvSpPr txBox="1"/>
              <p:nvPr/>
            </p:nvSpPr>
            <p:spPr>
              <a:xfrm>
                <a:off x="1765174" y="6549884"/>
                <a:ext cx="1484831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内装ドア：パールグレー柄</a:t>
                </a: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0BDAB49-F7F1-C533-30E5-8700385A327F}"/>
                </a:ext>
              </a:extLst>
            </p:cNvPr>
            <p:cNvGrpSpPr/>
            <p:nvPr/>
          </p:nvGrpSpPr>
          <p:grpSpPr>
            <a:xfrm>
              <a:off x="4993406" y="4146010"/>
              <a:ext cx="4772894" cy="2522805"/>
              <a:chOff x="4993406" y="4074405"/>
              <a:chExt cx="4772894" cy="2522805"/>
            </a:xfrm>
          </p:grpSpPr>
          <p:pic>
            <p:nvPicPr>
              <p:cNvPr id="45" name="図 44">
                <a:extLst>
                  <a:ext uri="{FF2B5EF4-FFF2-40B4-BE49-F238E27FC236}">
                    <a16:creationId xmlns:a16="http://schemas.microsoft.com/office/drawing/2014/main" id="{DD307429-2BD6-262E-587F-B623F5069E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31168" r="37519"/>
              <a:stretch/>
            </p:blipFill>
            <p:spPr>
              <a:xfrm>
                <a:off x="4993406" y="4074405"/>
                <a:ext cx="4772894" cy="2520000"/>
              </a:xfrm>
              <a:prstGeom prst="rect">
                <a:avLst/>
              </a:prstGeom>
            </p:spPr>
          </p:pic>
          <p:sp>
            <p:nvSpPr>
              <p:cNvPr id="46" name="テキスト ボックス 164">
                <a:extLst>
                  <a:ext uri="{FF2B5EF4-FFF2-40B4-BE49-F238E27FC236}">
                    <a16:creationId xmlns:a16="http://schemas.microsoft.com/office/drawing/2014/main" id="{39012604-4CD5-94B9-4F5B-A89F221D1B7D}"/>
                  </a:ext>
                </a:extLst>
              </p:cNvPr>
              <p:cNvSpPr txBox="1"/>
              <p:nvPr/>
            </p:nvSpPr>
            <p:spPr>
              <a:xfrm>
                <a:off x="4993406" y="6412544"/>
                <a:ext cx="203934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床材：ベリティスフロアー</a:t>
                </a:r>
                <a:r>
                  <a:rPr lang="en-US" altLang="ja-JP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W </a:t>
                </a: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クラフト　スモーキーブラウン色</a:t>
                </a: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37B945C5-A085-D8EE-A362-2BF6E12E74DE}"/>
                </a:ext>
              </a:extLst>
            </p:cNvPr>
            <p:cNvGrpSpPr/>
            <p:nvPr/>
          </p:nvGrpSpPr>
          <p:grpSpPr>
            <a:xfrm>
              <a:off x="3643991" y="5942734"/>
              <a:ext cx="1620000" cy="491235"/>
              <a:chOff x="3643991" y="5868324"/>
              <a:chExt cx="1620000" cy="491235"/>
            </a:xfrm>
          </p:grpSpPr>
          <p:pic>
            <p:nvPicPr>
              <p:cNvPr id="54" name="図 53" descr="図形&#10;&#10;中程度の精度で自動的に生成された説明">
                <a:extLst>
                  <a:ext uri="{FF2B5EF4-FFF2-40B4-BE49-F238E27FC236}">
                    <a16:creationId xmlns:a16="http://schemas.microsoft.com/office/drawing/2014/main" id="{12DFFF0C-0110-5F63-1810-A76F7EFB30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691" t="58173" r="14691" b="4471"/>
              <a:stretch/>
            </p:blipFill>
            <p:spPr>
              <a:xfrm>
                <a:off x="3643991" y="5868324"/>
                <a:ext cx="1620000" cy="491235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75434C5-C07D-90CC-EA01-F540475EE82D}"/>
                  </a:ext>
                </a:extLst>
              </p:cNvPr>
              <p:cNvSpPr txBox="1"/>
              <p:nvPr/>
            </p:nvSpPr>
            <p:spPr>
              <a:xfrm>
                <a:off x="3643991" y="6174893"/>
                <a:ext cx="9172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幅木：パールグレー柄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2AE6198-4EC6-916E-72DF-0E9792AF4DDF}"/>
                </a:ext>
              </a:extLst>
            </p:cNvPr>
            <p:cNvGrpSpPr/>
            <p:nvPr/>
          </p:nvGrpSpPr>
          <p:grpSpPr>
            <a:xfrm>
              <a:off x="3651153" y="4333619"/>
              <a:ext cx="1620000" cy="1620000"/>
              <a:chOff x="3651153" y="4333619"/>
              <a:chExt cx="1620000" cy="1620000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56670665-D15E-8B86-9206-B103573AF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1153" y="4333619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0EC8994-A3D9-C7D5-B2E2-B86FA4537773}"/>
                  </a:ext>
                </a:extLst>
              </p:cNvPr>
              <p:cNvSpPr txBox="1"/>
              <p:nvPr/>
            </p:nvSpPr>
            <p:spPr>
              <a:xfrm>
                <a:off x="3651153" y="5762669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FE76456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0439277-17CC-C8AC-1240-21C092295368}"/>
                </a:ext>
              </a:extLst>
            </p:cNvPr>
            <p:cNvGrpSpPr/>
            <p:nvPr/>
          </p:nvGrpSpPr>
          <p:grpSpPr>
            <a:xfrm>
              <a:off x="4372976" y="3823632"/>
              <a:ext cx="1620000" cy="899999"/>
              <a:chOff x="4372976" y="3823632"/>
              <a:chExt cx="1620000" cy="899999"/>
            </a:xfrm>
          </p:grpSpPr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B774095E-0F1B-CFB9-78DD-A54507E504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657" b="19785"/>
              <a:stretch/>
            </p:blipFill>
            <p:spPr>
              <a:xfrm>
                <a:off x="4372976" y="3823632"/>
                <a:ext cx="1620000" cy="899999"/>
              </a:xfrm>
              <a:prstGeom prst="rect">
                <a:avLst/>
              </a:prstGeom>
              <a:effectLst/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605C3E1-F2D4-DF09-814B-133FC914A295}"/>
                  </a:ext>
                </a:extLst>
              </p:cNvPr>
              <p:cNvSpPr txBox="1"/>
              <p:nvPr/>
            </p:nvSpPr>
            <p:spPr>
              <a:xfrm>
                <a:off x="4372976" y="4538965"/>
                <a:ext cx="14974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 タイル：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CS-735631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ADVAN</a:t>
                </a:r>
                <a:r>
                  <a:rPr lang="ja-JP" altLang="en-US" sz="600" dirty="0">
                    <a:solidFill>
                      <a:schemeClr val="bg1"/>
                    </a:solidFill>
                    <a:latin typeface="+mj-lt"/>
                    <a:ea typeface="ＭＳ Ｐゴシック" panose="020B0600070205080204" pitchFamily="50" charset="-128"/>
                  </a:rPr>
                  <a:t>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Small gathering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2023-07-31T01:50:37Z</dcterms:modified>
</cp:coreProperties>
</file>