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97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EA52311-5CFD-F0F1-2E37-02DA46344D2E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F26CA10-F7CC-4BCD-B5E6-C4454F57A5D0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831658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ナチュラルグレー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×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イデアオークで、コントラストをつけない穏やかなカラーリングに。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自然の質感を生かした素材でインテリアを構成。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日常の中で自然を感じながら自分自身を開放できる。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ボーダレスのアウトドアリビング、吹抜けの空間はリラクゼーションにぴったり。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6203578"/>
              <a:ext cx="4773612" cy="417122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#GARDEN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#VERAMPING</a:t>
              </a:r>
            </a:p>
          </p:txBody>
        </p:sp>
      </p:grpSp>
      <p:sp>
        <p:nvSpPr>
          <p:cNvPr id="9" name="タイトル 8">
            <a:extLst>
              <a:ext uri="{FF2B5EF4-FFF2-40B4-BE49-F238E27FC236}">
                <a16:creationId xmlns:a16="http://schemas.microsoft.com/office/drawing/2014/main" id="{993DE671-AFF2-FADA-7655-022A7C0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ON-OFF IN-OUT - NATURAL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5080C1F-DEA4-BBC2-9FEB-41FA70B6D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O-NA-01</a:t>
            </a:r>
            <a:endParaRPr kumimoji="1" lang="ja-JP" altLang="en-US" dirty="0"/>
          </a:p>
        </p:txBody>
      </p:sp>
      <p:pic>
        <p:nvPicPr>
          <p:cNvPr id="7" name="図 6" descr="屋外, 座る, 建物, 窓 が含まれている画像&#10;&#10;自動的に生成された説明">
            <a:extLst>
              <a:ext uri="{FF2B5EF4-FFF2-40B4-BE49-F238E27FC236}">
                <a16:creationId xmlns:a16="http://schemas.microsoft.com/office/drawing/2014/main" id="{4450EB3C-34A8-D1B2-17CD-B7A9D9B9FB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4" r="4950"/>
          <a:stretch/>
        </p:blipFill>
        <p:spPr>
          <a:xfrm>
            <a:off x="7790534" y="895803"/>
            <a:ext cx="1980000" cy="1440000"/>
          </a:xfrm>
          <a:prstGeom prst="rect">
            <a:avLst/>
          </a:prstGeom>
        </p:spPr>
      </p:pic>
      <p:pic>
        <p:nvPicPr>
          <p:cNvPr id="12" name="図 11" descr="テーブルの上に置かれたスープの入った白いカップ&#10;&#10;中程度の精度で自動的に生成された説明">
            <a:extLst>
              <a:ext uri="{FF2B5EF4-FFF2-40B4-BE49-F238E27FC236}">
                <a16:creationId xmlns:a16="http://schemas.microsoft.com/office/drawing/2014/main" id="{333F4235-3C07-F2E5-CCAA-5F155E2453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1" r="483"/>
          <a:stretch/>
        </p:blipFill>
        <p:spPr>
          <a:xfrm>
            <a:off x="6957559" y="2449182"/>
            <a:ext cx="1980000" cy="1440000"/>
          </a:xfrm>
          <a:prstGeom prst="rect">
            <a:avLst/>
          </a:prstGeom>
        </p:spPr>
      </p:pic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3AB1F9D1-C684-142E-7022-65EFCC913E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5209583"/>
            <a:ext cx="1544400" cy="1532529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95E91C-3B6C-F38C-33BC-0DE40F38A2B7}"/>
              </a:ext>
            </a:extLst>
          </p:cNvPr>
          <p:cNvGrpSpPr/>
          <p:nvPr/>
        </p:nvGrpSpPr>
        <p:grpSpPr>
          <a:xfrm>
            <a:off x="142875" y="688975"/>
            <a:ext cx="6378031" cy="4271228"/>
            <a:chOff x="142875" y="688975"/>
            <a:chExt cx="6378031" cy="4271228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B756EE-32BA-47F5-9884-7FB2DBFCCCF7}"/>
                </a:ext>
              </a:extLst>
            </p:cNvPr>
            <p:cNvSpPr txBox="1"/>
            <p:nvPr/>
          </p:nvSpPr>
          <p:spPr>
            <a:xfrm>
              <a:off x="142875" y="688975"/>
              <a:ext cx="5719514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常に心と身体をリラックスしながら暮らしたい。日常の中で自然を感じながら自分自身と向き合える毎日。</a:t>
              </a: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ED9E47DF-D2D4-F492-C87D-2ED4347F5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42875" y="895803"/>
              <a:ext cx="6378031" cy="4064400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8AB3EBE-775A-00B3-B26F-56797B975A94}"/>
              </a:ext>
            </a:extLst>
          </p:cNvPr>
          <p:cNvGrpSpPr/>
          <p:nvPr/>
        </p:nvGrpSpPr>
        <p:grpSpPr>
          <a:xfrm>
            <a:off x="7586659" y="4300158"/>
            <a:ext cx="1931400" cy="1332000"/>
            <a:chOff x="7586659" y="4317477"/>
            <a:chExt cx="1931400" cy="13320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645E73C-A8E3-97EB-34F8-BCC8DB38E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86659" y="4317477"/>
              <a:ext cx="1931400" cy="1332000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16ADF28B-4DA1-41D0-1A70-3691C815AFA6}"/>
                </a:ext>
              </a:extLst>
            </p:cNvPr>
            <p:cNvSpPr txBox="1"/>
            <p:nvPr/>
          </p:nvSpPr>
          <p:spPr>
            <a:xfrm>
              <a:off x="8255831" y="5343693"/>
              <a:ext cx="1222703" cy="189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壁紙：品番</a:t>
              </a:r>
              <a:r>
                <a:rPr lang="en-US" altLang="ja-JP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FE76279</a:t>
              </a:r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（サンゲツ）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C05E8FB-045F-0BB7-B7D7-C55819EACC78}"/>
              </a:ext>
            </a:extLst>
          </p:cNvPr>
          <p:cNvGrpSpPr/>
          <p:nvPr/>
        </p:nvGrpSpPr>
        <p:grpSpPr>
          <a:xfrm>
            <a:off x="8099963" y="5518544"/>
            <a:ext cx="1418096" cy="189525"/>
            <a:chOff x="7996765" y="5378617"/>
            <a:chExt cx="1381737" cy="184666"/>
          </a:xfrm>
        </p:grpSpPr>
        <p:pic>
          <p:nvPicPr>
            <p:cNvPr id="32" name="図 31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FE91FE59-55A2-8859-E9E4-4A61A2F97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96765" y="5388656"/>
              <a:ext cx="1381737" cy="174627"/>
            </a:xfrm>
            <a:custGeom>
              <a:avLst/>
              <a:gdLst>
                <a:gd name="connsiteX0" fmla="*/ 0 w 2154167"/>
                <a:gd name="connsiteY0" fmla="*/ 0 h 272248"/>
                <a:gd name="connsiteX1" fmla="*/ 2154167 w 2154167"/>
                <a:gd name="connsiteY1" fmla="*/ 0 h 272248"/>
                <a:gd name="connsiteX2" fmla="*/ 2154167 w 2154167"/>
                <a:gd name="connsiteY2" fmla="*/ 272248 h 272248"/>
                <a:gd name="connsiteX3" fmla="*/ 0 w 2154167"/>
                <a:gd name="connsiteY3" fmla="*/ 272248 h 27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67" h="272248">
                  <a:moveTo>
                    <a:pt x="0" y="0"/>
                  </a:moveTo>
                  <a:lnTo>
                    <a:pt x="2154167" y="0"/>
                  </a:lnTo>
                  <a:lnTo>
                    <a:pt x="2154167" y="272248"/>
                  </a:lnTo>
                  <a:lnTo>
                    <a:pt x="0" y="272248"/>
                  </a:lnTo>
                  <a:close/>
                </a:path>
              </a:pathLst>
            </a:cu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B683798-76D1-E2CD-57CA-4D5D92E8F638}"/>
                </a:ext>
              </a:extLst>
            </p:cNvPr>
            <p:cNvSpPr txBox="1"/>
            <p:nvPr/>
          </p:nvSpPr>
          <p:spPr>
            <a:xfrm>
              <a:off x="8154561" y="5378617"/>
              <a:ext cx="91723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ja-JP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幅木：パールグレー柄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D1013C3-B09E-EF75-0207-BE519B468767}"/>
              </a:ext>
            </a:extLst>
          </p:cNvPr>
          <p:cNvGrpSpPr/>
          <p:nvPr/>
        </p:nvGrpSpPr>
        <p:grpSpPr>
          <a:xfrm>
            <a:off x="7213166" y="4300158"/>
            <a:ext cx="1043958" cy="1427721"/>
            <a:chOff x="7132705" y="4168641"/>
            <a:chExt cx="1017192" cy="1391115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3691B6EB-C917-CCEB-0471-5F5746BF9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23255" r="14681" b="18847"/>
            <a:stretch/>
          </p:blipFill>
          <p:spPr>
            <a:xfrm>
              <a:off x="7132706" y="4168641"/>
              <a:ext cx="1017191" cy="1391115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F2B4924-7F31-8808-C85C-2863C1647ED2}"/>
                </a:ext>
              </a:extLst>
            </p:cNvPr>
            <p:cNvSpPr txBox="1"/>
            <p:nvPr/>
          </p:nvSpPr>
          <p:spPr>
            <a:xfrm>
              <a:off x="7132705" y="5352261"/>
              <a:ext cx="101126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内装ドア：イデアオーク柄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65EC448-8035-A67F-D3B1-EDB925F47F7C}"/>
              </a:ext>
            </a:extLst>
          </p:cNvPr>
          <p:cNvGrpSpPr/>
          <p:nvPr/>
        </p:nvGrpSpPr>
        <p:grpSpPr>
          <a:xfrm>
            <a:off x="7213167" y="5708069"/>
            <a:ext cx="2304892" cy="1034043"/>
            <a:chOff x="7132706" y="5563282"/>
            <a:chExt cx="2245796" cy="1007531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E0D4AED3-ECDE-5714-08A9-C8B05F831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31530" r="31530"/>
            <a:stretch/>
          </p:blipFill>
          <p:spPr>
            <a:xfrm>
              <a:off x="7132706" y="5563282"/>
              <a:ext cx="2245796" cy="1004005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E3D7191-0AA9-FF88-BE32-7F64345EEDD1}"/>
                </a:ext>
              </a:extLst>
            </p:cNvPr>
            <p:cNvSpPr txBox="1"/>
            <p:nvPr/>
          </p:nvSpPr>
          <p:spPr>
            <a:xfrm>
              <a:off x="7132706" y="6386147"/>
              <a:ext cx="103425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ja-JP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床材：ナチュラルグレー色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D889886-1138-9428-BAE7-8295CCAAB30A}"/>
              </a:ext>
            </a:extLst>
          </p:cNvPr>
          <p:cNvGrpSpPr/>
          <p:nvPr/>
        </p:nvGrpSpPr>
        <p:grpSpPr>
          <a:xfrm>
            <a:off x="8510534" y="4078625"/>
            <a:ext cx="1260000" cy="720000"/>
            <a:chOff x="8449871" y="4078625"/>
            <a:chExt cx="1260000" cy="720000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62D35FCA-B051-C964-3641-01F27F68F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26497" r="18112" b="26709"/>
            <a:stretch/>
          </p:blipFill>
          <p:spPr>
            <a:xfrm>
              <a:off x="8449871" y="4078625"/>
              <a:ext cx="1260000" cy="720000"/>
            </a:xfrm>
            <a:prstGeom prst="rect">
              <a:avLst/>
            </a:prstGeom>
          </p:spPr>
        </p:pic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672FEA1-2D7A-0A45-387D-C20771215CB5}"/>
                </a:ext>
              </a:extLst>
            </p:cNvPr>
            <p:cNvSpPr txBox="1"/>
            <p:nvPr/>
          </p:nvSpPr>
          <p:spPr>
            <a:xfrm>
              <a:off x="8449871" y="4521626"/>
              <a:ext cx="1196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anose="020B0600070205080204" pitchFamily="50" charset="-128"/>
                </a:rPr>
                <a:t> </a:t>
              </a:r>
              <a:r>
                <a:rPr lang="ja-JP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anose="020B0600070205080204" pitchFamily="50" charset="-128"/>
                </a:rPr>
                <a:t>タイル：</a:t>
              </a:r>
              <a:r>
                <a:rPr lang="en-US" altLang="ja-JP" sz="600" dirty="0">
                  <a:solidFill>
                    <a:srgbClr val="222222"/>
                  </a:solidFill>
                  <a:ea typeface="Yu Gothic" panose="020B0400000000000000" pitchFamily="34" charset="-128"/>
                </a:rPr>
                <a:t> QDS-6030/CM Cream</a:t>
              </a:r>
            </a:p>
            <a:p>
              <a:r>
                <a:rPr lang="ja-JP" altLang="en-US" sz="600" dirty="0">
                  <a:solidFill>
                    <a:srgbClr val="222222"/>
                  </a:solidFill>
                  <a:ea typeface="Yu Gothic" panose="020B0400000000000000" pitchFamily="34" charset="-128"/>
                </a:rPr>
                <a:t>　　　 </a:t>
              </a:r>
              <a:r>
                <a:rPr lang="en-US" altLang="ja-JP" sz="600" dirty="0">
                  <a:solidFill>
                    <a:srgbClr val="222222"/>
                  </a:solidFill>
                  <a:ea typeface="Yu Gothic" panose="020B0400000000000000" pitchFamily="34" charset="-128"/>
                </a:rPr>
                <a:t>(</a:t>
              </a:r>
              <a:r>
                <a:rPr lang="en-US" altLang="ja-JP" sz="600" dirty="0" err="1">
                  <a:solidFill>
                    <a:srgbClr val="222222"/>
                  </a:solidFill>
                  <a:ea typeface="Yu Gothic" panose="020B0400000000000000" pitchFamily="34" charset="-128"/>
                </a:rPr>
                <a:t>Maristo</a:t>
              </a:r>
              <a:r>
                <a:rPr lang="en-US" altLang="ja-JP" sz="600" dirty="0">
                  <a:solidFill>
                    <a:srgbClr val="222222"/>
                  </a:solidFill>
                  <a:ea typeface="Yu Gothic" panose="020B0400000000000000" pitchFamily="34" charset="-128"/>
                </a:rPr>
                <a:t>)</a:t>
              </a:r>
              <a:endPara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ON-OFF IN-OUT - NATURAL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2023-07-31T01:49:33Z</dcterms:modified>
</cp:coreProperties>
</file>