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チャコールオーク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グレージュアッシュで少しハイコントラストに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設定されたカラーリングはマニッシュでモダン。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シャープになりすぎず、ウチソトのボーダーを感じさせない。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ガレージに面した書斎兼リビングのある大人の隠れ家のようなガレージハウス。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ガレージハウス、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大人の隠れ家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COMFORT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O-CO-01</a:t>
            </a:r>
            <a:endParaRPr kumimoji="1" lang="ja-JP" altLang="en-US" dirty="0"/>
          </a:p>
        </p:txBody>
      </p:sp>
      <p:pic>
        <p:nvPicPr>
          <p:cNvPr id="12" name="図 11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8F3D859-810B-2D88-4133-D6547E1AF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5" t="25792" r="13070"/>
          <a:stretch/>
        </p:blipFill>
        <p:spPr>
          <a:xfrm flipH="1"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13" name="図 12" descr="男, 人, 屋内, 座る が含まれている画像&#10;&#10;自動的に生成された説明">
            <a:extLst>
              <a:ext uri="{FF2B5EF4-FFF2-40B4-BE49-F238E27FC236}">
                <a16:creationId xmlns:a16="http://schemas.microsoft.com/office/drawing/2014/main" id="{DC5D54DC-4886-FDB3-0FD9-EA284B824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0" r="8333" b="280"/>
          <a:stretch/>
        </p:blipFill>
        <p:spPr>
          <a:xfrm>
            <a:off x="6957559" y="2597329"/>
            <a:ext cx="1980000" cy="1440000"/>
          </a:xfrm>
          <a:prstGeom prst="rect">
            <a:avLst/>
          </a:prstGeom>
        </p:spPr>
      </p:pic>
      <p:pic>
        <p:nvPicPr>
          <p:cNvPr id="14" name="図 13" descr="ダイアグラム&#10;&#10;自動的に生成された説明">
            <a:extLst>
              <a:ext uri="{FF2B5EF4-FFF2-40B4-BE49-F238E27FC236}">
                <a16:creationId xmlns:a16="http://schemas.microsoft.com/office/drawing/2014/main" id="{365E8B4C-7353-5236-32C1-B4902383A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750" y="5590376"/>
            <a:ext cx="1544400" cy="1151736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A58174A-55DD-C07E-010A-3EF43B13C38B}"/>
              </a:ext>
            </a:extLst>
          </p:cNvPr>
          <p:cNvGrpSpPr/>
          <p:nvPr/>
        </p:nvGrpSpPr>
        <p:grpSpPr>
          <a:xfrm>
            <a:off x="7211179" y="4309794"/>
            <a:ext cx="2328037" cy="2432320"/>
            <a:chOff x="7211179" y="4309794"/>
            <a:chExt cx="2328037" cy="2432320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CAB2467-26D3-6670-F2FB-A5B6DFC56D1A}"/>
                </a:ext>
              </a:extLst>
            </p:cNvPr>
            <p:cNvGrpSpPr/>
            <p:nvPr/>
          </p:nvGrpSpPr>
          <p:grpSpPr>
            <a:xfrm>
              <a:off x="8207216" y="4309794"/>
              <a:ext cx="1332000" cy="1332000"/>
              <a:chOff x="8207216" y="4309794"/>
              <a:chExt cx="1332000" cy="1332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68954705-37BC-59C4-AD1D-3697668EF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7216" y="4309794"/>
                <a:ext cx="1332000" cy="133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6CDA119-E6D7-161A-2F9A-9C5B44ED55AE}"/>
                  </a:ext>
                </a:extLst>
              </p:cNvPr>
              <p:cNvSpPr txBox="1"/>
              <p:nvPr/>
            </p:nvSpPr>
            <p:spPr>
              <a:xfrm>
                <a:off x="8207216" y="5362905"/>
                <a:ext cx="1304149" cy="189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FE76091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D3540EF-3153-BA85-4222-D8038BB3AC47}"/>
                </a:ext>
              </a:extLst>
            </p:cNvPr>
            <p:cNvGrpSpPr/>
            <p:nvPr/>
          </p:nvGrpSpPr>
          <p:grpSpPr>
            <a:xfrm>
              <a:off x="8099511" y="5547163"/>
              <a:ext cx="1415668" cy="197143"/>
              <a:chOff x="7983011" y="5379089"/>
              <a:chExt cx="1381737" cy="192111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F19E0A2F-E757-7753-3640-782AAB51B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7801" b="37801"/>
              <a:stretch/>
            </p:blipFill>
            <p:spPr>
              <a:xfrm>
                <a:off x="7983011" y="5379089"/>
                <a:ext cx="1381737" cy="192111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ACEDB6D-982E-9A88-216B-60AE5E5BC946}"/>
                  </a:ext>
                </a:extLst>
              </p:cNvPr>
              <p:cNvSpPr txBox="1"/>
              <p:nvPr/>
            </p:nvSpPr>
            <p:spPr>
              <a:xfrm>
                <a:off x="8086439" y="5386534"/>
                <a:ext cx="10775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幅木：グレージュアッシュ柄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A1FCDB4-FBDA-FF9B-3D20-237FE58B1A39}"/>
                </a:ext>
              </a:extLst>
            </p:cNvPr>
            <p:cNvGrpSpPr/>
            <p:nvPr/>
          </p:nvGrpSpPr>
          <p:grpSpPr>
            <a:xfrm>
              <a:off x="7211808" y="4309794"/>
              <a:ext cx="999636" cy="1431367"/>
              <a:chOff x="7116584" y="4173303"/>
              <a:chExt cx="975677" cy="1394833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A14DFDC5-B1CB-969D-1083-0E9C50CFFC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4587" t="47781" r="31897" b="21245"/>
              <a:stretch/>
            </p:blipFill>
            <p:spPr>
              <a:xfrm>
                <a:off x="7116584" y="4173303"/>
                <a:ext cx="975677" cy="1394833"/>
              </a:xfrm>
              <a:prstGeom prst="rect">
                <a:avLst/>
              </a:prstGeom>
            </p:spPr>
          </p:pic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AE41DE12-84F6-8B89-794C-465032F98F72}"/>
                  </a:ext>
                </a:extLst>
              </p:cNvPr>
              <p:cNvSpPr txBox="1"/>
              <p:nvPr/>
            </p:nvSpPr>
            <p:spPr>
              <a:xfrm>
                <a:off x="7117615" y="5291137"/>
                <a:ext cx="8896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グレージュアッシュ柄</a:t>
                </a: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0B5F063-F65C-84FB-0B59-D28C78D60F1B}"/>
                </a:ext>
              </a:extLst>
            </p:cNvPr>
            <p:cNvGrpSpPr/>
            <p:nvPr/>
          </p:nvGrpSpPr>
          <p:grpSpPr>
            <a:xfrm>
              <a:off x="7211179" y="5738179"/>
              <a:ext cx="2304000" cy="1003935"/>
              <a:chOff x="7115970" y="5565230"/>
              <a:chExt cx="2248778" cy="978310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FF2D222F-ED27-CC90-CE65-FF4DCBEA8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950" r="30950"/>
              <a:stretch/>
            </p:blipFill>
            <p:spPr>
              <a:xfrm flipH="1">
                <a:off x="7115970" y="5565230"/>
                <a:ext cx="2248778" cy="974784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F3BCB8-EF1A-E362-829F-B310A6073735}"/>
                  </a:ext>
                </a:extLst>
              </p:cNvPr>
              <p:cNvSpPr txBox="1"/>
              <p:nvPr/>
            </p:nvSpPr>
            <p:spPr>
              <a:xfrm>
                <a:off x="7115970" y="6358874"/>
                <a:ext cx="103105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床材：チャコールオーク柄</a:t>
                </a:r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8821AB9-F9C6-D848-EF8A-B1EE72847051}"/>
              </a:ext>
            </a:extLst>
          </p:cNvPr>
          <p:cNvGrpSpPr/>
          <p:nvPr/>
        </p:nvGrpSpPr>
        <p:grpSpPr>
          <a:xfrm>
            <a:off x="142875" y="688975"/>
            <a:ext cx="6311897" cy="4272425"/>
            <a:chOff x="142875" y="688975"/>
            <a:chExt cx="6311897" cy="4272425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207609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愛車を眺めながらくつろげるガレージハウスに暮らしたい。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6476829-297D-6B45-1971-66D0990B5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640" r="2626" b="3758"/>
            <a:stretch/>
          </p:blipFill>
          <p:spPr>
            <a:xfrm>
              <a:off x="142875" y="897000"/>
              <a:ext cx="6311897" cy="40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2023-07-31T01:48:23Z</dcterms:modified>
</cp:coreProperties>
</file>