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32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7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4BB9CD0C-DE3A-6EB1-64BC-9B6969AA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ON-OFF IN-OUT - COMFORT</a:t>
            </a:r>
            <a:endParaRPr lang="ja-JP" alt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E29BF357-3A0C-BA4C-F0CA-B50034CD3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O-CO-01</a:t>
            </a:r>
            <a:endParaRPr kumimoji="1"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67EE083-714A-CB93-0D96-2158DAAB612A}"/>
              </a:ext>
            </a:extLst>
          </p:cNvPr>
          <p:cNvGrpSpPr/>
          <p:nvPr/>
        </p:nvGrpSpPr>
        <p:grpSpPr>
          <a:xfrm>
            <a:off x="142875" y="3835180"/>
            <a:ext cx="3157538" cy="817005"/>
            <a:chOff x="152543" y="3713737"/>
            <a:chExt cx="3157538" cy="817005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014157EF-8200-2065-D7AD-D5DBC16C328E}"/>
                </a:ext>
              </a:extLst>
            </p:cNvPr>
            <p:cNvGrpSpPr/>
            <p:nvPr/>
          </p:nvGrpSpPr>
          <p:grpSpPr>
            <a:xfrm>
              <a:off x="152543" y="4149164"/>
              <a:ext cx="3147869" cy="381578"/>
              <a:chOff x="652368" y="4152404"/>
              <a:chExt cx="5252673" cy="594890"/>
            </a:xfrm>
          </p:grpSpPr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EFAA0522-2597-247F-A571-1B03CDE888D9}"/>
                  </a:ext>
                </a:extLst>
              </p:cNvPr>
              <p:cNvCxnSpPr/>
              <p:nvPr/>
            </p:nvCxnSpPr>
            <p:spPr>
              <a:xfrm>
                <a:off x="652368" y="4152404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2CB00913-F6ED-1CCC-B0BB-A24D3621C178}"/>
                  </a:ext>
                </a:extLst>
              </p:cNvPr>
              <p:cNvCxnSpPr/>
              <p:nvPr/>
            </p:nvCxnSpPr>
            <p:spPr>
              <a:xfrm>
                <a:off x="652368" y="4747294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テキスト ボックス 75">
              <a:extLst>
                <a:ext uri="{FF2B5EF4-FFF2-40B4-BE49-F238E27FC236}">
                  <a16:creationId xmlns:a16="http://schemas.microsoft.com/office/drawing/2014/main" id="{00826416-B747-BA66-2D34-EDEAE654EC51}"/>
                </a:ext>
              </a:extLst>
            </p:cNvPr>
            <p:cNvSpPr txBox="1"/>
            <p:nvPr/>
          </p:nvSpPr>
          <p:spPr>
            <a:xfrm>
              <a:off x="152543" y="3713737"/>
              <a:ext cx="3157538" cy="403852"/>
            </a:xfrm>
            <a:prstGeom prst="rect">
              <a:avLst/>
            </a:prstGeom>
            <a:noFill/>
          </p:spPr>
          <p:txBody>
            <a:bodyPr wrap="squar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70" spc="7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COORDINATE</a:t>
              </a:r>
            </a:p>
            <a:p>
              <a:r>
                <a:rPr lang="en-US" altLang="ja-JP" sz="1500" spc="-36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CHARCOAL OAK – GREIGE ASH</a:t>
              </a:r>
            </a:p>
          </p:txBody>
        </p:sp>
        <p:sp>
          <p:nvSpPr>
            <p:cNvPr id="20" name="テキスト ボックス 81">
              <a:extLst>
                <a:ext uri="{FF2B5EF4-FFF2-40B4-BE49-F238E27FC236}">
                  <a16:creationId xmlns:a16="http://schemas.microsoft.com/office/drawing/2014/main" id="{6750683A-C31C-5A15-C148-6482B8334E20}"/>
                </a:ext>
              </a:extLst>
            </p:cNvPr>
            <p:cNvSpPr txBox="1"/>
            <p:nvPr/>
          </p:nvSpPr>
          <p:spPr>
            <a:xfrm>
              <a:off x="166484" y="4183046"/>
              <a:ext cx="2752380" cy="318380"/>
            </a:xfrm>
            <a:prstGeom prst="rect">
              <a:avLst/>
            </a:prstGeom>
            <a:noFill/>
          </p:spPr>
          <p:txBody>
            <a:bodyPr wrap="non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 ：スタンダードレーベル　</a:t>
              </a:r>
              <a:r>
                <a:rPr lang="en-US" altLang="ja-JP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WB</a:t>
              </a: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　グレージュアッシュ柄</a:t>
              </a:r>
            </a:p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     材 ：ベリティスフロアー</a:t>
              </a:r>
              <a:r>
                <a:rPr lang="en-US" altLang="ja-JP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S </a:t>
              </a: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ハードコート　チャコールオーク柄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C3DAB05E-19DF-838D-DEA2-4554CA4EA2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82" y="4794513"/>
            <a:ext cx="745982" cy="19476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4B8AA5B-2106-7A08-1A7C-58175BFB3B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40" r="2626" b="3758"/>
          <a:stretch/>
        </p:blipFill>
        <p:spPr>
          <a:xfrm>
            <a:off x="142875" y="685884"/>
            <a:ext cx="4472558" cy="2880000"/>
          </a:xfrm>
          <a:prstGeom prst="rect">
            <a:avLst/>
          </a:prstGeom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FB934798-2BFF-F831-9038-B2215A32BA30}"/>
              </a:ext>
            </a:extLst>
          </p:cNvPr>
          <p:cNvGrpSpPr/>
          <p:nvPr/>
        </p:nvGrpSpPr>
        <p:grpSpPr>
          <a:xfrm>
            <a:off x="5364447" y="818753"/>
            <a:ext cx="3853140" cy="3115429"/>
            <a:chOff x="8020408" y="1605132"/>
            <a:chExt cx="6163602" cy="4983538"/>
          </a:xfrm>
        </p:grpSpPr>
        <p:sp>
          <p:nvSpPr>
            <p:cNvPr id="38" name="AutoShape 3">
              <a:extLst>
                <a:ext uri="{FF2B5EF4-FFF2-40B4-BE49-F238E27FC236}">
                  <a16:creationId xmlns:a16="http://schemas.microsoft.com/office/drawing/2014/main" id="{C57D4D80-7DE5-1AA0-AE78-1D8DCF27AEA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202038" y="1699986"/>
              <a:ext cx="1223864" cy="30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EA0B0A1F-3358-6658-9633-CCCCF7BEF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017" t="34867" r="691" b="17856"/>
            <a:stretch/>
          </p:blipFill>
          <p:spPr>
            <a:xfrm>
              <a:off x="11926182" y="1797949"/>
              <a:ext cx="2257828" cy="2642877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D6C8D87D-D270-2491-806A-139A18703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3164" y="1605132"/>
              <a:ext cx="1223864" cy="309929"/>
            </a:xfrm>
            <a:custGeom>
              <a:avLst/>
              <a:gdLst>
                <a:gd name="T0" fmla="*/ 186 w 186"/>
                <a:gd name="T1" fmla="*/ 45 h 45"/>
                <a:gd name="T2" fmla="*/ 0 w 186"/>
                <a:gd name="T3" fmla="*/ 45 h 45"/>
                <a:gd name="T4" fmla="*/ 2 w 186"/>
                <a:gd name="T5" fmla="*/ 39 h 45"/>
                <a:gd name="T6" fmla="*/ 0 w 186"/>
                <a:gd name="T7" fmla="*/ 33 h 45"/>
                <a:gd name="T8" fmla="*/ 2 w 186"/>
                <a:gd name="T9" fmla="*/ 28 h 45"/>
                <a:gd name="T10" fmla="*/ 0 w 186"/>
                <a:gd name="T11" fmla="*/ 22 h 45"/>
                <a:gd name="T12" fmla="*/ 2 w 186"/>
                <a:gd name="T13" fmla="*/ 17 h 45"/>
                <a:gd name="T14" fmla="*/ 0 w 186"/>
                <a:gd name="T15" fmla="*/ 11 h 45"/>
                <a:gd name="T16" fmla="*/ 2 w 186"/>
                <a:gd name="T17" fmla="*/ 5 h 45"/>
                <a:gd name="T18" fmla="*/ 0 w 186"/>
                <a:gd name="T19" fmla="*/ 0 h 45"/>
                <a:gd name="T20" fmla="*/ 186 w 186"/>
                <a:gd name="T21" fmla="*/ 0 h 45"/>
                <a:gd name="T22" fmla="*/ 184 w 186"/>
                <a:gd name="T23" fmla="*/ 5 h 45"/>
                <a:gd name="T24" fmla="*/ 186 w 186"/>
                <a:gd name="T25" fmla="*/ 11 h 45"/>
                <a:gd name="T26" fmla="*/ 184 w 186"/>
                <a:gd name="T27" fmla="*/ 17 h 45"/>
                <a:gd name="T28" fmla="*/ 186 w 186"/>
                <a:gd name="T29" fmla="*/ 22 h 45"/>
                <a:gd name="T30" fmla="*/ 184 w 186"/>
                <a:gd name="T31" fmla="*/ 28 h 45"/>
                <a:gd name="T32" fmla="*/ 186 w 186"/>
                <a:gd name="T33" fmla="*/ 33 h 45"/>
                <a:gd name="T34" fmla="*/ 184 w 186"/>
                <a:gd name="T35" fmla="*/ 39 h 45"/>
                <a:gd name="T36" fmla="*/ 186 w 186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5">
                  <a:moveTo>
                    <a:pt x="186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42"/>
                    <a:pt x="2" y="39"/>
                  </a:cubicBezTo>
                  <a:cubicBezTo>
                    <a:pt x="2" y="36"/>
                    <a:pt x="0" y="36"/>
                    <a:pt x="0" y="33"/>
                  </a:cubicBezTo>
                  <a:cubicBezTo>
                    <a:pt x="0" y="31"/>
                    <a:pt x="2" y="31"/>
                    <a:pt x="2" y="28"/>
                  </a:cubicBezTo>
                  <a:cubicBezTo>
                    <a:pt x="2" y="25"/>
                    <a:pt x="0" y="25"/>
                    <a:pt x="0" y="22"/>
                  </a:cubicBezTo>
                  <a:cubicBezTo>
                    <a:pt x="0" y="19"/>
                    <a:pt x="2" y="19"/>
                    <a:pt x="2" y="17"/>
                  </a:cubicBezTo>
                  <a:cubicBezTo>
                    <a:pt x="2" y="14"/>
                    <a:pt x="0" y="14"/>
                    <a:pt x="0" y="11"/>
                  </a:cubicBezTo>
                  <a:cubicBezTo>
                    <a:pt x="0" y="8"/>
                    <a:pt x="2" y="8"/>
                    <a:pt x="2" y="5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2"/>
                    <a:pt x="184" y="2"/>
                    <a:pt x="184" y="5"/>
                  </a:cubicBezTo>
                  <a:cubicBezTo>
                    <a:pt x="184" y="8"/>
                    <a:pt x="186" y="8"/>
                    <a:pt x="186" y="11"/>
                  </a:cubicBezTo>
                  <a:cubicBezTo>
                    <a:pt x="186" y="14"/>
                    <a:pt x="184" y="14"/>
                    <a:pt x="184" y="17"/>
                  </a:cubicBezTo>
                  <a:cubicBezTo>
                    <a:pt x="184" y="19"/>
                    <a:pt x="186" y="19"/>
                    <a:pt x="186" y="22"/>
                  </a:cubicBezTo>
                  <a:cubicBezTo>
                    <a:pt x="186" y="25"/>
                    <a:pt x="184" y="25"/>
                    <a:pt x="184" y="28"/>
                  </a:cubicBezTo>
                  <a:cubicBezTo>
                    <a:pt x="184" y="31"/>
                    <a:pt x="186" y="31"/>
                    <a:pt x="186" y="33"/>
                  </a:cubicBezTo>
                  <a:cubicBezTo>
                    <a:pt x="186" y="36"/>
                    <a:pt x="184" y="36"/>
                    <a:pt x="184" y="39"/>
                  </a:cubicBezTo>
                  <a:cubicBezTo>
                    <a:pt x="184" y="42"/>
                    <a:pt x="186" y="42"/>
                    <a:pt x="186" y="45"/>
                  </a:cubicBezTo>
                  <a:close/>
                </a:path>
              </a:pathLst>
            </a:cu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02D3C07D-0525-BAF8-C660-3775AAC18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52" t="16116" r="44963" b="23977"/>
            <a:stretch/>
          </p:blipFill>
          <p:spPr>
            <a:xfrm>
              <a:off x="8818574" y="4199375"/>
              <a:ext cx="2833584" cy="2389295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71FA1826-1D0F-6D6A-430A-885D730EE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0353" y="3988167"/>
              <a:ext cx="1223864" cy="309929"/>
            </a:xfrm>
            <a:custGeom>
              <a:avLst/>
              <a:gdLst>
                <a:gd name="T0" fmla="*/ 186 w 186"/>
                <a:gd name="T1" fmla="*/ 45 h 45"/>
                <a:gd name="T2" fmla="*/ 0 w 186"/>
                <a:gd name="T3" fmla="*/ 45 h 45"/>
                <a:gd name="T4" fmla="*/ 2 w 186"/>
                <a:gd name="T5" fmla="*/ 39 h 45"/>
                <a:gd name="T6" fmla="*/ 0 w 186"/>
                <a:gd name="T7" fmla="*/ 33 h 45"/>
                <a:gd name="T8" fmla="*/ 2 w 186"/>
                <a:gd name="T9" fmla="*/ 28 h 45"/>
                <a:gd name="T10" fmla="*/ 0 w 186"/>
                <a:gd name="T11" fmla="*/ 22 h 45"/>
                <a:gd name="T12" fmla="*/ 2 w 186"/>
                <a:gd name="T13" fmla="*/ 17 h 45"/>
                <a:gd name="T14" fmla="*/ 0 w 186"/>
                <a:gd name="T15" fmla="*/ 11 h 45"/>
                <a:gd name="T16" fmla="*/ 2 w 186"/>
                <a:gd name="T17" fmla="*/ 5 h 45"/>
                <a:gd name="T18" fmla="*/ 0 w 186"/>
                <a:gd name="T19" fmla="*/ 0 h 45"/>
                <a:gd name="T20" fmla="*/ 186 w 186"/>
                <a:gd name="T21" fmla="*/ 0 h 45"/>
                <a:gd name="T22" fmla="*/ 184 w 186"/>
                <a:gd name="T23" fmla="*/ 5 h 45"/>
                <a:gd name="T24" fmla="*/ 186 w 186"/>
                <a:gd name="T25" fmla="*/ 11 h 45"/>
                <a:gd name="T26" fmla="*/ 184 w 186"/>
                <a:gd name="T27" fmla="*/ 17 h 45"/>
                <a:gd name="T28" fmla="*/ 186 w 186"/>
                <a:gd name="T29" fmla="*/ 22 h 45"/>
                <a:gd name="T30" fmla="*/ 184 w 186"/>
                <a:gd name="T31" fmla="*/ 28 h 45"/>
                <a:gd name="T32" fmla="*/ 186 w 186"/>
                <a:gd name="T33" fmla="*/ 33 h 45"/>
                <a:gd name="T34" fmla="*/ 184 w 186"/>
                <a:gd name="T35" fmla="*/ 39 h 45"/>
                <a:gd name="T36" fmla="*/ 186 w 186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5">
                  <a:moveTo>
                    <a:pt x="186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42"/>
                    <a:pt x="2" y="39"/>
                  </a:cubicBezTo>
                  <a:cubicBezTo>
                    <a:pt x="2" y="36"/>
                    <a:pt x="0" y="36"/>
                    <a:pt x="0" y="33"/>
                  </a:cubicBezTo>
                  <a:cubicBezTo>
                    <a:pt x="0" y="31"/>
                    <a:pt x="2" y="31"/>
                    <a:pt x="2" y="28"/>
                  </a:cubicBezTo>
                  <a:cubicBezTo>
                    <a:pt x="2" y="25"/>
                    <a:pt x="0" y="25"/>
                    <a:pt x="0" y="22"/>
                  </a:cubicBezTo>
                  <a:cubicBezTo>
                    <a:pt x="0" y="19"/>
                    <a:pt x="2" y="19"/>
                    <a:pt x="2" y="17"/>
                  </a:cubicBezTo>
                  <a:cubicBezTo>
                    <a:pt x="2" y="14"/>
                    <a:pt x="0" y="14"/>
                    <a:pt x="0" y="11"/>
                  </a:cubicBezTo>
                  <a:cubicBezTo>
                    <a:pt x="0" y="8"/>
                    <a:pt x="2" y="8"/>
                    <a:pt x="2" y="5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2"/>
                    <a:pt x="184" y="2"/>
                    <a:pt x="184" y="5"/>
                  </a:cubicBezTo>
                  <a:cubicBezTo>
                    <a:pt x="184" y="8"/>
                    <a:pt x="186" y="8"/>
                    <a:pt x="186" y="11"/>
                  </a:cubicBezTo>
                  <a:cubicBezTo>
                    <a:pt x="186" y="14"/>
                    <a:pt x="184" y="14"/>
                    <a:pt x="184" y="17"/>
                  </a:cubicBezTo>
                  <a:cubicBezTo>
                    <a:pt x="184" y="19"/>
                    <a:pt x="186" y="19"/>
                    <a:pt x="186" y="22"/>
                  </a:cubicBezTo>
                  <a:cubicBezTo>
                    <a:pt x="186" y="25"/>
                    <a:pt x="184" y="25"/>
                    <a:pt x="184" y="28"/>
                  </a:cubicBezTo>
                  <a:cubicBezTo>
                    <a:pt x="184" y="31"/>
                    <a:pt x="186" y="31"/>
                    <a:pt x="186" y="33"/>
                  </a:cubicBezTo>
                  <a:cubicBezTo>
                    <a:pt x="186" y="36"/>
                    <a:pt x="184" y="36"/>
                    <a:pt x="184" y="39"/>
                  </a:cubicBezTo>
                  <a:cubicBezTo>
                    <a:pt x="184" y="42"/>
                    <a:pt x="186" y="42"/>
                    <a:pt x="186" y="45"/>
                  </a:cubicBezTo>
                  <a:close/>
                </a:path>
              </a:pathLst>
            </a:cu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21DC0CAF-0997-8954-6DD3-71FE75FD7F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15" t="28762" r="21230" b="12970"/>
            <a:stretch/>
          </p:blipFill>
          <p:spPr>
            <a:xfrm>
              <a:off x="8020408" y="1642944"/>
              <a:ext cx="2391428" cy="2100427"/>
            </a:xfrm>
            <a:prstGeom prst="rect">
              <a:avLst/>
            </a:prstGeom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AAA53BE-724D-D3D0-4ADA-D8A85149A724}"/>
              </a:ext>
            </a:extLst>
          </p:cNvPr>
          <p:cNvGrpSpPr/>
          <p:nvPr/>
        </p:nvGrpSpPr>
        <p:grpSpPr>
          <a:xfrm>
            <a:off x="1754503" y="4150414"/>
            <a:ext cx="8011796" cy="2591699"/>
            <a:chOff x="1754503" y="4150414"/>
            <a:chExt cx="8011796" cy="2591699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962F66AB-22A3-A80C-1531-F5B6DF255881}"/>
                </a:ext>
              </a:extLst>
            </p:cNvPr>
            <p:cNvGrpSpPr/>
            <p:nvPr/>
          </p:nvGrpSpPr>
          <p:grpSpPr>
            <a:xfrm>
              <a:off x="5003288" y="4150414"/>
              <a:ext cx="4763011" cy="2520000"/>
              <a:chOff x="4991097" y="4075800"/>
              <a:chExt cx="4763011" cy="2520000"/>
            </a:xfrm>
          </p:grpSpPr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047D432E-D585-D15A-D63F-A3703280BB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38116" r="30668"/>
              <a:stretch/>
            </p:blipFill>
            <p:spPr>
              <a:xfrm flipH="1">
                <a:off x="4991097" y="4075800"/>
                <a:ext cx="4763011" cy="2520000"/>
              </a:xfrm>
              <a:prstGeom prst="rect">
                <a:avLst/>
              </a:prstGeom>
            </p:spPr>
          </p:pic>
          <p:sp>
            <p:nvSpPr>
              <p:cNvPr id="42" name="テキスト ボックス 96">
                <a:extLst>
                  <a:ext uri="{FF2B5EF4-FFF2-40B4-BE49-F238E27FC236}">
                    <a16:creationId xmlns:a16="http://schemas.microsoft.com/office/drawing/2014/main" id="{CCDABC24-1BD3-095E-8D73-58532084B577}"/>
                  </a:ext>
                </a:extLst>
              </p:cNvPr>
              <p:cNvSpPr txBox="1"/>
              <p:nvPr/>
            </p:nvSpPr>
            <p:spPr>
              <a:xfrm>
                <a:off x="4991100" y="6404850"/>
                <a:ext cx="2495628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62101" fontAlgn="base">
                  <a:spcAft>
                    <a:spcPct val="0"/>
                  </a:spcAft>
                  <a:defRPr/>
                </a:pPr>
                <a:r>
                  <a:rPr lang="ja-JP" altLang="en-US" sz="600" kern="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床材：ベリティスフロアー</a:t>
                </a:r>
                <a:r>
                  <a:rPr lang="en-US" altLang="ja-JP" sz="600" kern="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S</a:t>
                </a:r>
                <a:r>
                  <a:rPr lang="ja-JP" altLang="en-US" sz="600" kern="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ハードコート　チャコールオーク柄</a:t>
                </a: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2DF134E4-1645-E3D5-C2A7-DC52928EA5C4}"/>
                </a:ext>
              </a:extLst>
            </p:cNvPr>
            <p:cNvGrpSpPr/>
            <p:nvPr/>
          </p:nvGrpSpPr>
          <p:grpSpPr>
            <a:xfrm>
              <a:off x="1754503" y="4797426"/>
              <a:ext cx="1929319" cy="1944687"/>
              <a:chOff x="1728074" y="4798134"/>
              <a:chExt cx="1871493" cy="1886400"/>
            </a:xfrm>
          </p:grpSpPr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B25F4287-5B80-EABE-FAF0-2030CF02C734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9"/>
              <a:srcRect l="24587" t="46931" r="11999" b="21245"/>
              <a:stretch/>
            </p:blipFill>
            <p:spPr>
              <a:xfrm>
                <a:off x="1728074" y="4798134"/>
                <a:ext cx="1871493" cy="1886400"/>
              </a:xfrm>
              <a:prstGeom prst="rect">
                <a:avLst/>
              </a:prstGeom>
              <a:effectLst/>
            </p:spPr>
          </p:pic>
          <p:sp>
            <p:nvSpPr>
              <p:cNvPr id="29" name="テキスト ボックス 104">
                <a:extLst>
                  <a:ext uri="{FF2B5EF4-FFF2-40B4-BE49-F238E27FC236}">
                    <a16:creationId xmlns:a16="http://schemas.microsoft.com/office/drawing/2014/main" id="{461E7D2F-9347-3A2C-1A49-5120F971CC63}"/>
                  </a:ext>
                </a:extLst>
              </p:cNvPr>
              <p:cNvSpPr txBox="1"/>
              <p:nvPr/>
            </p:nvSpPr>
            <p:spPr>
              <a:xfrm>
                <a:off x="1728074" y="6493584"/>
                <a:ext cx="1484831" cy="179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内装ドア：グレージュアッシュ柄</a:t>
                </a:r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DCBAB204-B99A-4B79-ACC7-48A31CC3AF82}"/>
                </a:ext>
              </a:extLst>
            </p:cNvPr>
            <p:cNvGrpSpPr/>
            <p:nvPr/>
          </p:nvGrpSpPr>
          <p:grpSpPr>
            <a:xfrm>
              <a:off x="3620588" y="5917319"/>
              <a:ext cx="1627938" cy="464457"/>
              <a:chOff x="3620588" y="5842705"/>
              <a:chExt cx="1627938" cy="464457"/>
            </a:xfrm>
          </p:grpSpPr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6C220A27-95EA-7060-2B95-294D9317B8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7801" b="12134"/>
              <a:stretch/>
            </p:blipFill>
            <p:spPr>
              <a:xfrm>
                <a:off x="3620588" y="5842705"/>
                <a:ext cx="1627938" cy="464457"/>
              </a:xfrm>
              <a:custGeom>
                <a:avLst/>
                <a:gdLst>
                  <a:gd name="connsiteX0" fmla="*/ 0 w 2154167"/>
                  <a:gd name="connsiteY0" fmla="*/ 0 h 289953"/>
                  <a:gd name="connsiteX1" fmla="*/ 2154167 w 2154167"/>
                  <a:gd name="connsiteY1" fmla="*/ 0 h 289953"/>
                  <a:gd name="connsiteX2" fmla="*/ 2154167 w 2154167"/>
                  <a:gd name="connsiteY2" fmla="*/ 289953 h 289953"/>
                  <a:gd name="connsiteX3" fmla="*/ 0 w 2154167"/>
                  <a:gd name="connsiteY3" fmla="*/ 289953 h 28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167" h="289953">
                    <a:moveTo>
                      <a:pt x="0" y="0"/>
                    </a:moveTo>
                    <a:lnTo>
                      <a:pt x="2154167" y="0"/>
                    </a:lnTo>
                    <a:lnTo>
                      <a:pt x="2154167" y="289953"/>
                    </a:lnTo>
                    <a:lnTo>
                      <a:pt x="0" y="289953"/>
                    </a:lnTo>
                    <a:close/>
                  </a:path>
                </a:pathLst>
              </a:custGeom>
              <a:effectLst/>
            </p:spPr>
          </p:pic>
          <p:sp>
            <p:nvSpPr>
              <p:cNvPr id="36" name="テキスト ボックス 164">
                <a:extLst>
                  <a:ext uri="{FF2B5EF4-FFF2-40B4-BE49-F238E27FC236}">
                    <a16:creationId xmlns:a16="http://schemas.microsoft.com/office/drawing/2014/main" id="{53AEC80F-9885-C6BE-405E-C8C93AC0AA6F}"/>
                  </a:ext>
                </a:extLst>
              </p:cNvPr>
              <p:cNvSpPr txBox="1"/>
              <p:nvPr/>
            </p:nvSpPr>
            <p:spPr>
              <a:xfrm>
                <a:off x="3620588" y="6122496"/>
                <a:ext cx="1077539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幅木：グレージュアッシュ柄</a:t>
                </a: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A09F249-5C59-A46A-42C2-E80848839EEE}"/>
                </a:ext>
              </a:extLst>
            </p:cNvPr>
            <p:cNvGrpSpPr/>
            <p:nvPr/>
          </p:nvGrpSpPr>
          <p:grpSpPr>
            <a:xfrm>
              <a:off x="3620588" y="4301908"/>
              <a:ext cx="1620000" cy="1620000"/>
              <a:chOff x="3620588" y="4301908"/>
              <a:chExt cx="1620000" cy="1620000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6130D323-803B-B321-3AE2-D36B189D9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20588" y="4301908"/>
                <a:ext cx="1620000" cy="1620000"/>
              </a:xfrm>
              <a:prstGeom prst="rect">
                <a:avLst/>
              </a:prstGeom>
            </p:spPr>
          </p:pic>
          <p:sp>
            <p:nvSpPr>
              <p:cNvPr id="33" name="テキスト ボックス 152">
                <a:extLst>
                  <a:ext uri="{FF2B5EF4-FFF2-40B4-BE49-F238E27FC236}">
                    <a16:creationId xmlns:a16="http://schemas.microsoft.com/office/drawing/2014/main" id="{58B9DA2B-52D4-865A-C11E-4FA0BF4CDCC0}"/>
                  </a:ext>
                </a:extLst>
              </p:cNvPr>
              <p:cNvSpPr txBox="1"/>
              <p:nvPr/>
            </p:nvSpPr>
            <p:spPr>
              <a:xfrm>
                <a:off x="3620588" y="5730958"/>
                <a:ext cx="1415154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壁紙：品番</a:t>
                </a:r>
                <a:r>
                  <a:rPr lang="en-US" altLang="ja-JP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FE76091</a:t>
                </a:r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920482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</Words>
  <Application>Microsoft Office PowerPoint</Application>
  <PresentationFormat>A4 210 x 297 mm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游ゴシック</vt:lpstr>
      <vt:lpstr>Arial</vt:lpstr>
      <vt:lpstr>Verdana</vt:lpstr>
      <vt:lpstr>2_Office テーマ</vt:lpstr>
      <vt:lpstr>1_Office テーマ</vt:lpstr>
      <vt:lpstr>Office テーマ</vt:lpstr>
      <vt:lpstr>ON-OFF IN-OUT - COMFORT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2023-07-31T01:47:55Z</dcterms:modified>
</cp:coreProperties>
</file>