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88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91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B4E86F2D-3FB5-0DE7-AD78-5600EAF7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ON-OFF IN-OUT - TRAD</a:t>
            </a:r>
            <a:endParaRPr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1590CF-D269-F9EE-4F16-90F3F7908F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O-TR-01</a:t>
            </a:r>
            <a:endParaRPr kumimoji="1" lang="ja-JP" altLang="en-US" dirty="0"/>
          </a:p>
        </p:txBody>
      </p:sp>
      <p:pic>
        <p:nvPicPr>
          <p:cNvPr id="17" name="図 16" descr="ダイアグラム, 設計図&#10;&#10;自動的に生成された説明">
            <a:extLst>
              <a:ext uri="{FF2B5EF4-FFF2-40B4-BE49-F238E27FC236}">
                <a16:creationId xmlns:a16="http://schemas.microsoft.com/office/drawing/2014/main" id="{82E4BAC0-CB9F-7794-B6B0-E8A867411B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554" y="4078487"/>
            <a:ext cx="2589949" cy="2340000"/>
          </a:xfrm>
          <a:prstGeom prst="rect">
            <a:avLst/>
          </a:prstGeom>
        </p:spPr>
      </p:pic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B53014FC-9946-697A-401E-446553CEC5E4}"/>
              </a:ext>
            </a:extLst>
          </p:cNvPr>
          <p:cNvGrpSpPr/>
          <p:nvPr/>
        </p:nvGrpSpPr>
        <p:grpSpPr>
          <a:xfrm>
            <a:off x="4991817" y="688974"/>
            <a:ext cx="4774483" cy="6053139"/>
            <a:chOff x="4991817" y="688974"/>
            <a:chExt cx="4774483" cy="6053139"/>
          </a:xfrm>
        </p:grpSpPr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461C027D-EA5F-78D8-8F70-6B1081C8F05B}"/>
                </a:ext>
              </a:extLst>
            </p:cNvPr>
            <p:cNvSpPr/>
            <p:nvPr/>
          </p:nvSpPr>
          <p:spPr>
            <a:xfrm>
              <a:off x="4991818" y="688974"/>
              <a:ext cx="4774482" cy="60531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71" name="Rectangle 84">
              <a:extLst>
                <a:ext uri="{FF2B5EF4-FFF2-40B4-BE49-F238E27FC236}">
                  <a16:creationId xmlns:a16="http://schemas.microsoft.com/office/drawing/2014/main" id="{30ADCB5F-EA9B-6497-2C5A-FB921F40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817" y="688975"/>
              <a:ext cx="4771307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pPr defTabSz="431051">
                <a:spcBef>
                  <a:spcPct val="50000"/>
                </a:spcBef>
              </a:pPr>
              <a:r>
                <a:rPr lang="ja-JP" altLang="en-US" sz="8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空間づくりにおすすめのアイテム</a:t>
              </a:r>
            </a:p>
          </p:txBody>
        </p: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CB1CD0BD-3487-44A2-F502-70225B08E586}"/>
                </a:ext>
              </a:extLst>
            </p:cNvPr>
            <p:cNvGrpSpPr/>
            <p:nvPr/>
          </p:nvGrpSpPr>
          <p:grpSpPr>
            <a:xfrm>
              <a:off x="5244282" y="2945488"/>
              <a:ext cx="1909273" cy="1569217"/>
              <a:chOff x="5293478" y="2935270"/>
              <a:chExt cx="1909273" cy="1569217"/>
            </a:xfrm>
          </p:grpSpPr>
          <p:sp>
            <p:nvSpPr>
              <p:cNvPr id="19" name="Text Box 149">
                <a:extLst>
                  <a:ext uri="{FF2B5EF4-FFF2-40B4-BE49-F238E27FC236}">
                    <a16:creationId xmlns:a16="http://schemas.microsoft.com/office/drawing/2014/main" id="{CD1BF328-F800-40CE-D6A7-5455F6EBB7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3478" y="4375802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③ 収納用建具　折れ戸　ルーバー調タイプ　［ベリティス］</a:t>
                </a:r>
              </a:p>
            </p:txBody>
          </p:sp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0BF9D7CD-9FD5-2167-419A-5D8DC9959E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778" t="35068" r="128" b="16540"/>
              <a:stretch/>
            </p:blipFill>
            <p:spPr>
              <a:xfrm>
                <a:off x="5293478" y="2935270"/>
                <a:ext cx="1908001" cy="1440000"/>
              </a:xfrm>
              <a:prstGeom prst="rect">
                <a:avLst/>
              </a:prstGeom>
            </p:spPr>
          </p:pic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CD506248-C7EA-2E4F-1E73-7EB76500D713}"/>
                </a:ext>
              </a:extLst>
            </p:cNvPr>
            <p:cNvGrpSpPr/>
            <p:nvPr/>
          </p:nvGrpSpPr>
          <p:grpSpPr>
            <a:xfrm>
              <a:off x="5244282" y="1068896"/>
              <a:ext cx="1909273" cy="1572149"/>
              <a:chOff x="5293478" y="958824"/>
              <a:chExt cx="1909273" cy="1572149"/>
            </a:xfrm>
          </p:grpSpPr>
          <p:sp>
            <p:nvSpPr>
              <p:cNvPr id="31" name="Text Box 149">
                <a:extLst>
                  <a:ext uri="{FF2B5EF4-FFF2-40B4-BE49-F238E27FC236}">
                    <a16:creationId xmlns:a16="http://schemas.microsoft.com/office/drawing/2014/main" id="{C87CE7BF-E380-ECF3-8978-C17B269B61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3478" y="2402288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① 真鍮色　金物　［ベリティス］</a:t>
                </a:r>
              </a:p>
            </p:txBody>
          </p:sp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38025243-EC9D-F760-D4C2-B46F2F568B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491" t="20575" r="8894" b="35846"/>
              <a:stretch/>
            </p:blipFill>
            <p:spPr>
              <a:xfrm>
                <a:off x="5293479" y="958824"/>
                <a:ext cx="1908000" cy="1440000"/>
              </a:xfrm>
              <a:prstGeom prst="rect">
                <a:avLst/>
              </a:prstGeom>
            </p:spPr>
          </p:pic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1A6C0092-3DA0-2F0E-499E-3425B52AA907}"/>
                </a:ext>
              </a:extLst>
            </p:cNvPr>
            <p:cNvGrpSpPr/>
            <p:nvPr/>
          </p:nvGrpSpPr>
          <p:grpSpPr>
            <a:xfrm>
              <a:off x="7605952" y="1068896"/>
              <a:ext cx="1910546" cy="1572149"/>
              <a:chOff x="7550917" y="958824"/>
              <a:chExt cx="1910546" cy="1572149"/>
            </a:xfrm>
          </p:grpSpPr>
          <p:sp>
            <p:nvSpPr>
              <p:cNvPr id="12" name="Text Box 149">
                <a:extLst>
                  <a:ext uri="{FF2B5EF4-FFF2-40B4-BE49-F238E27FC236}">
                    <a16:creationId xmlns:a16="http://schemas.microsoft.com/office/drawing/2014/main" id="{1CEFF24A-70A6-8313-C8CC-04F4FA106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2190" y="2402288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② 室内窓　［暮らし＆リフォーム］</a:t>
                </a:r>
              </a:p>
            </p:txBody>
          </p:sp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8F3D272E-A4F5-F6A0-2761-CEE9EEDDBB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9776" t="16776" r="3507" b="15469"/>
              <a:stretch/>
            </p:blipFill>
            <p:spPr>
              <a:xfrm>
                <a:off x="7550917" y="958824"/>
                <a:ext cx="1909273" cy="1440000"/>
              </a:xfrm>
              <a:prstGeom prst="rect">
                <a:avLst/>
              </a:prstGeom>
            </p:spPr>
          </p:pic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E119B7B9-8321-70CD-5A62-766E84833CA8}"/>
                </a:ext>
              </a:extLst>
            </p:cNvPr>
            <p:cNvGrpSpPr/>
            <p:nvPr/>
          </p:nvGrpSpPr>
          <p:grpSpPr>
            <a:xfrm>
              <a:off x="7605952" y="2945488"/>
              <a:ext cx="1910546" cy="1569217"/>
              <a:chOff x="7550917" y="2935270"/>
              <a:chExt cx="1910546" cy="1569217"/>
            </a:xfrm>
          </p:grpSpPr>
          <p:sp>
            <p:nvSpPr>
              <p:cNvPr id="36" name="Text Box 149">
                <a:extLst>
                  <a:ext uri="{FF2B5EF4-FFF2-40B4-BE49-F238E27FC236}">
                    <a16:creationId xmlns:a16="http://schemas.microsoft.com/office/drawing/2014/main" id="{0615C268-ADB8-2D32-16C7-D18E4A7BC9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2190" y="4375802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④ フレームシェルフ　［暮らし＆リフォーム］</a:t>
                </a:r>
              </a:p>
            </p:txBody>
          </p:sp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08ECC5C9-43CE-DC76-1618-A78AF07DC9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8870" t="10248" r="34380" b="36804"/>
              <a:stretch/>
            </p:blipFill>
            <p:spPr>
              <a:xfrm>
                <a:off x="7550917" y="2935270"/>
                <a:ext cx="1908000" cy="1440000"/>
              </a:xfrm>
              <a:prstGeom prst="rect">
                <a:avLst/>
              </a:prstGeom>
            </p:spPr>
          </p:pic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0280994F-A622-381A-8C87-8E4F4B073980}"/>
                </a:ext>
              </a:extLst>
            </p:cNvPr>
            <p:cNvGrpSpPr/>
            <p:nvPr/>
          </p:nvGrpSpPr>
          <p:grpSpPr>
            <a:xfrm>
              <a:off x="5244282" y="4822080"/>
              <a:ext cx="1909273" cy="1571578"/>
              <a:chOff x="5293478" y="4908784"/>
              <a:chExt cx="1909273" cy="1571578"/>
            </a:xfrm>
          </p:grpSpPr>
          <p:sp>
            <p:nvSpPr>
              <p:cNvPr id="23" name="Text Box 149">
                <a:extLst>
                  <a:ext uri="{FF2B5EF4-FFF2-40B4-BE49-F238E27FC236}">
                    <a16:creationId xmlns:a16="http://schemas.microsoft.com/office/drawing/2014/main" id="{EEDA2939-5D5E-46D5-9B93-E4AD4DFE82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3478" y="6351677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⑤ カスタムパーツ　羽目板　［暮らし＆リフォーム］</a:t>
                </a:r>
              </a:p>
            </p:txBody>
          </p:sp>
          <p:pic>
            <p:nvPicPr>
              <p:cNvPr id="30" name="図 29">
                <a:extLst>
                  <a:ext uri="{FF2B5EF4-FFF2-40B4-BE49-F238E27FC236}">
                    <a16:creationId xmlns:a16="http://schemas.microsoft.com/office/drawing/2014/main" id="{26718422-31DC-CC2D-86E4-5E5339A686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9538" t="30590" r="16119" b="7871"/>
              <a:stretch/>
            </p:blipFill>
            <p:spPr>
              <a:xfrm>
                <a:off x="5293478" y="4908784"/>
                <a:ext cx="1908000" cy="1440000"/>
              </a:xfrm>
              <a:prstGeom prst="rect">
                <a:avLst/>
              </a:prstGeom>
            </p:spPr>
          </p:pic>
        </p:grp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C4BC80A-1F85-6878-39DE-DE29293EBEDD}"/>
              </a:ext>
            </a:extLst>
          </p:cNvPr>
          <p:cNvGrpSpPr/>
          <p:nvPr/>
        </p:nvGrpSpPr>
        <p:grpSpPr>
          <a:xfrm>
            <a:off x="142875" y="688973"/>
            <a:ext cx="4773600" cy="3065890"/>
            <a:chOff x="142875" y="688973"/>
            <a:chExt cx="4773600" cy="306589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D1EE4419-75C9-BAAD-CFC6-D6638B95A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183" b="7183"/>
            <a:stretch/>
          </p:blipFill>
          <p:spPr>
            <a:xfrm>
              <a:off x="142875" y="688973"/>
              <a:ext cx="4773600" cy="3065890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331B67C-3F05-23AA-5FBB-A1A609834424}"/>
                </a:ext>
              </a:extLst>
            </p:cNvPr>
            <p:cNvSpPr txBox="1"/>
            <p:nvPr/>
          </p:nvSpPr>
          <p:spPr>
            <a:xfrm>
              <a:off x="4235533" y="1678824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②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2B81993A-9F7B-8B63-9035-4EA10EC28104}"/>
                </a:ext>
              </a:extLst>
            </p:cNvPr>
            <p:cNvSpPr txBox="1"/>
            <p:nvPr/>
          </p:nvSpPr>
          <p:spPr>
            <a:xfrm>
              <a:off x="3127753" y="1777359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③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2879DDB-3A09-8E25-0962-8084A68749E2}"/>
                </a:ext>
              </a:extLst>
            </p:cNvPr>
            <p:cNvSpPr txBox="1"/>
            <p:nvPr/>
          </p:nvSpPr>
          <p:spPr>
            <a:xfrm>
              <a:off x="2241832" y="1661520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④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34512EE-A8E4-FD58-06F1-7BD5DA2CF5AF}"/>
                </a:ext>
              </a:extLst>
            </p:cNvPr>
            <p:cNvSpPr txBox="1"/>
            <p:nvPr/>
          </p:nvSpPr>
          <p:spPr>
            <a:xfrm>
              <a:off x="3332975" y="2061283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①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ED1B6DE1-8968-FD32-18FA-66E0624BB299}"/>
                </a:ext>
              </a:extLst>
            </p:cNvPr>
            <p:cNvSpPr txBox="1"/>
            <p:nvPr/>
          </p:nvSpPr>
          <p:spPr>
            <a:xfrm>
              <a:off x="3869608" y="2493896"/>
              <a:ext cx="115416" cy="13817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⑤</a:t>
              </a: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A6C02EFE-D972-0365-293D-A08A71355444}"/>
                </a:ext>
              </a:extLst>
            </p:cNvPr>
            <p:cNvSpPr txBox="1"/>
            <p:nvPr/>
          </p:nvSpPr>
          <p:spPr>
            <a:xfrm>
              <a:off x="738594" y="1592430"/>
              <a:ext cx="115416" cy="13817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767749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</Words>
  <Application>Microsoft Office PowerPoint</Application>
  <PresentationFormat>A4 210 x 297 mm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ON-OFF IN-OUT - TRAD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2023-07-31T01:47:24Z</dcterms:modified>
</cp:coreProperties>
</file>