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969837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ウォッシュドオーク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ネイビーオークで色味を絞り、空と海を思わせるブルーと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波をイメージしたホワイトで構成された爽やかなインテリア。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ウォッシュドオークはデニムやラスティックな家具との相性が良く、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自然素材を生かしたラスティックなイメージの家具、船舶ライトなど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海への想いが詰まったアイテムを生かしています。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西海岸的ライフスタイル、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ウィークエンドハウス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TRAD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O-TR-01</a:t>
            </a:r>
            <a:endParaRPr kumimoji="1" lang="ja-JP" altLang="en-US" dirty="0"/>
          </a:p>
        </p:txBody>
      </p:sp>
      <p:pic>
        <p:nvPicPr>
          <p:cNvPr id="12" name="図 11" descr="テーブル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007D27-FA25-5C6C-DAE7-3AB77E49F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33"/>
          <a:stretch/>
        </p:blipFill>
        <p:spPr>
          <a:xfrm>
            <a:off x="6957559" y="2465030"/>
            <a:ext cx="1980000" cy="1440000"/>
          </a:xfrm>
          <a:prstGeom prst="rect">
            <a:avLst/>
          </a:prstGeom>
        </p:spPr>
      </p:pic>
      <p:pic>
        <p:nvPicPr>
          <p:cNvPr id="13" name="図 12" descr="砂浜と海&#10;&#10;自動的に生成された説明">
            <a:extLst>
              <a:ext uri="{FF2B5EF4-FFF2-40B4-BE49-F238E27FC236}">
                <a16:creationId xmlns:a16="http://schemas.microsoft.com/office/drawing/2014/main" id="{B3E51604-A857-DDD5-A2A4-1718702FB4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" t="33434" r="40733" b="3337"/>
          <a:stretch/>
        </p:blipFill>
        <p:spPr>
          <a:xfrm>
            <a:off x="7783124" y="895803"/>
            <a:ext cx="1980000" cy="1440000"/>
          </a:xfrm>
          <a:prstGeom prst="rect">
            <a:avLst/>
          </a:prstGeom>
        </p:spPr>
      </p:pic>
      <p:pic>
        <p:nvPicPr>
          <p:cNvPr id="14" name="図 13" descr="ダイアグラム, 設計図&#10;&#10;自動的に生成された説明">
            <a:extLst>
              <a:ext uri="{FF2B5EF4-FFF2-40B4-BE49-F238E27FC236}">
                <a16:creationId xmlns:a16="http://schemas.microsoft.com/office/drawing/2014/main" id="{D129706A-48C5-7B1D-FF07-A3B0C4A301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346759"/>
            <a:ext cx="1544400" cy="139535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F823D59-E505-7B27-73FA-3754CF90DD16}"/>
              </a:ext>
            </a:extLst>
          </p:cNvPr>
          <p:cNvGrpSpPr/>
          <p:nvPr/>
        </p:nvGrpSpPr>
        <p:grpSpPr>
          <a:xfrm>
            <a:off x="142875" y="688975"/>
            <a:ext cx="6328283" cy="4271228"/>
            <a:chOff x="142875" y="688975"/>
            <a:chExt cx="6328283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2992807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都会の真ん中でも、いつも海を感じて生活していたい。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4365DE3-4227-F385-4590-EDB2AD19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3" b="7183"/>
            <a:stretch/>
          </p:blipFill>
          <p:spPr>
            <a:xfrm>
              <a:off x="142875" y="895803"/>
              <a:ext cx="6328283" cy="4064400"/>
            </a:xfrm>
            <a:prstGeom prst="rect">
              <a:avLst/>
            </a:prstGeom>
          </p:spPr>
        </p:pic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6DB45CA-288E-9669-99FD-E614EACCE85D}"/>
              </a:ext>
            </a:extLst>
          </p:cNvPr>
          <p:cNvGrpSpPr/>
          <p:nvPr/>
        </p:nvGrpSpPr>
        <p:grpSpPr>
          <a:xfrm>
            <a:off x="7212069" y="4122983"/>
            <a:ext cx="2481991" cy="2619130"/>
            <a:chOff x="7212069" y="4122983"/>
            <a:chExt cx="2481991" cy="2619130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7D46EBF5-6F6E-1EF0-FCA3-D7EA28A185D2}"/>
                </a:ext>
              </a:extLst>
            </p:cNvPr>
            <p:cNvGrpSpPr/>
            <p:nvPr/>
          </p:nvGrpSpPr>
          <p:grpSpPr>
            <a:xfrm>
              <a:off x="7610191" y="4307399"/>
              <a:ext cx="1906953" cy="1332000"/>
              <a:chOff x="7610191" y="4307399"/>
              <a:chExt cx="1906953" cy="1332000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E63BF057-A679-8B5E-EBB3-124D2C93B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0191" y="4307399"/>
                <a:ext cx="1905214" cy="1332000"/>
              </a:xfrm>
              <a:prstGeom prst="rect">
                <a:avLst/>
              </a:prstGeom>
            </p:spPr>
          </p:pic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590C5C0-798F-D24C-EAED-C4FD506F86B0}"/>
                  </a:ext>
                </a:extLst>
              </p:cNvPr>
              <p:cNvSpPr txBox="1"/>
              <p:nvPr/>
            </p:nvSpPr>
            <p:spPr>
              <a:xfrm>
                <a:off x="8209865" y="5360043"/>
                <a:ext cx="1307279" cy="18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FE76389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B24A35D-C1AB-E451-7C4E-99EF04C9C088}"/>
                </a:ext>
              </a:extLst>
            </p:cNvPr>
            <p:cNvGrpSpPr/>
            <p:nvPr/>
          </p:nvGrpSpPr>
          <p:grpSpPr>
            <a:xfrm>
              <a:off x="8208127" y="5538464"/>
              <a:ext cx="1307278" cy="216103"/>
              <a:chOff x="8083423" y="5382475"/>
              <a:chExt cx="1272891" cy="210418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E4B710CB-741F-D5D2-D168-DC2D7B4F8D9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83875"/>
              <a:stretch/>
            </p:blipFill>
            <p:spPr>
              <a:xfrm>
                <a:off x="8083423" y="5387657"/>
                <a:ext cx="1272891" cy="205236"/>
              </a:xfrm>
              <a:prstGeom prst="rect">
                <a:avLst/>
              </a:prstGeom>
            </p:spPr>
          </p:pic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5E8647-8FEF-3BBB-6A8F-4BBCADB1938B}"/>
                  </a:ext>
                </a:extLst>
              </p:cNvPr>
              <p:cNvSpPr txBox="1"/>
              <p:nvPr/>
            </p:nvSpPr>
            <p:spPr>
              <a:xfrm>
                <a:off x="8086440" y="5382475"/>
                <a:ext cx="96693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幅木：ホワイトアッシュ柄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E8A4474-3001-5520-310D-9FFDC4096FDC}"/>
                </a:ext>
              </a:extLst>
            </p:cNvPr>
            <p:cNvGrpSpPr/>
            <p:nvPr/>
          </p:nvGrpSpPr>
          <p:grpSpPr>
            <a:xfrm>
              <a:off x="7212069" y="4307399"/>
              <a:ext cx="1002035" cy="1447168"/>
              <a:chOff x="7116584" y="4183793"/>
              <a:chExt cx="975677" cy="1409100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F0A20BD5-A298-0068-42FA-56C493E7B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908" t="26711" r="8403" b="22731"/>
              <a:stretch/>
            </p:blipFill>
            <p:spPr>
              <a:xfrm>
                <a:off x="7116584" y="4183793"/>
                <a:ext cx="975677" cy="1409100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8475814-4B54-4E1F-048B-AF1B9EBF0C39}"/>
                  </a:ext>
                </a:extLst>
              </p:cNvPr>
              <p:cNvSpPr txBox="1"/>
              <p:nvPr/>
            </p:nvSpPr>
            <p:spPr>
              <a:xfrm>
                <a:off x="7116584" y="5289604"/>
                <a:ext cx="7568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ネイビーオーク柄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25C62E6-E7D7-5FEE-9C77-C280A88FA6EA}"/>
                </a:ext>
              </a:extLst>
            </p:cNvPr>
            <p:cNvGrpSpPr/>
            <p:nvPr/>
          </p:nvGrpSpPr>
          <p:grpSpPr>
            <a:xfrm>
              <a:off x="7212069" y="5730901"/>
              <a:ext cx="2303336" cy="1011212"/>
              <a:chOff x="7116584" y="5569850"/>
              <a:chExt cx="2242748" cy="984612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5848E97A-87DF-C628-21C1-5C1229A096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8881"/>
              <a:stretch/>
            </p:blipFill>
            <p:spPr>
              <a:xfrm>
                <a:off x="7116584" y="5569850"/>
                <a:ext cx="2242748" cy="984612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043237A-B078-F19D-A7DA-2FA6E0557453}"/>
                  </a:ext>
                </a:extLst>
              </p:cNvPr>
              <p:cNvSpPr txBox="1"/>
              <p:nvPr/>
            </p:nvSpPr>
            <p:spPr>
              <a:xfrm>
                <a:off x="7116584" y="6369796"/>
                <a:ext cx="106311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床材：ウォッシュドオーク柄</a:t>
                </a: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E66D08C-A2FF-44D3-9344-1FB8CEF0E8F7}"/>
                </a:ext>
              </a:extLst>
            </p:cNvPr>
            <p:cNvGrpSpPr/>
            <p:nvPr/>
          </p:nvGrpSpPr>
          <p:grpSpPr>
            <a:xfrm>
              <a:off x="8380060" y="4122983"/>
              <a:ext cx="1314000" cy="720001"/>
              <a:chOff x="8380060" y="4122983"/>
              <a:chExt cx="1314000" cy="72000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2F91C4C5-A71D-D082-5C00-6FA402402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26385"/>
              <a:stretch/>
            </p:blipFill>
            <p:spPr>
              <a:xfrm>
                <a:off x="8380060" y="4122983"/>
                <a:ext cx="1314000" cy="720001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4304CA7-8F3A-6473-D241-E4115100BC17}"/>
                  </a:ext>
                </a:extLst>
              </p:cNvPr>
              <p:cNvSpPr txBox="1"/>
              <p:nvPr/>
            </p:nvSpPr>
            <p:spPr>
              <a:xfrm>
                <a:off x="8380060" y="4653329"/>
                <a:ext cx="1258125" cy="18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effectLst>
                      <a:glow rad="165100">
                        <a:schemeClr val="bg1"/>
                      </a:glo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effectLst>
                      <a:glow rad="165100">
                        <a:schemeClr val="bg1"/>
                      </a:glo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FE76637</a:t>
                </a:r>
                <a:r>
                  <a:rPr lang="ja-JP" altLang="en-US" sz="600" dirty="0">
                    <a:effectLst>
                      <a:glow rad="165100">
                        <a:schemeClr val="bg1"/>
                      </a:glo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</Words>
  <Application>Microsoft Office PowerPoint</Application>
  <PresentationFormat>A4 210 x 297 mm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2023-07-31T01:47:01Z</dcterms:modified>
</cp:coreProperties>
</file>