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6314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969837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シルバーオーク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ソイルブラック。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壁面はクラフト感のあるグレイッシュな塗り壁調クロスで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ソフトなインダストリアルイメージを演出。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夫はマウンテンバイク 、妻はドライフラワー作りに夢中になれる、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工房のようなインテリアに。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ホビールーム、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#INDOOR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／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OUTDOOR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MODERN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O-MO-01</a:t>
            </a:r>
            <a:endParaRPr kumimoji="1" lang="ja-JP" altLang="en-US" dirty="0"/>
          </a:p>
        </p:txBody>
      </p:sp>
      <p:pic>
        <p:nvPicPr>
          <p:cNvPr id="12" name="図 11" descr="人, 手, 持つ, 小さい が含まれている画像&#10;&#10;自動的に生成された説明">
            <a:extLst>
              <a:ext uri="{FF2B5EF4-FFF2-40B4-BE49-F238E27FC236}">
                <a16:creationId xmlns:a16="http://schemas.microsoft.com/office/drawing/2014/main" id="{2AFA3056-8F3B-0404-3430-64FEC4BC2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11"/>
          <a:stretch/>
        </p:blipFill>
        <p:spPr>
          <a:xfrm>
            <a:off x="6957559" y="2597329"/>
            <a:ext cx="1980000" cy="1440000"/>
          </a:xfrm>
          <a:prstGeom prst="rect">
            <a:avLst/>
          </a:prstGeom>
        </p:spPr>
      </p:pic>
      <p:pic>
        <p:nvPicPr>
          <p:cNvPr id="13" name="図 12" descr="テーブル, 皿, 食品, 座る が含まれている画像&#10;&#10;自動的に生成された説明">
            <a:extLst>
              <a:ext uri="{FF2B5EF4-FFF2-40B4-BE49-F238E27FC236}">
                <a16:creationId xmlns:a16="http://schemas.microsoft.com/office/drawing/2014/main" id="{096C7C30-AE61-F503-F39A-60B80418E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33"/>
          <a:stretch/>
        </p:blipFill>
        <p:spPr>
          <a:xfrm>
            <a:off x="7783124" y="895803"/>
            <a:ext cx="1980000" cy="1440000"/>
          </a:xfrm>
          <a:prstGeom prst="rect">
            <a:avLst/>
          </a:prstGeom>
        </p:spPr>
      </p:pic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79E61FC2-AF30-D73E-3663-7B03F95CDE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294738"/>
            <a:ext cx="1544400" cy="1447374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1E13C55-111E-D633-287B-7D5C57422B76}"/>
              </a:ext>
            </a:extLst>
          </p:cNvPr>
          <p:cNvGrpSpPr/>
          <p:nvPr/>
        </p:nvGrpSpPr>
        <p:grpSpPr>
          <a:xfrm>
            <a:off x="7211179" y="4307399"/>
            <a:ext cx="2304000" cy="2434715"/>
            <a:chOff x="7211179" y="4307399"/>
            <a:chExt cx="2304000" cy="243471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5C9A83E1-0192-2795-7EE1-B489967AEEB6}"/>
                </a:ext>
              </a:extLst>
            </p:cNvPr>
            <p:cNvGrpSpPr/>
            <p:nvPr/>
          </p:nvGrpSpPr>
          <p:grpSpPr>
            <a:xfrm>
              <a:off x="7593026" y="4307399"/>
              <a:ext cx="1922153" cy="1332000"/>
              <a:chOff x="7593026" y="4307399"/>
              <a:chExt cx="1922153" cy="1332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E9C51757-1661-81F3-B55D-32B25CCA0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3026" y="4307399"/>
                <a:ext cx="1922153" cy="133200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4A690B8-E297-4F78-3967-25A8886823B3}"/>
                  </a:ext>
                </a:extLst>
              </p:cNvPr>
              <p:cNvSpPr txBox="1"/>
              <p:nvPr/>
            </p:nvSpPr>
            <p:spPr>
              <a:xfrm>
                <a:off x="8209493" y="5332609"/>
                <a:ext cx="1304122" cy="18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FE76663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9F01DFB-953E-014A-7AB6-B7572520A35D}"/>
                </a:ext>
              </a:extLst>
            </p:cNvPr>
            <p:cNvGrpSpPr/>
            <p:nvPr/>
          </p:nvGrpSpPr>
          <p:grpSpPr>
            <a:xfrm>
              <a:off x="8095145" y="5519920"/>
              <a:ext cx="1418735" cy="198828"/>
              <a:chOff x="8095145" y="5519920"/>
              <a:chExt cx="1418735" cy="198828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D89F250-2C5A-FDB2-38EB-3198048F1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036" b="43036"/>
              <a:stretch/>
            </p:blipFill>
            <p:spPr>
              <a:xfrm>
                <a:off x="8095145" y="5521493"/>
                <a:ext cx="1418735" cy="197255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78B92B-92DB-C4DD-5391-86DEAB05E562}"/>
                  </a:ext>
                </a:extLst>
              </p:cNvPr>
              <p:cNvSpPr txBox="1"/>
              <p:nvPr/>
            </p:nvSpPr>
            <p:spPr>
              <a:xfrm>
                <a:off x="8212362" y="5519920"/>
                <a:ext cx="955590" cy="18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幅木：オフブラック柄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938F8D6-F387-2E55-8EBC-443DDB8D2B92}"/>
                </a:ext>
              </a:extLst>
            </p:cNvPr>
            <p:cNvGrpSpPr/>
            <p:nvPr/>
          </p:nvGrpSpPr>
          <p:grpSpPr>
            <a:xfrm>
              <a:off x="7211179" y="5703719"/>
              <a:ext cx="2304000" cy="1038395"/>
              <a:chOff x="7116582" y="5567278"/>
              <a:chExt cx="2248824" cy="1011912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B0DEA639-5D40-70BC-B81F-0D4667D55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6582" y="5567278"/>
                <a:ext cx="2248824" cy="1011912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A268F77-0F76-86D4-93DA-AD9BE4275A4A}"/>
                  </a:ext>
                </a:extLst>
              </p:cNvPr>
              <p:cNvSpPr txBox="1"/>
              <p:nvPr/>
            </p:nvSpPr>
            <p:spPr>
              <a:xfrm>
                <a:off x="7116583" y="6394524"/>
                <a:ext cx="98296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床材：シルバーオーク柄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C0FA015-4B76-4672-B42B-9E9A4EB7CC0A}"/>
                </a:ext>
              </a:extLst>
            </p:cNvPr>
            <p:cNvGrpSpPr/>
            <p:nvPr/>
          </p:nvGrpSpPr>
          <p:grpSpPr>
            <a:xfrm>
              <a:off x="7211179" y="4307399"/>
              <a:ext cx="1057378" cy="1396321"/>
              <a:chOff x="7116582" y="4206570"/>
              <a:chExt cx="1032056" cy="1360709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2E1BAF5-3AA2-9487-DC75-A9E30FCFF9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534" t="5904" r="34552" b="1159"/>
              <a:stretch/>
            </p:blipFill>
            <p:spPr>
              <a:xfrm>
                <a:off x="7116582" y="4206570"/>
                <a:ext cx="967897" cy="1360709"/>
              </a:xfrm>
              <a:prstGeom prst="rect">
                <a:avLst/>
              </a:prstGeom>
            </p:spPr>
          </p:pic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DB6FA9-3D3F-A0C1-F902-9029111BFE66}"/>
                  </a:ext>
                </a:extLst>
              </p:cNvPr>
              <p:cNvSpPr txBox="1"/>
              <p:nvPr/>
            </p:nvSpPr>
            <p:spPr>
              <a:xfrm>
                <a:off x="7116582" y="5382613"/>
                <a:ext cx="103205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内装ドア：ソイルブラック柄</a:t>
                </a:r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2A7B77E-A94E-7F59-4F7C-CC42EC2D768F}"/>
              </a:ext>
            </a:extLst>
          </p:cNvPr>
          <p:cNvGrpSpPr/>
          <p:nvPr/>
        </p:nvGrpSpPr>
        <p:grpSpPr>
          <a:xfrm>
            <a:off x="142875" y="688975"/>
            <a:ext cx="6331482" cy="4271228"/>
            <a:chOff x="142875" y="688975"/>
            <a:chExt cx="6331482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4490012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en-US" altLang="ja-JP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ON- OFF</a:t>
              </a: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の切り替えがスムーズにできる空間で、タイムレスに趣味に没頭したい。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7599BAC-9C7C-6327-CF6B-AEE9DDB0E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166" b="2242"/>
            <a:stretch/>
          </p:blipFill>
          <p:spPr>
            <a:xfrm>
              <a:off x="142875" y="895803"/>
              <a:ext cx="6331482" cy="40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2023-07-31T01:45:29Z</dcterms:modified>
</cp:coreProperties>
</file>