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88" d="100"/>
          <a:sy n="88" d="100"/>
        </p:scale>
        <p:origin x="90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GRACE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N-GR-02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4285751-CE0F-DF7B-9E97-899B31756E5C}"/>
              </a:ext>
            </a:extLst>
          </p:cNvPr>
          <p:cNvGrpSpPr/>
          <p:nvPr/>
        </p:nvGrpSpPr>
        <p:grpSpPr>
          <a:xfrm>
            <a:off x="150928" y="688973"/>
            <a:ext cx="4777200" cy="3065370"/>
            <a:chOff x="150928" y="688973"/>
            <a:chExt cx="4777200" cy="306537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A6D6513-DCAC-19AC-3B78-A0220D14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28" y="688973"/>
              <a:ext cx="4777200" cy="306537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1682750" y="151818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654987" y="206102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2237721" y="1236547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6F65985E-CB45-CB23-B13B-3A7F1E386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22" y="4078227"/>
            <a:ext cx="1737612" cy="2340000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2A284D7-A9CA-DA31-043D-292CED0B0A17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A281F28-DF2E-FE44-17C6-1FC310BFED86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572149"/>
              <a:chOff x="7552190" y="958824"/>
              <a:chExt cx="1909273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インテリアカウンター　［ベリティス］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7208DEE4-B04C-0BA3-DFB5-CDAD38C6EC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5"/>
              <a:stretch/>
            </p:blipFill>
            <p:spPr>
              <a:xfrm>
                <a:off x="7552190" y="95882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E9F1FA5-762F-A848-7BAB-963A351C8D35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しきり窓　［ベリティス］</a:t>
                </a: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E261AB2-807B-EDFC-3733-519C8DF442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76"/>
              <a:stretch/>
            </p:blipFill>
            <p:spPr>
              <a:xfrm>
                <a:off x="5293478" y="958824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C9AA462-E443-AC9D-1F66-99F697545F10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オフブラック色　金物　［ベリティス］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2190B4D9-407A-38A2-D0E4-F3014017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4549"/>
              <a:stretch/>
            </p:blipFill>
            <p:spPr>
              <a:xfrm>
                <a:off x="5293479" y="2935270"/>
                <a:ext cx="1908000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2023-07-25T09:41:51Z</dcterms:modified>
</cp:coreProperties>
</file>