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454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02" d="100"/>
          <a:sy n="102" d="100"/>
        </p:scale>
        <p:origin x="35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4FD57A9-60B4-4499-988A-5E614EA38CFC}"/>
              </a:ext>
            </a:extLst>
          </p:cNvPr>
          <p:cNvSpPr txBox="1"/>
          <p:nvPr/>
        </p:nvSpPr>
        <p:spPr>
          <a:xfrm>
            <a:off x="6096295" y="6652714"/>
            <a:ext cx="3670005" cy="163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431051">
              <a:lnSpc>
                <a:spcPts val="1112"/>
              </a:lnSpc>
            </a:pPr>
            <a:r>
              <a:rPr lang="ja-JP" altLang="en-US" sz="513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イラストはイメージ図になります。また、印刷物と実物では色柄が異なりますので、現物の商品サンプルなどでお確かめください。</a:t>
            </a:r>
          </a:p>
        </p:txBody>
      </p:sp>
      <p:sp>
        <p:nvSpPr>
          <p:cNvPr id="32" name="タイトル 31">
            <a:extLst>
              <a:ext uri="{FF2B5EF4-FFF2-40B4-BE49-F238E27FC236}">
                <a16:creationId xmlns:a16="http://schemas.microsoft.com/office/drawing/2014/main" id="{DB3F52C2-F3DB-1BD0-723A-04952F8D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Neo Traditional - GRACE</a:t>
            </a:r>
            <a:endParaRPr lang="ja-JP" altLang="en-US" dirty="0"/>
          </a:p>
        </p:txBody>
      </p:sp>
      <p:sp>
        <p:nvSpPr>
          <p:cNvPr id="35" name="テキスト プレースホルダー 34">
            <a:extLst>
              <a:ext uri="{FF2B5EF4-FFF2-40B4-BE49-F238E27FC236}">
                <a16:creationId xmlns:a16="http://schemas.microsoft.com/office/drawing/2014/main" id="{3D52BD26-898F-F07D-8C68-F191EA9D4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N-GR-02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21F1312-5982-847C-FF6B-ED3E8766BCBD}"/>
              </a:ext>
            </a:extLst>
          </p:cNvPr>
          <p:cNvGrpSpPr/>
          <p:nvPr/>
        </p:nvGrpSpPr>
        <p:grpSpPr>
          <a:xfrm>
            <a:off x="8226425" y="4726946"/>
            <a:ext cx="1539875" cy="936000"/>
            <a:chOff x="8226425" y="4726946"/>
            <a:chExt cx="1539875" cy="93600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63CF099-8E9F-A900-723C-DACD776337BA}"/>
                </a:ext>
              </a:extLst>
            </p:cNvPr>
            <p:cNvSpPr/>
            <p:nvPr/>
          </p:nvSpPr>
          <p:spPr>
            <a:xfrm>
              <a:off x="8226425" y="4726946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12" name="Rectangle 84">
              <a:extLst>
                <a:ext uri="{FF2B5EF4-FFF2-40B4-BE49-F238E27FC236}">
                  <a16:creationId xmlns:a16="http://schemas.microsoft.com/office/drawing/2014/main" id="{C39EACCE-8644-5C76-0015-BD099AEB3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4726947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インテリアカウンター</a:t>
              </a: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41A4596A-58BD-DAAA-73C7-918E11EB3952}"/>
                </a:ext>
              </a:extLst>
            </p:cNvPr>
            <p:cNvSpPr/>
            <p:nvPr/>
          </p:nvSpPr>
          <p:spPr>
            <a:xfrm>
              <a:off x="8477962" y="5398845"/>
              <a:ext cx="541815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ホワイトオーク色</a:t>
              </a:r>
            </a:p>
          </p:txBody>
        </p:sp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6437ED97-2A35-CF00-08BF-E34EAC00E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0093" y="4998017"/>
              <a:ext cx="1034669" cy="396000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9769B81-1740-CB2C-70F5-BA525AD7A8C5}"/>
              </a:ext>
            </a:extLst>
          </p:cNvPr>
          <p:cNvGrpSpPr/>
          <p:nvPr/>
        </p:nvGrpSpPr>
        <p:grpSpPr>
          <a:xfrm>
            <a:off x="6608763" y="4722813"/>
            <a:ext cx="1543985" cy="1944687"/>
            <a:chOff x="6608763" y="4722813"/>
            <a:chExt cx="1543985" cy="1944687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C65E8BF3-9C76-C55C-3D08-45584448E18E}"/>
                </a:ext>
              </a:extLst>
            </p:cNvPr>
            <p:cNvSpPr/>
            <p:nvPr/>
          </p:nvSpPr>
          <p:spPr>
            <a:xfrm>
              <a:off x="6608763" y="4722813"/>
              <a:ext cx="1543985" cy="1944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7" name="Rectangle 84">
              <a:extLst>
                <a:ext uri="{FF2B5EF4-FFF2-40B4-BE49-F238E27FC236}">
                  <a16:creationId xmlns:a16="http://schemas.microsoft.com/office/drawing/2014/main" id="{FD42D21D-EB74-4D79-9560-03E478DBD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8763" y="4727361"/>
              <a:ext cx="1543050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収納用建具　折れ戸</a:t>
              </a: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B83607D0-63F8-DE39-057D-69B8DFFE76F6}"/>
                </a:ext>
              </a:extLst>
            </p:cNvPr>
            <p:cNvSpPr/>
            <p:nvPr/>
          </p:nvSpPr>
          <p:spPr>
            <a:xfrm>
              <a:off x="7044926" y="6350749"/>
              <a:ext cx="671659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algn="ctr" defTabSz="862101" fontAlgn="base">
                <a:spcAft>
                  <a:spcPct val="0"/>
                </a:spcAft>
                <a:defRPr/>
              </a:pPr>
              <a:r>
                <a:rPr lang="en-US" altLang="ja-JP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PA</a:t>
              </a:r>
              <a:r>
                <a:rPr lang="ja-JP" altLang="en-US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型（フラットタイプ）</a:t>
              </a:r>
            </a:p>
          </p:txBody>
        </p:sp>
        <p:sp>
          <p:nvSpPr>
            <p:cNvPr id="133" name="正方形/長方形 132">
              <a:extLst>
                <a:ext uri="{FF2B5EF4-FFF2-40B4-BE49-F238E27FC236}">
                  <a16:creationId xmlns:a16="http://schemas.microsoft.com/office/drawing/2014/main" id="{40BBCB9E-A13F-540C-BE07-712BD2A808F1}"/>
                </a:ext>
              </a:extLst>
            </p:cNvPr>
            <p:cNvSpPr/>
            <p:nvPr/>
          </p:nvSpPr>
          <p:spPr>
            <a:xfrm>
              <a:off x="7109848" y="6505294"/>
              <a:ext cx="541815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2907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ホワイトオーク柄</a:t>
              </a:r>
            </a:p>
          </p:txBody>
        </p:sp>
        <p:pic>
          <p:nvPicPr>
            <p:cNvPr id="39" name="図 38" descr="背景パターン&#10;&#10;自動的に生成された説明">
              <a:extLst>
                <a:ext uri="{FF2B5EF4-FFF2-40B4-BE49-F238E27FC236}">
                  <a16:creationId xmlns:a16="http://schemas.microsoft.com/office/drawing/2014/main" id="{21EAD44B-229E-DA82-50C3-3435DF52B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8591" y="4998017"/>
              <a:ext cx="504328" cy="1350000"/>
            </a:xfrm>
            <a:prstGeom prst="rect">
              <a:avLst/>
            </a:prstGeom>
          </p:spPr>
        </p:pic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1E6E4BB-FA0C-42E6-AAF5-35C793D3CA8A}"/>
              </a:ext>
            </a:extLst>
          </p:cNvPr>
          <p:cNvSpPr/>
          <p:nvPr/>
        </p:nvSpPr>
        <p:spPr>
          <a:xfrm>
            <a:off x="142875" y="4722813"/>
            <a:ext cx="6391275" cy="194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9B77DC4-73EB-0136-4AAF-E9267F636214}"/>
              </a:ext>
            </a:extLst>
          </p:cNvPr>
          <p:cNvGrpSpPr/>
          <p:nvPr/>
        </p:nvGrpSpPr>
        <p:grpSpPr>
          <a:xfrm>
            <a:off x="142875" y="4709775"/>
            <a:ext cx="6392212" cy="184666"/>
            <a:chOff x="142875" y="4709775"/>
            <a:chExt cx="6392212" cy="184666"/>
          </a:xfrm>
        </p:grpSpPr>
        <p:sp>
          <p:nvSpPr>
            <p:cNvPr id="68" name="Rectangle 84">
              <a:extLst>
                <a:ext uri="{FF2B5EF4-FFF2-40B4-BE49-F238E27FC236}">
                  <a16:creationId xmlns:a16="http://schemas.microsoft.com/office/drawing/2014/main" id="{0841C798-9666-4A2B-B434-290F77AB1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4727361"/>
              <a:ext cx="6392212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5C58AA2-D7DF-A31E-43A2-6E781C629543}"/>
                </a:ext>
              </a:extLst>
            </p:cNvPr>
            <p:cNvSpPr txBox="1"/>
            <p:nvPr/>
          </p:nvSpPr>
          <p:spPr>
            <a:xfrm>
              <a:off x="761850" y="4709775"/>
              <a:ext cx="9869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ホワイトオーク柄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5DD99A10-CD5D-E608-BE4B-09C5B502CBDC}"/>
              </a:ext>
            </a:extLst>
          </p:cNvPr>
          <p:cNvGrpSpPr/>
          <p:nvPr/>
        </p:nvGrpSpPr>
        <p:grpSpPr>
          <a:xfrm>
            <a:off x="5391255" y="5843796"/>
            <a:ext cx="737979" cy="725295"/>
            <a:chOff x="5391255" y="5843796"/>
            <a:chExt cx="737979" cy="725295"/>
          </a:xfrm>
        </p:grpSpPr>
        <p:sp>
          <p:nvSpPr>
            <p:cNvPr id="69" name="Rectangle 10">
              <a:extLst>
                <a:ext uri="{FF2B5EF4-FFF2-40B4-BE49-F238E27FC236}">
                  <a16:creationId xmlns:a16="http://schemas.microsoft.com/office/drawing/2014/main" id="{14EBF56A-D6A7-1C33-06E9-41687FFBA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255" y="5843796"/>
              <a:ext cx="737979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角型引手（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C1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sp>
          <p:nvSpPr>
            <p:cNvPr id="70" name="Text Box 149">
              <a:extLst>
                <a:ext uri="{FF2B5EF4-FFF2-40B4-BE49-F238E27FC236}">
                  <a16:creationId xmlns:a16="http://schemas.microsoft.com/office/drawing/2014/main" id="{E7C85506-8D17-FBE2-6A82-86AE1A021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4797" y="6476758"/>
              <a:ext cx="690894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オフブラック色（塗装）</a:t>
              </a:r>
            </a:p>
          </p:txBody>
        </p:sp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3D809FBB-0CA2-3BEB-99A1-3A0C5C0E4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70866" y="6034277"/>
              <a:ext cx="378757" cy="396000"/>
            </a:xfrm>
            <a:prstGeom prst="rect">
              <a:avLst/>
            </a:prstGeom>
          </p:spPr>
        </p:pic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32CBB5CF-4C2C-8351-D46A-E71488188218}"/>
              </a:ext>
            </a:extLst>
          </p:cNvPr>
          <p:cNvGrpSpPr/>
          <p:nvPr/>
        </p:nvGrpSpPr>
        <p:grpSpPr>
          <a:xfrm>
            <a:off x="5283032" y="4998017"/>
            <a:ext cx="954424" cy="687280"/>
            <a:chOff x="5283032" y="4998017"/>
            <a:chExt cx="954424" cy="687280"/>
          </a:xfrm>
        </p:grpSpPr>
        <p:sp>
          <p:nvSpPr>
            <p:cNvPr id="13" name="Text Box 149">
              <a:extLst>
                <a:ext uri="{FF2B5EF4-FFF2-40B4-BE49-F238E27FC236}">
                  <a16:creationId xmlns:a16="http://schemas.microsoft.com/office/drawing/2014/main" id="{C81403E3-AE01-EC2C-7F42-43808A70D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3032" y="5592964"/>
              <a:ext cx="954424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オフブラック色（塗装）</a:t>
              </a: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2CC07729-4F31-C67D-6E34-C3CF01567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044" y="4998017"/>
              <a:ext cx="644400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握り玉（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B1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FD3B2663-DE30-E85B-06E9-E0BCEB0A8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561713" y="5169490"/>
              <a:ext cx="397063" cy="396000"/>
            </a:xfrm>
            <a:prstGeom prst="rect">
              <a:avLst/>
            </a:prstGeom>
          </p:spPr>
        </p:pic>
      </p:grp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62BF2AC-F744-EC3A-C71C-C2FAE80C019B}"/>
              </a:ext>
            </a:extLst>
          </p:cNvPr>
          <p:cNvSpPr/>
          <p:nvPr/>
        </p:nvSpPr>
        <p:spPr>
          <a:xfrm>
            <a:off x="591081" y="4859609"/>
            <a:ext cx="166712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en-US" altLang="ja-JP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LDK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1293B67-F002-49AA-6158-4933AAF3B383}"/>
              </a:ext>
            </a:extLst>
          </p:cNvPr>
          <p:cNvGrpSpPr/>
          <p:nvPr/>
        </p:nvGrpSpPr>
        <p:grpSpPr>
          <a:xfrm>
            <a:off x="591081" y="4998017"/>
            <a:ext cx="644400" cy="1590444"/>
            <a:chOff x="591081" y="4998017"/>
            <a:chExt cx="644400" cy="15904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DCF114-69D4-0E4C-3DCD-31D8B3413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81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LJ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  <a:endParaRPr lang="en-US" altLang="ja-JP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9B98B2A-1FDC-C9B1-04E2-1D7EE407631C}"/>
                </a:ext>
              </a:extLst>
            </p:cNvPr>
            <p:cNvSpPr/>
            <p:nvPr/>
          </p:nvSpPr>
          <p:spPr>
            <a:xfrm>
              <a:off x="700025" y="6516000"/>
              <a:ext cx="426513" cy="72461"/>
            </a:xfrm>
            <a:prstGeom prst="rect">
              <a:avLst/>
            </a:prstGeom>
            <a:noFill/>
            <a:ln w="3810" algn="ctr">
              <a:solidFill>
                <a:srgbClr val="7F9EAC"/>
              </a:solidFill>
              <a:miter lim="800000"/>
              <a:headEnd/>
              <a:tailEnd/>
            </a:ln>
            <a:effectLst/>
          </p:spPr>
          <p:txBody>
            <a:bodyPr wrap="none" lIns="7200" tIns="3600" rIns="7200" bIns="7200" anchor="ctr">
              <a:spAutoFit/>
            </a:bodyPr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ja-JP" altLang="en-US" sz="400" dirty="0">
                  <a:solidFill>
                    <a:srgbClr val="7F9EA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カスミ熱処理ガラス</a:t>
              </a:r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65255E48-E86F-3D87-74EA-2ED3A56ED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80" y="5184320"/>
              <a:ext cx="496402" cy="1296000"/>
            </a:xfrm>
            <a:prstGeom prst="rect">
              <a:avLst/>
            </a:prstGeom>
          </p:spPr>
        </p:pic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BB708E3-9D96-061C-485B-025B8CDAF72B}"/>
              </a:ext>
            </a:extLst>
          </p:cNvPr>
          <p:cNvSpPr/>
          <p:nvPr/>
        </p:nvSpPr>
        <p:spPr>
          <a:xfrm>
            <a:off x="2207482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洋室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A3048E1-35EC-C3DE-5B88-ABD530B9368F}"/>
              </a:ext>
            </a:extLst>
          </p:cNvPr>
          <p:cNvGrpSpPr/>
          <p:nvPr/>
        </p:nvGrpSpPr>
        <p:grpSpPr>
          <a:xfrm>
            <a:off x="2207482" y="4998017"/>
            <a:ext cx="644400" cy="1482303"/>
            <a:chOff x="2207482" y="4998017"/>
            <a:chExt cx="644400" cy="1482303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3DE841DE-3E03-7F09-4C79-01878B143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482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PK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B6C5B9C8-5247-F6AD-1B7F-BF1C16552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481" y="5184320"/>
              <a:ext cx="496402" cy="1296000"/>
            </a:xfrm>
            <a:prstGeom prst="rect">
              <a:avLst/>
            </a:prstGeom>
          </p:spPr>
        </p:pic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D5D2955-93AA-7CF9-34D8-08A8D1543323}"/>
              </a:ext>
            </a:extLst>
          </p:cNvPr>
          <p:cNvSpPr/>
          <p:nvPr/>
        </p:nvSpPr>
        <p:spPr>
          <a:xfrm>
            <a:off x="3823883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洗面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7A4081A-F98F-9D4F-70E0-D705482A687A}"/>
              </a:ext>
            </a:extLst>
          </p:cNvPr>
          <p:cNvGrpSpPr/>
          <p:nvPr/>
        </p:nvGrpSpPr>
        <p:grpSpPr>
          <a:xfrm>
            <a:off x="3823883" y="4998017"/>
            <a:ext cx="644400" cy="1590444"/>
            <a:chOff x="3823883" y="4998017"/>
            <a:chExt cx="644400" cy="1590444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791B5F0-B069-8FCF-A9C3-CB5EB562E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883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DF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EBBDF20-D320-F79F-740C-33368EE33C28}"/>
                </a:ext>
              </a:extLst>
            </p:cNvPr>
            <p:cNvSpPr/>
            <p:nvPr/>
          </p:nvSpPr>
          <p:spPr>
            <a:xfrm>
              <a:off x="3942445" y="6516000"/>
              <a:ext cx="407276" cy="72461"/>
            </a:xfrm>
            <a:prstGeom prst="rect">
              <a:avLst/>
            </a:prstGeom>
            <a:noFill/>
            <a:ln w="3810" algn="ctr">
              <a:solidFill>
                <a:srgbClr val="7F9EAC"/>
              </a:solidFill>
              <a:miter lim="800000"/>
              <a:headEnd/>
              <a:tailEnd/>
            </a:ln>
            <a:effectLst/>
          </p:spPr>
          <p:txBody>
            <a:bodyPr wrap="none" lIns="7200" tIns="3600" rIns="7200" bIns="7200" anchor="ctr">
              <a:spAutoFit/>
            </a:bodyPr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ja-JP" altLang="en-US" sz="400" dirty="0">
                  <a:solidFill>
                    <a:srgbClr val="7F9EA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チェッカーアクリル</a:t>
              </a: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BB79E5FF-BB8A-FD12-D5F5-10B9CE577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480" y="5184320"/>
              <a:ext cx="481206" cy="1296000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637213FC-567B-CF23-0DC9-0470BCE912E2}"/>
              </a:ext>
            </a:extLst>
          </p:cNvPr>
          <p:cNvGrpSpPr/>
          <p:nvPr/>
        </p:nvGrpSpPr>
        <p:grpSpPr>
          <a:xfrm>
            <a:off x="6611980" y="3715225"/>
            <a:ext cx="1539875" cy="937071"/>
            <a:chOff x="6611980" y="3715225"/>
            <a:chExt cx="1539875" cy="937071"/>
          </a:xfrm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1E3F3ADF-19CA-3AB8-E1E9-95059B19ABCC}"/>
                </a:ext>
              </a:extLst>
            </p:cNvPr>
            <p:cNvSpPr/>
            <p:nvPr/>
          </p:nvSpPr>
          <p:spPr>
            <a:xfrm>
              <a:off x="6611980" y="3715225"/>
              <a:ext cx="1539875" cy="9370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78" name="Rectangle 84">
              <a:extLst>
                <a:ext uri="{FF2B5EF4-FFF2-40B4-BE49-F238E27FC236}">
                  <a16:creationId xmlns:a16="http://schemas.microsoft.com/office/drawing/2014/main" id="{DFEB3ABC-7142-9369-E637-631B6759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1980" y="3715225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窓枠固定型</a:t>
              </a:r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B3FA39E9-9D8E-0F49-BC4E-A512A2D31E01}"/>
                </a:ext>
              </a:extLst>
            </p:cNvPr>
            <p:cNvSpPr/>
            <p:nvPr/>
          </p:nvSpPr>
          <p:spPr>
            <a:xfrm>
              <a:off x="6863436" y="4385437"/>
              <a:ext cx="541815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ホワイトオーク柄</a:t>
              </a: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A9AB098B-7CA2-4E7B-1171-082FD0158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63436" y="3986296"/>
              <a:ext cx="1036962" cy="396000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C759618-BE77-761E-1B79-3E15A58A97BC}"/>
              </a:ext>
            </a:extLst>
          </p:cNvPr>
          <p:cNvGrpSpPr/>
          <p:nvPr/>
        </p:nvGrpSpPr>
        <p:grpSpPr>
          <a:xfrm>
            <a:off x="8226425" y="3715225"/>
            <a:ext cx="1539875" cy="937072"/>
            <a:chOff x="8226425" y="3715225"/>
            <a:chExt cx="1539875" cy="937072"/>
          </a:xfrm>
        </p:grpSpPr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4B938C27-0A75-6424-48A8-BE70BEA6E61A}"/>
                </a:ext>
              </a:extLst>
            </p:cNvPr>
            <p:cNvSpPr/>
            <p:nvPr/>
          </p:nvSpPr>
          <p:spPr>
            <a:xfrm>
              <a:off x="8226425" y="3715225"/>
              <a:ext cx="1539875" cy="937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92" name="Rectangle 84">
              <a:extLst>
                <a:ext uri="{FF2B5EF4-FFF2-40B4-BE49-F238E27FC236}">
                  <a16:creationId xmlns:a16="http://schemas.microsoft.com/office/drawing/2014/main" id="{9138170F-21E9-771B-4E75-E656632EE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3715225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幅木</a:t>
              </a:r>
              <a:r>
                <a:rPr lang="en-US" altLang="ja-JP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</a:t>
              </a:r>
              <a:endParaRPr lang="en-US" altLang="ja-JP" sz="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85360DB0-0E86-4238-1218-57D9E357EFF8}"/>
                </a:ext>
              </a:extLst>
            </p:cNvPr>
            <p:cNvSpPr/>
            <p:nvPr/>
          </p:nvSpPr>
          <p:spPr>
            <a:xfrm>
              <a:off x="8478093" y="4385437"/>
              <a:ext cx="541815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ホワイトオーク柄</a:t>
              </a: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FFA95980-95EB-C2B4-7680-6E6841505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78093" y="3986296"/>
              <a:ext cx="1036539" cy="396000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4A95F70-BE88-C5FA-36EF-34452E25E9C3}"/>
              </a:ext>
            </a:extLst>
          </p:cNvPr>
          <p:cNvGrpSpPr/>
          <p:nvPr/>
        </p:nvGrpSpPr>
        <p:grpSpPr>
          <a:xfrm>
            <a:off x="8226425" y="5731500"/>
            <a:ext cx="1539875" cy="936000"/>
            <a:chOff x="8226425" y="5731500"/>
            <a:chExt cx="1539875" cy="93600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EA77713-FE43-0AAD-39F4-2749F5FE1DEF}"/>
                </a:ext>
              </a:extLst>
            </p:cNvPr>
            <p:cNvSpPr/>
            <p:nvPr/>
          </p:nvSpPr>
          <p:spPr>
            <a:xfrm>
              <a:off x="8226425" y="5731500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17" name="Rectangle 84">
              <a:extLst>
                <a:ext uri="{FF2B5EF4-FFF2-40B4-BE49-F238E27FC236}">
                  <a16:creationId xmlns:a16="http://schemas.microsoft.com/office/drawing/2014/main" id="{B044D89D-8513-5218-81D7-B790DB51B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5731500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床材</a:t>
              </a:r>
            </a:p>
          </p:txBody>
        </p:sp>
        <p:sp>
          <p:nvSpPr>
            <p:cNvPr id="19" name="Text Box 371">
              <a:extLst>
                <a:ext uri="{FF2B5EF4-FFF2-40B4-BE49-F238E27FC236}">
                  <a16:creationId xmlns:a16="http://schemas.microsoft.com/office/drawing/2014/main" id="{3F9DAA43-C7BF-F3A2-3096-5C449963A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0395" y="5931994"/>
              <a:ext cx="1312860" cy="1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50400" anchor="t" anchorCtr="0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アーキスペックフローリング</a:t>
              </a:r>
              <a:r>
                <a:rPr lang="en-US" altLang="ja-JP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S </a:t>
              </a: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ラスティック</a:t>
              </a:r>
            </a:p>
          </p:txBody>
        </p:sp>
        <p:sp>
          <p:nvSpPr>
            <p:cNvPr id="22" name="Text Box 371">
              <a:extLst>
                <a:ext uri="{FF2B5EF4-FFF2-40B4-BE49-F238E27FC236}">
                  <a16:creationId xmlns:a16="http://schemas.microsoft.com/office/drawing/2014/main" id="{6ED8C09F-A64B-EB80-7994-A3371FB36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7962" y="6476982"/>
              <a:ext cx="541815" cy="121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8800" rIns="0" bIns="0" anchor="ctr" anchorCtr="1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ホワイトオーク柄</a:t>
              </a:r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8DB1AB7D-A6F4-D2EE-FC52-929667F61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4400" b="8643"/>
            <a:stretch/>
          </p:blipFill>
          <p:spPr>
            <a:xfrm>
              <a:off x="8477962" y="6075219"/>
              <a:ext cx="1036800" cy="396000"/>
            </a:xfrm>
            <a:prstGeom prst="rect">
              <a:avLst/>
            </a:prstGeom>
          </p:spPr>
        </p:pic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EBB6EF60-4CB0-C1A8-E641-52FEE858860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3137" r="7591" b="1"/>
          <a:stretch/>
        </p:blipFill>
        <p:spPr>
          <a:xfrm>
            <a:off x="7160225" y="1244895"/>
            <a:ext cx="1980000" cy="190864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06A1A11-8A5D-7FA9-6892-8E7E3D91173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1"/>
          <a:stretch/>
        </p:blipFill>
        <p:spPr>
          <a:xfrm>
            <a:off x="253312" y="688975"/>
            <a:ext cx="6170400" cy="39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579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</Words>
  <Application>Microsoft Office PowerPoint</Application>
  <PresentationFormat>A4 210 x 297 mm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Neo Traditional - GRACE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2023-07-07T07:58:51Z</dcterms:modified>
</cp:coreProperties>
</file>