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TRAD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N-TR-02</a:t>
            </a:r>
            <a:endParaRPr kumimoji="1" lang="ja-JP" altLang="en-US" dirty="0"/>
          </a:p>
        </p:txBody>
      </p:sp>
      <p:pic>
        <p:nvPicPr>
          <p:cNvPr id="9" name="図 8" descr="ダイアグラム, 設計図&#10;&#10;自動的に生成された説明">
            <a:extLst>
              <a:ext uri="{FF2B5EF4-FFF2-40B4-BE49-F238E27FC236}">
                <a16:creationId xmlns:a16="http://schemas.microsoft.com/office/drawing/2014/main" id="{AB283C05-863C-3713-8642-0C755340C5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430" y="4083112"/>
            <a:ext cx="2136197" cy="23400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108C2BF-2EF6-D193-EE46-7506494ECCB3}"/>
              </a:ext>
            </a:extLst>
          </p:cNvPr>
          <p:cNvGrpSpPr/>
          <p:nvPr/>
        </p:nvGrpSpPr>
        <p:grpSpPr>
          <a:xfrm>
            <a:off x="142875" y="688974"/>
            <a:ext cx="4773600" cy="3075138"/>
            <a:chOff x="142875" y="688974"/>
            <a:chExt cx="4773600" cy="30751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93870D1-F181-F05E-B2FB-6F9BF3C35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150" b="1957"/>
            <a:stretch/>
          </p:blipFill>
          <p:spPr>
            <a:xfrm>
              <a:off x="142875" y="688974"/>
              <a:ext cx="4773600" cy="3075138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822239" y="2188577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3673808" y="1938435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2594483" y="2108260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2970097" y="1399691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B046A7F-7B76-146A-34FD-C6065E7D94D9}"/>
                </a:ext>
              </a:extLst>
            </p:cNvPr>
            <p:cNvSpPr txBox="1"/>
            <p:nvPr/>
          </p:nvSpPr>
          <p:spPr>
            <a:xfrm>
              <a:off x="2763048" y="796304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D0CB963-15FC-2156-4A05-FF7489699D88}"/>
                </a:ext>
              </a:extLst>
            </p:cNvPr>
            <p:cNvSpPr txBox="1"/>
            <p:nvPr/>
          </p:nvSpPr>
          <p:spPr>
            <a:xfrm>
              <a:off x="4489836" y="1658176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⑥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ED8D8CA-1239-6F05-991A-FCBBC8A8DBD0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557B1FB9-4BDE-3946-C9F9-C061B1E60760}"/>
                </a:ext>
              </a:extLst>
            </p:cNvPr>
            <p:cNvGrpSpPr/>
            <p:nvPr/>
          </p:nvGrpSpPr>
          <p:grpSpPr>
            <a:xfrm>
              <a:off x="7605952" y="4822080"/>
              <a:ext cx="1910547" cy="1571578"/>
              <a:chOff x="7550916" y="4908784"/>
              <a:chExt cx="1910547" cy="1571578"/>
            </a:xfrm>
          </p:grpSpPr>
          <p:sp>
            <p:nvSpPr>
              <p:cNvPr id="6" name="Text Box 149">
                <a:extLst>
                  <a:ext uri="{FF2B5EF4-FFF2-40B4-BE49-F238E27FC236}">
                    <a16:creationId xmlns:a16="http://schemas.microsoft.com/office/drawing/2014/main" id="{70113F79-BBDD-18EE-2197-EE4776C55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635167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⑥ モール熱処理ガラス・モールアクリル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CEDA994E-9039-5F03-65F5-0A097F2B7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40" t="25598" r="16578" b="15467"/>
              <a:stretch/>
            </p:blipFill>
            <p:spPr>
              <a:xfrm>
                <a:off x="7550916" y="490878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7F57482-5341-D05D-F094-4A60708B3331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室内窓　［暮らし＆リフォーム］</a:t>
                </a: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5064AF80-4C00-2E5B-E656-F1A6740E7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11" r="20065" b="13006"/>
              <a:stretch/>
            </p:blipFill>
            <p:spPr>
              <a:xfrm>
                <a:off x="5293478" y="958824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732CE81-F562-15A9-746A-5673D5230441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真鍮色　金物　［ベリティス］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CD39FA44-6332-0E3C-EFEA-BBA035195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467" t="19936" r="4944" b="36498"/>
              <a:stretch/>
            </p:blipFill>
            <p:spPr>
              <a:xfrm>
                <a:off x="5293478" y="2935270"/>
                <a:ext cx="1907999" cy="1440000"/>
              </a:xfrm>
              <a:prstGeom prst="rect">
                <a:avLst/>
              </a:prstGeom>
            </p:spPr>
          </p:pic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C63CDD2B-FA59-33FC-E119-4A405277C705}"/>
                </a:ext>
              </a:extLst>
            </p:cNvPr>
            <p:cNvGrpSpPr/>
            <p:nvPr/>
          </p:nvGrpSpPr>
          <p:grpSpPr>
            <a:xfrm>
              <a:off x="5244282" y="4822080"/>
              <a:ext cx="1909273" cy="1571578"/>
              <a:chOff x="5293478" y="4908784"/>
              <a:chExt cx="1909273" cy="1571578"/>
            </a:xfrm>
          </p:grpSpPr>
          <p:sp>
            <p:nvSpPr>
              <p:cNvPr id="23" name="Text Box 149">
                <a:extLst>
                  <a:ext uri="{FF2B5EF4-FFF2-40B4-BE49-F238E27FC236}">
                    <a16:creationId xmlns:a16="http://schemas.microsoft.com/office/drawing/2014/main" id="{EEDA2939-5D5E-46D5-9B93-E4AD4DFE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635167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⑤ カスタムパーツ　羽目板　［暮らし＆リフォーム］</a:t>
                </a: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BDDA1555-5308-C81D-A809-2084F2F04C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6" r="16459" b="8975"/>
              <a:stretch/>
            </p:blipFill>
            <p:spPr>
              <a:xfrm>
                <a:off x="5293478" y="4908784"/>
                <a:ext cx="1907999" cy="1440000"/>
              </a:xfrm>
              <a:prstGeom prst="rect">
                <a:avLst/>
              </a:prstGeom>
            </p:spPr>
          </p:pic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750E477-83A5-7A67-4DF8-1EEFBF2FC6EF}"/>
                </a:ext>
              </a:extLst>
            </p:cNvPr>
            <p:cNvGrpSpPr/>
            <p:nvPr/>
          </p:nvGrpSpPr>
          <p:grpSpPr>
            <a:xfrm>
              <a:off x="7605952" y="2945488"/>
              <a:ext cx="1909273" cy="1569217"/>
              <a:chOff x="7552190" y="2935270"/>
              <a:chExt cx="1909273" cy="1569217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収納用扉　框組デザイン、真鍮色　金物　［ベリティス］</a:t>
                </a: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0062E0B0-AEE7-88F1-EECE-1DA81C00EE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939" r="5340" b="2939"/>
              <a:stretch/>
            </p:blipFill>
            <p:spPr>
              <a:xfrm>
                <a:off x="7552190" y="2935270"/>
                <a:ext cx="1907999" cy="1440000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CAA555C-CD98-EDF8-F186-8596DD17D833}"/>
                </a:ext>
              </a:extLst>
            </p:cNvPr>
            <p:cNvGrpSpPr/>
            <p:nvPr/>
          </p:nvGrpSpPr>
          <p:grpSpPr>
            <a:xfrm>
              <a:off x="7605952" y="1068896"/>
              <a:ext cx="1910547" cy="1572149"/>
              <a:chOff x="7550916" y="958824"/>
              <a:chExt cx="1910547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フレームシェルフ　［暮らし＆リフォーム］</a:t>
                </a:r>
              </a:p>
            </p:txBody>
          </p:sp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C6E8CBEB-9AEC-D346-AD02-B04127BCB1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467" t="26143" r="37114" b="48014"/>
              <a:stretch/>
            </p:blipFill>
            <p:spPr>
              <a:xfrm>
                <a:off x="7550916" y="958824"/>
                <a:ext cx="1909273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Office PowerPoint</Application>
  <PresentationFormat>A4 210 x 297 mm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2023-07-31T01:43:59Z</dcterms:modified>
</cp:coreProperties>
</file>