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6429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969837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フレンチヘリンボーン セットユーカリ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ブラックオーク。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クラシックなフレンチヘリンボーンもトレンド感覚。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アイアンや古材をうまくとりいれ、ダークトーンでまとめた遊び心のある部屋に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古木やアイアンを生かした家具、古き良き時代のブリキの看板などの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コレクションが生きるインテリア。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203578"/>
              <a:ext cx="4773612" cy="417122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#DIY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男前インテリア、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アンティークブリック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TRAD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N-TR-02</a:t>
            </a:r>
            <a:endParaRPr kumimoji="1" lang="ja-JP" altLang="en-US" dirty="0"/>
          </a:p>
        </p:txBody>
      </p:sp>
      <p:pic>
        <p:nvPicPr>
          <p:cNvPr id="12" name="図 11" descr="屋内, 座る, テーブル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E82E38A5-6932-C81B-8F67-27E49B2E8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"/>
          <a:stretch/>
        </p:blipFill>
        <p:spPr>
          <a:xfrm>
            <a:off x="7790532" y="895803"/>
            <a:ext cx="1980001" cy="1440000"/>
          </a:xfrm>
          <a:prstGeom prst="rect">
            <a:avLst/>
          </a:prstGeom>
        </p:spPr>
      </p:pic>
      <p:pic>
        <p:nvPicPr>
          <p:cNvPr id="13" name="図 12" descr="テーブル, カップ, コーヒー, 座る が含まれている画像&#10;&#10;自動的に生成された説明">
            <a:extLst>
              <a:ext uri="{FF2B5EF4-FFF2-40B4-BE49-F238E27FC236}">
                <a16:creationId xmlns:a16="http://schemas.microsoft.com/office/drawing/2014/main" id="{BBCA8046-CED8-7F10-6A23-A6672368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2" r="2492"/>
          <a:stretch/>
        </p:blipFill>
        <p:spPr>
          <a:xfrm>
            <a:off x="6957559" y="2486114"/>
            <a:ext cx="1980000" cy="1440000"/>
          </a:xfrm>
          <a:prstGeom prst="rect">
            <a:avLst/>
          </a:prstGeom>
        </p:spPr>
      </p:pic>
      <p:pic>
        <p:nvPicPr>
          <p:cNvPr id="5" name="図 4" descr="ダイアグラム, 設計図&#10;&#10;自動的に生成された説明">
            <a:extLst>
              <a:ext uri="{FF2B5EF4-FFF2-40B4-BE49-F238E27FC236}">
                <a16:creationId xmlns:a16="http://schemas.microsoft.com/office/drawing/2014/main" id="{563BB075-2E6D-99C0-9E5A-68062418E6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35" y="5168912"/>
            <a:ext cx="1436181" cy="15732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71E131E-2420-5454-2BC9-8CEE80F79D19}"/>
              </a:ext>
            </a:extLst>
          </p:cNvPr>
          <p:cNvGrpSpPr/>
          <p:nvPr/>
        </p:nvGrpSpPr>
        <p:grpSpPr>
          <a:xfrm>
            <a:off x="142875" y="688975"/>
            <a:ext cx="6309251" cy="4271228"/>
            <a:chOff x="142875" y="688975"/>
            <a:chExt cx="6309251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3401572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重厚なアメリカンヴィンテージのインテリアでシブく暮らしたい。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662A338-D342-99E8-88D5-DA79B73E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150" b="1957"/>
            <a:stretch/>
          </p:blipFill>
          <p:spPr>
            <a:xfrm>
              <a:off x="142875" y="895803"/>
              <a:ext cx="6309251" cy="40644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EA57E52-9F6C-E1FC-024B-B934F337674A}"/>
              </a:ext>
            </a:extLst>
          </p:cNvPr>
          <p:cNvGrpSpPr/>
          <p:nvPr/>
        </p:nvGrpSpPr>
        <p:grpSpPr>
          <a:xfrm>
            <a:off x="7218916" y="4195551"/>
            <a:ext cx="2440287" cy="2546561"/>
            <a:chOff x="7218916" y="4195551"/>
            <a:chExt cx="2440287" cy="254656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6C322A9-4CA4-D91B-0505-BF61449D267B}"/>
                </a:ext>
              </a:extLst>
            </p:cNvPr>
            <p:cNvGrpSpPr/>
            <p:nvPr/>
          </p:nvGrpSpPr>
          <p:grpSpPr>
            <a:xfrm>
              <a:off x="8190347" y="4307397"/>
              <a:ext cx="1332085" cy="1332000"/>
              <a:chOff x="8190347" y="4307397"/>
              <a:chExt cx="1332085" cy="133200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2ADBBA39-2095-5C9B-AAA6-46CDBDD64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0347" y="4307397"/>
                <a:ext cx="1332000" cy="1332000"/>
              </a:xfrm>
              <a:prstGeom prst="rect">
                <a:avLst/>
              </a:prstGeom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DD695EA-8350-AC25-C583-E038440C0B04}"/>
                  </a:ext>
                </a:extLst>
              </p:cNvPr>
              <p:cNvSpPr txBox="1"/>
              <p:nvPr/>
            </p:nvSpPr>
            <p:spPr>
              <a:xfrm>
                <a:off x="8220828" y="5367240"/>
                <a:ext cx="1301604" cy="18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FE76466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325DDDF2-D05B-2692-0D9C-03A382724410}"/>
                </a:ext>
              </a:extLst>
            </p:cNvPr>
            <p:cNvGrpSpPr/>
            <p:nvPr/>
          </p:nvGrpSpPr>
          <p:grpSpPr>
            <a:xfrm>
              <a:off x="8103612" y="5550779"/>
              <a:ext cx="1418735" cy="198828"/>
              <a:chOff x="7902745" y="5377557"/>
              <a:chExt cx="1381737" cy="193643"/>
            </a:xfrm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9E3F1CB0-89DE-3EFF-64AE-BDF445707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036" b="43036"/>
              <a:stretch/>
            </p:blipFill>
            <p:spPr>
              <a:xfrm>
                <a:off x="7902745" y="5379089"/>
                <a:ext cx="1381737" cy="192111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42C6568-AD1E-4E4C-F062-9F2BA015FDFF}"/>
                  </a:ext>
                </a:extLst>
              </p:cNvPr>
              <p:cNvSpPr txBox="1"/>
              <p:nvPr/>
            </p:nvSpPr>
            <p:spPr>
              <a:xfrm>
                <a:off x="8016905" y="5377557"/>
                <a:ext cx="9306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幅木：オフブラック柄</a:t>
                </a: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9CEDA5E-42D0-E01F-6843-49952E6E529D}"/>
                </a:ext>
              </a:extLst>
            </p:cNvPr>
            <p:cNvGrpSpPr/>
            <p:nvPr/>
          </p:nvGrpSpPr>
          <p:grpSpPr>
            <a:xfrm>
              <a:off x="7219547" y="4307397"/>
              <a:ext cx="1001802" cy="1460152"/>
              <a:chOff x="7251256" y="4296277"/>
              <a:chExt cx="975677" cy="1422074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2F4279F3-2F7D-D04F-B1C3-F25E62429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9250" t="52830" r="32370" b="17865"/>
              <a:stretch/>
            </p:blipFill>
            <p:spPr>
              <a:xfrm>
                <a:off x="7251256" y="4296277"/>
                <a:ext cx="975677" cy="1401535"/>
              </a:xfrm>
              <a:prstGeom prst="rect">
                <a:avLst/>
              </a:prstGeom>
            </p:spPr>
          </p:pic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C149FC6-EDB0-9655-984F-44AABAE8CA40}"/>
                  </a:ext>
                </a:extLst>
              </p:cNvPr>
              <p:cNvSpPr txBox="1"/>
              <p:nvPr/>
            </p:nvSpPr>
            <p:spPr>
              <a:xfrm>
                <a:off x="7252287" y="5441352"/>
                <a:ext cx="8896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  <a:endParaRPr lang="en-US" altLang="ja-JP" sz="600" dirty="0">
                  <a:solidFill>
                    <a:schemeClr val="bg1">
                      <a:lumMod val="8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ブラックオーク柄</a:t>
                </a: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8444F622-C993-9F9A-BB4F-162EEDB6DBC3}"/>
                </a:ext>
              </a:extLst>
            </p:cNvPr>
            <p:cNvGrpSpPr/>
            <p:nvPr/>
          </p:nvGrpSpPr>
          <p:grpSpPr>
            <a:xfrm>
              <a:off x="7218916" y="5740389"/>
              <a:ext cx="2303431" cy="1001723"/>
              <a:chOff x="7115969" y="5562223"/>
              <a:chExt cx="2243362" cy="975600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84EDC001-45FB-DD36-A864-4697558B20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818" r="32259"/>
              <a:stretch/>
            </p:blipFill>
            <p:spPr>
              <a:xfrm>
                <a:off x="7115969" y="5562223"/>
                <a:ext cx="2243362" cy="975600"/>
              </a:xfrm>
              <a:prstGeom prst="rect">
                <a:avLst/>
              </a:prstGeom>
            </p:spPr>
          </p:pic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62F793C-EE1F-F37E-787D-56EAE130B4D8}"/>
                  </a:ext>
                </a:extLst>
              </p:cNvPr>
              <p:cNvSpPr txBox="1"/>
              <p:nvPr/>
            </p:nvSpPr>
            <p:spPr>
              <a:xfrm>
                <a:off x="7115969" y="6353157"/>
                <a:ext cx="92365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>
                        <a:lumMod val="8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床材：セットユーカリ色</a:t>
                </a:r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9A7FEC36-90AB-E997-2EBF-C6D4964C4D71}"/>
                </a:ext>
              </a:extLst>
            </p:cNvPr>
            <p:cNvGrpSpPr/>
            <p:nvPr/>
          </p:nvGrpSpPr>
          <p:grpSpPr>
            <a:xfrm>
              <a:off x="8533484" y="4195551"/>
              <a:ext cx="1125719" cy="711471"/>
              <a:chOff x="8396256" y="4057671"/>
              <a:chExt cx="1096362" cy="692917"/>
            </a:xfrm>
          </p:grpSpPr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0234A70B-B8C8-01B4-EEED-E70F1520F2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96256" y="4057671"/>
                <a:ext cx="1096362" cy="692917"/>
              </a:xfrm>
              <a:prstGeom prst="rect">
                <a:avLst/>
              </a:prstGeom>
            </p:spPr>
          </p:pic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9C33ED0-1C23-25E1-799E-203110FEB705}"/>
                  </a:ext>
                </a:extLst>
              </p:cNvPr>
              <p:cNvSpPr txBox="1"/>
              <p:nvPr/>
            </p:nvSpPr>
            <p:spPr>
              <a:xfrm>
                <a:off x="8396256" y="4473589"/>
                <a:ext cx="1096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壁材：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BBA-1206-SLIP</a:t>
                </a:r>
              </a:p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（平田タイル）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</Words>
  <Application>Microsoft Office PowerPoint</Application>
  <PresentationFormat>A4 210 x 297 mm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2023-07-31T01:43:39Z</dcterms:modified>
</cp:coreProperties>
</file>