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88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91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B4E86F2D-3FB5-0DE7-AD78-5600EAF7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Neo Traditional - TRAD</a:t>
            </a:r>
            <a:endParaRPr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1590CF-D269-F9EE-4F16-90F3F7908F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N-TR-01</a:t>
            </a:r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4D932F9-38FD-AAE4-1435-01D208FA9455}"/>
              </a:ext>
            </a:extLst>
          </p:cNvPr>
          <p:cNvGrpSpPr/>
          <p:nvPr/>
        </p:nvGrpSpPr>
        <p:grpSpPr>
          <a:xfrm>
            <a:off x="142875" y="688974"/>
            <a:ext cx="4773600" cy="3065973"/>
            <a:chOff x="142875" y="688974"/>
            <a:chExt cx="4773600" cy="3065973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50558E84-44D3-D572-C324-A47296C99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182" b="7182"/>
            <a:stretch/>
          </p:blipFill>
          <p:spPr>
            <a:xfrm>
              <a:off x="142875" y="688974"/>
              <a:ext cx="4773600" cy="3065973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331B67C-3F05-23AA-5FBB-A1A609834424}"/>
                </a:ext>
              </a:extLst>
            </p:cNvPr>
            <p:cNvSpPr txBox="1"/>
            <p:nvPr/>
          </p:nvSpPr>
          <p:spPr>
            <a:xfrm>
              <a:off x="626179" y="1984612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②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2B81993A-9F7B-8B63-9035-4EA10EC28104}"/>
                </a:ext>
              </a:extLst>
            </p:cNvPr>
            <p:cNvSpPr txBox="1"/>
            <p:nvPr/>
          </p:nvSpPr>
          <p:spPr>
            <a:xfrm>
              <a:off x="3053191" y="1089894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③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2879DDB-3A09-8E25-0962-8084A68749E2}"/>
                </a:ext>
              </a:extLst>
            </p:cNvPr>
            <p:cNvSpPr txBox="1"/>
            <p:nvPr/>
          </p:nvSpPr>
          <p:spPr>
            <a:xfrm>
              <a:off x="2787798" y="2262645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④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34512EE-A8E4-FD58-06F1-7BD5DA2CF5AF}"/>
                </a:ext>
              </a:extLst>
            </p:cNvPr>
            <p:cNvSpPr txBox="1"/>
            <p:nvPr/>
          </p:nvSpPr>
          <p:spPr>
            <a:xfrm>
              <a:off x="1893629" y="1858099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①</a:t>
              </a:r>
            </a:p>
          </p:txBody>
        </p:sp>
      </p:grpSp>
      <p:pic>
        <p:nvPicPr>
          <p:cNvPr id="18" name="図 17" descr="ダイアグラム&#10;&#10;自動的に生成された説明">
            <a:extLst>
              <a:ext uri="{FF2B5EF4-FFF2-40B4-BE49-F238E27FC236}">
                <a16:creationId xmlns:a16="http://schemas.microsoft.com/office/drawing/2014/main" id="{812CFCD2-4EFE-AFBA-3EBE-5DC218EC897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58" y="4078529"/>
            <a:ext cx="3142941" cy="2340000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62F3E255-B1CD-C1AD-70AE-5FE890B37F48}"/>
              </a:ext>
            </a:extLst>
          </p:cNvPr>
          <p:cNvGrpSpPr/>
          <p:nvPr/>
        </p:nvGrpSpPr>
        <p:grpSpPr>
          <a:xfrm>
            <a:off x="4991817" y="688974"/>
            <a:ext cx="4774483" cy="6053139"/>
            <a:chOff x="4991817" y="688974"/>
            <a:chExt cx="4774483" cy="6053139"/>
          </a:xfrm>
        </p:grpSpPr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461C027D-EA5F-78D8-8F70-6B1081C8F05B}"/>
                </a:ext>
              </a:extLst>
            </p:cNvPr>
            <p:cNvSpPr/>
            <p:nvPr/>
          </p:nvSpPr>
          <p:spPr>
            <a:xfrm>
              <a:off x="4991818" y="688974"/>
              <a:ext cx="4774482" cy="60531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2B06C464-0C93-DB0A-2298-8E98EE6E108E}"/>
                </a:ext>
              </a:extLst>
            </p:cNvPr>
            <p:cNvGrpSpPr/>
            <p:nvPr/>
          </p:nvGrpSpPr>
          <p:grpSpPr>
            <a:xfrm>
              <a:off x="5244282" y="1068896"/>
              <a:ext cx="1909273" cy="1591770"/>
              <a:chOff x="5293478" y="962192"/>
              <a:chExt cx="1909273" cy="1591770"/>
            </a:xfrm>
          </p:grpSpPr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58A8E9AC-D0CF-514F-73D6-A45495E063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650" t="260" b="-1"/>
              <a:stretch/>
            </p:blipFill>
            <p:spPr>
              <a:xfrm>
                <a:off x="5293479" y="962192"/>
                <a:ext cx="1908000" cy="1457973"/>
              </a:xfrm>
              <a:custGeom>
                <a:avLst/>
                <a:gdLst>
                  <a:gd name="connsiteX0" fmla="*/ 0 w 1908000"/>
                  <a:gd name="connsiteY0" fmla="*/ 0 h 1391018"/>
                  <a:gd name="connsiteX1" fmla="*/ 1908000 w 1908000"/>
                  <a:gd name="connsiteY1" fmla="*/ 0 h 1391018"/>
                  <a:gd name="connsiteX2" fmla="*/ 1908000 w 1908000"/>
                  <a:gd name="connsiteY2" fmla="*/ 1391018 h 1391018"/>
                  <a:gd name="connsiteX3" fmla="*/ 0 w 1908000"/>
                  <a:gd name="connsiteY3" fmla="*/ 1391018 h 1391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8000" h="1391018">
                    <a:moveTo>
                      <a:pt x="0" y="0"/>
                    </a:moveTo>
                    <a:lnTo>
                      <a:pt x="1908000" y="0"/>
                    </a:lnTo>
                    <a:lnTo>
                      <a:pt x="1908000" y="1391018"/>
                    </a:lnTo>
                    <a:lnTo>
                      <a:pt x="0" y="1391018"/>
                    </a:lnTo>
                    <a:close/>
                  </a:path>
                </a:pathLst>
              </a:custGeom>
            </p:spPr>
          </p:pic>
          <p:sp>
            <p:nvSpPr>
              <p:cNvPr id="31" name="Text Box 149">
                <a:extLst>
                  <a:ext uri="{FF2B5EF4-FFF2-40B4-BE49-F238E27FC236}">
                    <a16:creationId xmlns:a16="http://schemas.microsoft.com/office/drawing/2014/main" id="{C87CE7BF-E380-ECF3-8978-C17B269B6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3478" y="2423671"/>
                <a:ext cx="1909273" cy="130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① しきり窓　［ベリティス］</a:t>
                </a:r>
              </a:p>
            </p:txBody>
          </p:sp>
        </p:grpSp>
        <p:sp>
          <p:nvSpPr>
            <p:cNvPr id="71" name="Rectangle 84">
              <a:extLst>
                <a:ext uri="{FF2B5EF4-FFF2-40B4-BE49-F238E27FC236}">
                  <a16:creationId xmlns:a16="http://schemas.microsoft.com/office/drawing/2014/main" id="{30ADCB5F-EA9B-6497-2C5A-FB921F40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817" y="688975"/>
              <a:ext cx="4771307" cy="13121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空間づくりにおすすめのアイテム</a:t>
              </a: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4C6F6EDE-4238-CCB7-C87C-DB0273D46F64}"/>
                </a:ext>
              </a:extLst>
            </p:cNvPr>
            <p:cNvGrpSpPr/>
            <p:nvPr/>
          </p:nvGrpSpPr>
          <p:grpSpPr>
            <a:xfrm>
              <a:off x="7604679" y="2945488"/>
              <a:ext cx="1909273" cy="1588801"/>
              <a:chOff x="7552190" y="2963305"/>
              <a:chExt cx="1909273" cy="1588801"/>
            </a:xfrm>
          </p:grpSpPr>
          <p:sp>
            <p:nvSpPr>
              <p:cNvPr id="36" name="Text Box 149">
                <a:extLst>
                  <a:ext uri="{FF2B5EF4-FFF2-40B4-BE49-F238E27FC236}">
                    <a16:creationId xmlns:a16="http://schemas.microsoft.com/office/drawing/2014/main" id="{0615C268-ADB8-2D32-16C7-D18E4A7BC9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2190" y="4421815"/>
                <a:ext cx="1909273" cy="130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④ オフブラック色　金物　［ベリティス］</a:t>
                </a:r>
              </a:p>
            </p:txBody>
          </p:sp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2B38AA29-8720-D388-9C93-E35293A062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" r="4549"/>
              <a:stretch/>
            </p:blipFill>
            <p:spPr>
              <a:xfrm>
                <a:off x="7552191" y="2963305"/>
                <a:ext cx="1908000" cy="1457972"/>
              </a:xfrm>
              <a:prstGeom prst="rect">
                <a:avLst/>
              </a:prstGeom>
            </p:spPr>
          </p:pic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129A5F20-3270-66E3-B748-FDB529B7F2BF}"/>
                </a:ext>
              </a:extLst>
            </p:cNvPr>
            <p:cNvGrpSpPr/>
            <p:nvPr/>
          </p:nvGrpSpPr>
          <p:grpSpPr>
            <a:xfrm>
              <a:off x="5244282" y="2945488"/>
              <a:ext cx="1909273" cy="1588801"/>
              <a:chOff x="5293478" y="2963305"/>
              <a:chExt cx="1909273" cy="1588801"/>
            </a:xfrm>
          </p:grpSpPr>
          <p:sp>
            <p:nvSpPr>
              <p:cNvPr id="19" name="Text Box 149">
                <a:extLst>
                  <a:ext uri="{FF2B5EF4-FFF2-40B4-BE49-F238E27FC236}">
                    <a16:creationId xmlns:a16="http://schemas.microsoft.com/office/drawing/2014/main" id="{CD1BF328-F800-40CE-D6A7-5455F6EBB7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3478" y="4421815"/>
                <a:ext cx="1909273" cy="130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③ カスタムパーツ　羽目板　［暮らし＆リフォーム］</a:t>
                </a:r>
              </a:p>
            </p:txBody>
          </p:sp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2381E6F8-294B-A79C-6C38-A782EDE033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066" r="16459" b="8975"/>
              <a:stretch/>
            </p:blipFill>
            <p:spPr>
              <a:xfrm>
                <a:off x="5293480" y="2963305"/>
                <a:ext cx="1908000" cy="1457972"/>
              </a:xfrm>
              <a:prstGeom prst="rect">
                <a:avLst/>
              </a:prstGeom>
            </p:spPr>
          </p:pic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A3E1DC77-04D9-1AF1-ECF2-FDD27598CF02}"/>
                </a:ext>
              </a:extLst>
            </p:cNvPr>
            <p:cNvGrpSpPr/>
            <p:nvPr/>
          </p:nvGrpSpPr>
          <p:grpSpPr>
            <a:xfrm>
              <a:off x="7604679" y="1068896"/>
              <a:ext cx="1909273" cy="1591770"/>
              <a:chOff x="7552190" y="962192"/>
              <a:chExt cx="1909273" cy="1591770"/>
            </a:xfrm>
          </p:grpSpPr>
          <p:sp>
            <p:nvSpPr>
              <p:cNvPr id="12" name="Text Box 149">
                <a:extLst>
                  <a:ext uri="{FF2B5EF4-FFF2-40B4-BE49-F238E27FC236}">
                    <a16:creationId xmlns:a16="http://schemas.microsoft.com/office/drawing/2014/main" id="{1CEFF24A-70A6-8313-C8CC-04F4FA106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2190" y="2423671"/>
                <a:ext cx="1909273" cy="130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② 室内窓　［暮らし＆リフォーム］</a:t>
                </a:r>
              </a:p>
            </p:txBody>
          </p:sp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E767EB08-394F-0A42-BA73-BCD6935B1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11" r="20065" b="13006"/>
              <a:stretch/>
            </p:blipFill>
            <p:spPr>
              <a:xfrm>
                <a:off x="7552190" y="962192"/>
                <a:ext cx="1908000" cy="145797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2767749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</Words>
  <Application>Microsoft Office PowerPoint</Application>
  <PresentationFormat>A4 210 x 297 mm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Neo Traditional - TRAD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2023-07-31T01:42:33Z</dcterms:modified>
</cp:coreProperties>
</file>