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454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02" d="100"/>
          <a:sy n="102" d="100"/>
        </p:scale>
        <p:origin x="3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sp>
        <p:nvSpPr>
          <p:cNvPr id="32" name="タイトル 31">
            <a:extLst>
              <a:ext uri="{FF2B5EF4-FFF2-40B4-BE49-F238E27FC236}">
                <a16:creationId xmlns:a16="http://schemas.microsoft.com/office/drawing/2014/main" id="{DB3F52C2-F3DB-1BD0-723A-04952F8D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GRACE</a:t>
            </a:r>
            <a:endParaRPr lang="ja-JP" altLang="en-US" dirty="0"/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3D52BD26-898F-F07D-8C68-F191EA9D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N-GR-01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4D80860-3732-0CD5-39CC-7117E1A21489}"/>
              </a:ext>
            </a:extLst>
          </p:cNvPr>
          <p:cNvGrpSpPr/>
          <p:nvPr/>
        </p:nvGrpSpPr>
        <p:grpSpPr>
          <a:xfrm>
            <a:off x="8226425" y="4726946"/>
            <a:ext cx="1539875" cy="936000"/>
            <a:chOff x="8226425" y="4726946"/>
            <a:chExt cx="1539875" cy="936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3CF099-8E9F-A900-723C-DACD776337BA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id="{C39EACCE-8644-5C76-0015-BD099AEB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1A4596A-58BD-DAAA-73C7-918E11EB3952}"/>
                </a:ext>
              </a:extLst>
            </p:cNvPr>
            <p:cNvSpPr/>
            <p:nvPr/>
          </p:nvSpPr>
          <p:spPr>
            <a:xfrm>
              <a:off x="8477962" y="5398845"/>
              <a:ext cx="6764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グレージュアッシュ色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BB832CC-A7EF-16FA-BF32-F0BC1F49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7962" y="4998017"/>
              <a:ext cx="1036327" cy="39600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6D196CC-B64B-317D-D059-7BAF0D5CA610}"/>
              </a:ext>
            </a:extLst>
          </p:cNvPr>
          <p:cNvGrpSpPr/>
          <p:nvPr/>
        </p:nvGrpSpPr>
        <p:grpSpPr>
          <a:xfrm>
            <a:off x="8226425" y="5731500"/>
            <a:ext cx="1539875" cy="936000"/>
            <a:chOff x="8226425" y="5731500"/>
            <a:chExt cx="1539875" cy="9360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18966D4-C77F-25DB-A3A4-93F5EE5F24E4}"/>
                </a:ext>
              </a:extLst>
            </p:cNvPr>
            <p:cNvSpPr/>
            <p:nvPr/>
          </p:nvSpPr>
          <p:spPr>
            <a:xfrm>
              <a:off x="8226425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9" name="Rectangle 84">
              <a:extLst>
                <a:ext uri="{FF2B5EF4-FFF2-40B4-BE49-F238E27FC236}">
                  <a16:creationId xmlns:a16="http://schemas.microsoft.com/office/drawing/2014/main" id="{DD3B77D8-4E7E-402B-A389-D25394987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22" name="Text Box 371">
              <a:extLst>
                <a:ext uri="{FF2B5EF4-FFF2-40B4-BE49-F238E27FC236}">
                  <a16:creationId xmlns:a16="http://schemas.microsoft.com/office/drawing/2014/main" id="{2F6D003C-EB42-6BC5-EB59-8FEE94985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175" y="5931994"/>
              <a:ext cx="907300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ベリティスフロアー</a:t>
              </a:r>
              <a:r>
                <a:rPr lang="en-US" altLang="ja-JP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クラフト</a:t>
              </a:r>
            </a:p>
          </p:txBody>
        </p:sp>
        <p:sp>
          <p:nvSpPr>
            <p:cNvPr id="23" name="Text Box 371">
              <a:extLst>
                <a:ext uri="{FF2B5EF4-FFF2-40B4-BE49-F238E27FC236}">
                  <a16:creationId xmlns:a16="http://schemas.microsoft.com/office/drawing/2014/main" id="{90560298-AACB-2118-FB3A-EA65A3978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7962" y="6476982"/>
              <a:ext cx="527388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ミスティグレー色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5A1CE7BE-63FF-EDFB-0177-7EC81F6E6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8" b="7169"/>
            <a:stretch/>
          </p:blipFill>
          <p:spPr>
            <a:xfrm>
              <a:off x="8477962" y="6075219"/>
              <a:ext cx="1036800" cy="396000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5CC043F-E1D1-80E3-6C8D-4109E2C2743B}"/>
              </a:ext>
            </a:extLst>
          </p:cNvPr>
          <p:cNvGrpSpPr/>
          <p:nvPr/>
        </p:nvGrpSpPr>
        <p:grpSpPr>
          <a:xfrm>
            <a:off x="6608763" y="4722813"/>
            <a:ext cx="1543985" cy="1944687"/>
            <a:chOff x="6608763" y="4722813"/>
            <a:chExt cx="1543985" cy="1944687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65E8BF3-9C76-C55C-3D08-45584448E18E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7" name="Rectangle 84">
              <a:extLst>
                <a:ext uri="{FF2B5EF4-FFF2-40B4-BE49-F238E27FC236}">
                  <a16:creationId xmlns:a16="http://schemas.microsoft.com/office/drawing/2014/main" id="{FD42D21D-EB74-4D79-9560-03E478DB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B83607D0-63F8-DE39-057D-69B8DFFE76F6}"/>
                </a:ext>
              </a:extLst>
            </p:cNvPr>
            <p:cNvSpPr/>
            <p:nvPr/>
          </p:nvSpPr>
          <p:spPr>
            <a:xfrm>
              <a:off x="7044926" y="6350749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40BBCB9E-A13F-540C-BE07-712BD2A808F1}"/>
                </a:ext>
              </a:extLst>
            </p:cNvPr>
            <p:cNvSpPr/>
            <p:nvPr/>
          </p:nvSpPr>
          <p:spPr>
            <a:xfrm>
              <a:off x="7122672" y="6505294"/>
              <a:ext cx="516167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38" name="図 37" descr="ドアが開いている冷蔵庫&#10;&#10;中程度の精度で自動的に生成された説明">
              <a:extLst>
                <a:ext uri="{FF2B5EF4-FFF2-40B4-BE49-F238E27FC236}">
                  <a16:creationId xmlns:a16="http://schemas.microsoft.com/office/drawing/2014/main" id="{F128AF29-D951-4803-878B-C3D1B5FD8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591" y="4998017"/>
              <a:ext cx="504328" cy="1350000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048798B2-E488-1E89-4AD5-8E67A031F535}"/>
              </a:ext>
            </a:extLst>
          </p:cNvPr>
          <p:cNvGrpSpPr/>
          <p:nvPr/>
        </p:nvGrpSpPr>
        <p:grpSpPr>
          <a:xfrm>
            <a:off x="5391255" y="5843796"/>
            <a:ext cx="737979" cy="725295"/>
            <a:chOff x="5391255" y="5843796"/>
            <a:chExt cx="737979" cy="725295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03D19EB1-34C0-1B89-A6BC-AB4970D0B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52" name="Text Box 149">
              <a:extLst>
                <a:ext uri="{FF2B5EF4-FFF2-40B4-BE49-F238E27FC236}">
                  <a16:creationId xmlns:a16="http://schemas.microsoft.com/office/drawing/2014/main" id="{FC178916-CB20-8CA3-9F42-F3436410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797" y="6476758"/>
              <a:ext cx="69089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1E75CE69-231E-DBBA-9118-F0A9C8CB6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70866" y="6034277"/>
              <a:ext cx="378757" cy="396000"/>
            </a:xfrm>
            <a:prstGeom prst="rect">
              <a:avLst/>
            </a:prstGeom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2D8DD77C-2845-52C4-76B3-5988B34E1BBA}"/>
              </a:ext>
            </a:extLst>
          </p:cNvPr>
          <p:cNvGrpSpPr/>
          <p:nvPr/>
        </p:nvGrpSpPr>
        <p:grpSpPr>
          <a:xfrm>
            <a:off x="591081" y="4998017"/>
            <a:ext cx="644400" cy="1590444"/>
            <a:chOff x="591081" y="4998017"/>
            <a:chExt cx="644400" cy="15904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DCF114-69D4-0E4C-3DCD-31D8B34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81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LH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9B98B2A-1FDC-C9B1-04E2-1D7EE407631C}"/>
                </a:ext>
              </a:extLst>
            </p:cNvPr>
            <p:cNvSpPr/>
            <p:nvPr/>
          </p:nvSpPr>
          <p:spPr>
            <a:xfrm>
              <a:off x="709643" y="6516000"/>
              <a:ext cx="407277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透明熱処理ガラス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053D704-CDDB-B5D8-B418-0E46966F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80" y="5184320"/>
              <a:ext cx="496402" cy="1296000"/>
            </a:xfrm>
            <a:prstGeom prst="rect">
              <a:avLst/>
            </a:prstGeom>
          </p:spPr>
        </p:pic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9B0A077A-C827-214F-87E7-44534E74A658}"/>
              </a:ext>
            </a:extLst>
          </p:cNvPr>
          <p:cNvGrpSpPr/>
          <p:nvPr/>
        </p:nvGrpSpPr>
        <p:grpSpPr>
          <a:xfrm>
            <a:off x="2207482" y="4998017"/>
            <a:ext cx="644400" cy="1482303"/>
            <a:chOff x="2207482" y="4998017"/>
            <a:chExt cx="644400" cy="1482303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DE841DE-3E03-7F09-4C79-01878B14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482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PK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D07F9-98E0-4FBB-C2D5-B5ACBADA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81" y="5184320"/>
              <a:ext cx="496402" cy="1296000"/>
            </a:xfrm>
            <a:prstGeom prst="rect">
              <a:avLst/>
            </a:prstGeom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C7FA6BB-5F7A-4E07-B3FC-574FDF9ADE17}"/>
              </a:ext>
            </a:extLst>
          </p:cNvPr>
          <p:cNvGrpSpPr/>
          <p:nvPr/>
        </p:nvGrpSpPr>
        <p:grpSpPr>
          <a:xfrm>
            <a:off x="3823883" y="4998017"/>
            <a:ext cx="644400" cy="1590444"/>
            <a:chOff x="3823883" y="4998017"/>
            <a:chExt cx="644400" cy="1590444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791B5F0-B069-8FCF-A9C3-CB5EB56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883" y="4998017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DE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EBBDF20-D320-F79F-740C-33368EE33C28}"/>
                </a:ext>
              </a:extLst>
            </p:cNvPr>
            <p:cNvSpPr/>
            <p:nvPr/>
          </p:nvSpPr>
          <p:spPr>
            <a:xfrm>
              <a:off x="3932827" y="6516000"/>
              <a:ext cx="426512" cy="72461"/>
            </a:xfrm>
            <a:prstGeom prst="rect">
              <a:avLst/>
            </a:prstGeom>
            <a:noFill/>
            <a:ln w="3810" algn="ctr">
              <a:solidFill>
                <a:srgbClr val="7F9EAC"/>
              </a:solidFill>
              <a:miter lim="800000"/>
              <a:headEnd/>
              <a:tailEnd/>
            </a:ln>
            <a:effectLst/>
          </p:spPr>
          <p:txBody>
            <a:bodyPr wrap="none" lIns="7200" tIns="3600" rIns="7200" bIns="7200" anchor="ctr">
              <a:spAutoFit/>
            </a:bodyPr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ja-JP" altLang="en-US" sz="400" dirty="0">
                  <a:solidFill>
                    <a:srgbClr val="7F9EA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カスミ熱処理ガラス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C983688-83E8-4819-FB4A-D67B62740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81" y="5184320"/>
              <a:ext cx="481205" cy="1296000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206D2FC-2B4B-9886-2551-1D740624F1C7}"/>
              </a:ext>
            </a:extLst>
          </p:cNvPr>
          <p:cNvGrpSpPr/>
          <p:nvPr/>
        </p:nvGrpSpPr>
        <p:grpSpPr>
          <a:xfrm>
            <a:off x="8226425" y="3715225"/>
            <a:ext cx="1539875" cy="937072"/>
            <a:chOff x="8226425" y="3715225"/>
            <a:chExt cx="1539875" cy="937072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4B938C27-0A75-6424-48A8-BE70BEA6E61A}"/>
                </a:ext>
              </a:extLst>
            </p:cNvPr>
            <p:cNvSpPr/>
            <p:nvPr/>
          </p:nvSpPr>
          <p:spPr>
            <a:xfrm>
              <a:off x="8226425" y="3715225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92" name="Rectangle 84">
              <a:extLst>
                <a:ext uri="{FF2B5EF4-FFF2-40B4-BE49-F238E27FC236}">
                  <a16:creationId xmlns:a16="http://schemas.microsoft.com/office/drawing/2014/main" id="{9138170F-21E9-771B-4E75-E656632E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85360DB0-0E86-4238-1218-57D9E357EFF8}"/>
                </a:ext>
              </a:extLst>
            </p:cNvPr>
            <p:cNvSpPr/>
            <p:nvPr/>
          </p:nvSpPr>
          <p:spPr>
            <a:xfrm>
              <a:off x="8478093" y="4385437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AA25BA4B-CBC7-98BE-A71E-E9646DAE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8093" y="3986296"/>
              <a:ext cx="1036539" cy="396000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D9AB3898-0513-D8B6-616D-CFCAF038B956}"/>
              </a:ext>
            </a:extLst>
          </p:cNvPr>
          <p:cNvGrpSpPr/>
          <p:nvPr/>
        </p:nvGrpSpPr>
        <p:grpSpPr>
          <a:xfrm>
            <a:off x="6611980" y="3715225"/>
            <a:ext cx="1539875" cy="937071"/>
            <a:chOff x="6611980" y="3715225"/>
            <a:chExt cx="1539875" cy="937071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1E3F3ADF-19CA-3AB8-E1E9-95059B19ABCC}"/>
                </a:ext>
              </a:extLst>
            </p:cNvPr>
            <p:cNvSpPr/>
            <p:nvPr/>
          </p:nvSpPr>
          <p:spPr>
            <a:xfrm>
              <a:off x="6611980" y="3715225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78" name="Rectangle 84">
              <a:extLst>
                <a:ext uri="{FF2B5EF4-FFF2-40B4-BE49-F238E27FC236}">
                  <a16:creationId xmlns:a16="http://schemas.microsoft.com/office/drawing/2014/main" id="{DFEB3ABC-7142-9369-E637-631B6759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B3FA39E9-9D8E-0F49-BC4E-A512A2D31E01}"/>
                </a:ext>
              </a:extLst>
            </p:cNvPr>
            <p:cNvSpPr/>
            <p:nvPr/>
          </p:nvSpPr>
          <p:spPr>
            <a:xfrm>
              <a:off x="6861887" y="4385437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42C2169F-14EC-7550-C9CC-9E8313DD2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1887" y="3986296"/>
              <a:ext cx="1036962" cy="396000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DE95DD-3F7F-F4A8-2C24-C6AC7F4C2CFF}"/>
              </a:ext>
            </a:extLst>
          </p:cNvPr>
          <p:cNvSpPr/>
          <p:nvPr/>
        </p:nvSpPr>
        <p:spPr>
          <a:xfrm>
            <a:off x="591081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65FFBB3-1E44-FEBD-97F4-9AFFFF1987D4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D14C42A-14C0-D4D2-4517-D5545756D73A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E55C1DE-B258-B743-4AD9-85EC822DB692}"/>
              </a:ext>
            </a:extLst>
          </p:cNvPr>
          <p:cNvGrpSpPr/>
          <p:nvPr/>
        </p:nvGrpSpPr>
        <p:grpSpPr>
          <a:xfrm>
            <a:off x="5315449" y="4998017"/>
            <a:ext cx="954424" cy="687280"/>
            <a:chOff x="5353967" y="-842204"/>
            <a:chExt cx="954424" cy="687280"/>
          </a:xfrm>
        </p:grpSpPr>
        <p:sp>
          <p:nvSpPr>
            <p:cNvPr id="37" name="Text Box 149">
              <a:extLst>
                <a:ext uri="{FF2B5EF4-FFF2-40B4-BE49-F238E27FC236}">
                  <a16:creationId xmlns:a16="http://schemas.microsoft.com/office/drawing/2014/main" id="{66E144AD-C9C1-B464-90A9-F4C13A6E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3967" y="-247257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65978802-F375-6E7A-CFDE-6F8081A12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979" y="-842204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ハンドル（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A7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0B663256-BDF7-6295-B23E-64B2CB6D3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9246" r="-474" b="1372"/>
            <a:stretch/>
          </p:blipFill>
          <p:spPr>
            <a:xfrm>
              <a:off x="5514147" y="-603960"/>
              <a:ext cx="634064" cy="262459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20F3478F-F2C2-C0D5-DDF2-FD1A50A76D3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471"/>
          <a:stretch/>
        </p:blipFill>
        <p:spPr>
          <a:xfrm>
            <a:off x="253312" y="688974"/>
            <a:ext cx="6170400" cy="396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A3E1F2-8BA3-6517-02CE-0A6EEBA92DF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3137" r="7591" b="1"/>
          <a:stretch/>
        </p:blipFill>
        <p:spPr>
          <a:xfrm>
            <a:off x="7160225" y="1244895"/>
            <a:ext cx="1980000" cy="19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2023-07-07T07:47:29Z</dcterms:modified>
</cp:coreProperties>
</file>