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4"/>
    <p:sldMasterId id="2147483673" r:id="rId5"/>
    <p:sldMasterId id="2147483699" r:id="rId6"/>
  </p:sldMasterIdLst>
  <p:notesMasterIdLst>
    <p:notesMasterId r:id="rId8"/>
  </p:notesMasterIdLst>
  <p:sldIdLst>
    <p:sldId id="388" r:id="rId7"/>
  </p:sldIdLst>
  <p:sldSz cx="9906000" cy="6858000" type="A4"/>
  <p:notesSz cx="6858000" cy="9144000"/>
  <p:defaultTextStyle>
    <a:defPPr>
      <a:defRPr lang="en-US"/>
    </a:defPPr>
    <a:lvl1pPr marL="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1pPr>
    <a:lvl2pPr marL="296906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2pPr>
    <a:lvl3pPr marL="593811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3pPr>
    <a:lvl4pPr marL="890717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4pPr>
    <a:lvl5pPr marL="1187623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5pPr>
    <a:lvl6pPr marL="1484528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6pPr>
    <a:lvl7pPr marL="1781434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7pPr>
    <a:lvl8pPr marL="2078340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8pPr>
    <a:lvl9pPr marL="2375245" algn="l" defTabSz="296906" rtl="0" eaLnBrk="1" latinLnBrk="0" hangingPunct="1">
      <a:defRPr sz="11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730"/>
    <a:srgbClr val="595959"/>
    <a:srgbClr val="7E7767"/>
    <a:srgbClr val="A49484"/>
    <a:srgbClr val="7D6C59"/>
    <a:srgbClr val="6F5D4F"/>
    <a:srgbClr val="463B2C"/>
    <a:srgbClr val="B9AA93"/>
    <a:srgbClr val="867762"/>
    <a:srgbClr val="C7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16" autoAdjust="0"/>
    <p:restoredTop sz="97300" autoAdjust="0"/>
  </p:normalViewPr>
  <p:slideViewPr>
    <p:cSldViewPr snapToGrid="0" showGuides="1">
      <p:cViewPr varScale="1">
        <p:scale>
          <a:sx n="92" d="100"/>
          <a:sy n="92" d="100"/>
        </p:scale>
        <p:origin x="72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A3A11-803A-44D0-BD44-257513A769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E1361-B1BE-47C1-AA73-1F9F3BF562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71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27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55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83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11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387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665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5943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220" algn="l" defTabSz="804555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4A841-C84E-314B-9029-C2328ADF7D9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91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8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0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2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31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1" y="3602039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4" indent="0" algn="ctr">
              <a:buNone/>
              <a:defRPr sz="2000"/>
            </a:lvl2pPr>
            <a:lvl3pPr marL="914348" indent="0" algn="ctr">
              <a:buNone/>
              <a:defRPr sz="1800"/>
            </a:lvl3pPr>
            <a:lvl4pPr marL="1371521" indent="0" algn="ctr">
              <a:buNone/>
              <a:defRPr sz="1600"/>
            </a:lvl4pPr>
            <a:lvl5pPr marL="1828695" indent="0" algn="ctr">
              <a:buNone/>
              <a:defRPr sz="1600"/>
            </a:lvl5pPr>
            <a:lvl6pPr marL="2285869" indent="0" algn="ctr">
              <a:buNone/>
              <a:defRPr sz="1600"/>
            </a:lvl6pPr>
            <a:lvl7pPr marL="2743043" indent="0" algn="ctr">
              <a:buNone/>
              <a:defRPr sz="1600"/>
            </a:lvl7pPr>
            <a:lvl8pPr marL="3200217" indent="0" algn="ctr">
              <a:buNone/>
              <a:defRPr sz="1600"/>
            </a:lvl8pPr>
            <a:lvl9pPr marL="365739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70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135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29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100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721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67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4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23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127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6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617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84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935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基本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D02109-A060-15B6-FA5A-AA6B1F5A99F3}"/>
              </a:ext>
            </a:extLst>
          </p:cNvPr>
          <p:cNvGrpSpPr/>
          <p:nvPr userDrawn="1"/>
        </p:nvGrpSpPr>
        <p:grpSpPr>
          <a:xfrm>
            <a:off x="-3" y="0"/>
            <a:ext cx="9906003" cy="619201"/>
            <a:chOff x="-3" y="0"/>
            <a:chExt cx="9906003" cy="61920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01ED4E12-2A71-6D29-630A-4A281AD66C64}"/>
                </a:ext>
              </a:extLst>
            </p:cNvPr>
            <p:cNvSpPr/>
            <p:nvPr userDrawn="1"/>
          </p:nvSpPr>
          <p:spPr>
            <a:xfrm>
              <a:off x="0" y="0"/>
              <a:ext cx="9906000" cy="619200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C6D9A417-6925-2A45-49CB-CC3FEA285941}"/>
                </a:ext>
              </a:extLst>
            </p:cNvPr>
            <p:cNvSpPr/>
            <p:nvPr userDrawn="1"/>
          </p:nvSpPr>
          <p:spPr>
            <a:xfrm>
              <a:off x="-3" y="1"/>
              <a:ext cx="1156345" cy="6192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89" dirty="0">
                <a:solidFill>
                  <a:srgbClr val="605230"/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551F4F2-C9FC-AE1C-7774-93F10E889752}"/>
                </a:ext>
              </a:extLst>
            </p:cNvPr>
            <p:cNvSpPr txBox="1"/>
            <p:nvPr userDrawn="1"/>
          </p:nvSpPr>
          <p:spPr>
            <a:xfrm>
              <a:off x="248889" y="92955"/>
              <a:ext cx="651139" cy="18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605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Aparajita" panose="02020603050405020304" pitchFamily="18" charset="0"/>
                </a:rPr>
                <a:t>COORDINATE</a:t>
              </a:r>
              <a:endParaRPr kumimoji="1" lang="ja-JP" altLang="en-US" sz="605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arajita" panose="02020603050405020304" pitchFamily="18" charset="0"/>
              </a:endParaRPr>
            </a:p>
          </p:txBody>
        </p:sp>
        <p:pic>
          <p:nvPicPr>
            <p:cNvPr id="6" name="図 5" descr="テキスト, ロゴ&#10;&#10;自動的に生成された説明">
              <a:extLst>
                <a:ext uri="{FF2B5EF4-FFF2-40B4-BE49-F238E27FC236}">
                  <a16:creationId xmlns:a16="http://schemas.microsoft.com/office/drawing/2014/main" id="{1D2C0995-9BAD-7C36-9A59-7D157E409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64" y="190999"/>
              <a:ext cx="977125" cy="379398"/>
            </a:xfrm>
            <a:prstGeom prst="rect">
              <a:avLst/>
            </a:prstGeom>
          </p:spPr>
        </p:pic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4B71F84C-873B-F7A3-9BAA-7D7F4756C1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199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A268CCB-9B36-84A8-012C-68CBE3EDB6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578" y="125739"/>
              <a:ext cx="0" cy="923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タイトル 10">
            <a:extLst>
              <a:ext uri="{FF2B5EF4-FFF2-40B4-BE49-F238E27FC236}">
                <a16:creationId xmlns:a16="http://schemas.microsoft.com/office/drawing/2014/main" id="{32B66E9C-1149-1B21-1E13-E5807EF5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200" b="1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7" name="テキスト プレースホルダー 16">
            <a:extLst>
              <a:ext uri="{FF2B5EF4-FFF2-40B4-BE49-F238E27FC236}">
                <a16:creationId xmlns:a16="http://schemas.microsoft.com/office/drawing/2014/main" id="{576C3D42-EA1D-3C21-6DB1-5D6A04425F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 algn="r">
              <a:buNone/>
              <a:defRPr sz="900"/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endParaRPr kumimoji="1" lang="ja-JP" altLang="en-US" dirty="0"/>
          </a:p>
        </p:txBody>
      </p:sp>
      <p:sp>
        <p:nvSpPr>
          <p:cNvPr id="18" name="Credit">
            <a:extLst>
              <a:ext uri="{FF2B5EF4-FFF2-40B4-BE49-F238E27FC236}">
                <a16:creationId xmlns:a16="http://schemas.microsoft.com/office/drawing/2014/main" id="{F76AAC50-7A5F-27DB-AA37-108D3D09708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8730482" y="88573"/>
            <a:ext cx="1035818" cy="1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868" rIns="0" bIns="36868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ja-JP" sz="544" b="0" baseline="0" dirty="0">
                <a:solidFill>
                  <a:srgbClr val="504642"/>
                </a:solidFill>
                <a:latin typeface="+mn-lt"/>
                <a:ea typeface="+mn-ea"/>
              </a:rPr>
              <a:t>© Panasonic  Corporation 2024</a:t>
            </a:r>
          </a:p>
        </p:txBody>
      </p:sp>
    </p:spTree>
    <p:extLst>
      <p:ext uri="{BB962C8B-B14F-4D97-AF65-F5344CB8AC3E}">
        <p14:creationId xmlns:p14="http://schemas.microsoft.com/office/powerpoint/2010/main" val="3665866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058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83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1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4" indent="0">
              <a:buNone/>
              <a:defRPr sz="2000" b="1"/>
            </a:lvl2pPr>
            <a:lvl3pPr marL="914348" indent="0">
              <a:buNone/>
              <a:defRPr sz="1800" b="1"/>
            </a:lvl3pPr>
            <a:lvl4pPr marL="1371521" indent="0">
              <a:buNone/>
              <a:defRPr sz="1600" b="1"/>
            </a:lvl4pPr>
            <a:lvl5pPr marL="1828695" indent="0">
              <a:buNone/>
              <a:defRPr sz="1600" b="1"/>
            </a:lvl5pPr>
            <a:lvl6pPr marL="2285869" indent="0">
              <a:buNone/>
              <a:defRPr sz="1600" b="1"/>
            </a:lvl6pPr>
            <a:lvl7pPr marL="2743043" indent="0">
              <a:buNone/>
              <a:defRPr sz="1600" b="1"/>
            </a:lvl7pPr>
            <a:lvl8pPr marL="3200217" indent="0">
              <a:buNone/>
              <a:defRPr sz="1600" b="1"/>
            </a:lvl8pPr>
            <a:lvl9pPr marL="365739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44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62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2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0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4" indent="0">
              <a:buNone/>
              <a:defRPr sz="2800"/>
            </a:lvl2pPr>
            <a:lvl3pPr marL="914348" indent="0">
              <a:buNone/>
              <a:defRPr sz="2400"/>
            </a:lvl3pPr>
            <a:lvl4pPr marL="1371521" indent="0">
              <a:buNone/>
              <a:defRPr sz="2000"/>
            </a:lvl4pPr>
            <a:lvl5pPr marL="1828695" indent="0">
              <a:buNone/>
              <a:defRPr sz="2000"/>
            </a:lvl5pPr>
            <a:lvl6pPr marL="2285869" indent="0">
              <a:buNone/>
              <a:defRPr sz="2000"/>
            </a:lvl6pPr>
            <a:lvl7pPr marL="2743043" indent="0">
              <a:buNone/>
              <a:defRPr sz="2000"/>
            </a:lvl7pPr>
            <a:lvl8pPr marL="3200217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4" indent="0">
              <a:buNone/>
              <a:defRPr sz="1400"/>
            </a:lvl2pPr>
            <a:lvl3pPr marL="914348" indent="0">
              <a:buNone/>
              <a:defRPr sz="1200"/>
            </a:lvl3pPr>
            <a:lvl4pPr marL="1371521" indent="0">
              <a:buNone/>
              <a:defRPr sz="1000"/>
            </a:lvl4pPr>
            <a:lvl5pPr marL="1828695" indent="0">
              <a:buNone/>
              <a:defRPr sz="1000"/>
            </a:lvl5pPr>
            <a:lvl6pPr marL="2285869" indent="0">
              <a:buNone/>
              <a:defRPr sz="1000"/>
            </a:lvl6pPr>
            <a:lvl7pPr marL="2743043" indent="0">
              <a:buNone/>
              <a:defRPr sz="1000"/>
            </a:lvl7pPr>
            <a:lvl8pPr marL="3200217" indent="0">
              <a:buNone/>
              <a:defRPr sz="1000"/>
            </a:lvl8pPr>
            <a:lvl9pPr marL="365739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7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B8384EE3-9841-43E2-B579-1CD4E74D9031}" type="datetimeFigureOut">
              <a:rPr kumimoji="1" lang="ja-JP" altLang="en-US" smtClean="0"/>
              <a:t>2024/7/24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/>
          <a:lstStyle/>
          <a:p>
            <a:fld id="{F319EF0A-F354-4EDB-82F9-5361D73A98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55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D6B7E3-6D81-4847-93DF-C2EFFE656F52}"/>
              </a:ext>
            </a:extLst>
          </p:cNvPr>
          <p:cNvSpPr/>
          <p:nvPr userDrawn="1"/>
        </p:nvSpPr>
        <p:spPr>
          <a:xfrm>
            <a:off x="0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B8686F-56E9-4EDD-A96C-ED80FAF92B2A}"/>
              </a:ext>
            </a:extLst>
          </p:cNvPr>
          <p:cNvSpPr/>
          <p:nvPr userDrawn="1"/>
        </p:nvSpPr>
        <p:spPr>
          <a:xfrm>
            <a:off x="7451343" y="0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7ECE30D-0157-476B-AFA3-39F85FC0E77E}"/>
              </a:ext>
            </a:extLst>
          </p:cNvPr>
          <p:cNvSpPr/>
          <p:nvPr userDrawn="1"/>
        </p:nvSpPr>
        <p:spPr>
          <a:xfrm>
            <a:off x="0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74D4C91-9E1F-4C77-AEF1-9F76AC0C9BDA}"/>
              </a:ext>
            </a:extLst>
          </p:cNvPr>
          <p:cNvSpPr/>
          <p:nvPr userDrawn="1"/>
        </p:nvSpPr>
        <p:spPr>
          <a:xfrm>
            <a:off x="7451343" y="4435553"/>
            <a:ext cx="2471299" cy="2419392"/>
          </a:xfrm>
          <a:prstGeom prst="rect">
            <a:avLst/>
          </a:prstGeom>
          <a:solidFill>
            <a:srgbClr val="EC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3C14181-CFDF-45ED-B61C-FCB756B32FB4}"/>
              </a:ext>
            </a:extLst>
          </p:cNvPr>
          <p:cNvSpPr/>
          <p:nvPr userDrawn="1"/>
        </p:nvSpPr>
        <p:spPr>
          <a:xfrm>
            <a:off x="212182" y="247890"/>
            <a:ext cx="9510759" cy="6414619"/>
          </a:xfrm>
          <a:prstGeom prst="roundRect">
            <a:avLst>
              <a:gd name="adj" fmla="val 1967"/>
            </a:avLst>
          </a:prstGeom>
          <a:solidFill>
            <a:srgbClr val="F4F2F0"/>
          </a:solidFill>
          <a:ln>
            <a:noFill/>
          </a:ln>
          <a:effectLst>
            <a:glow rad="165100">
              <a:schemeClr val="tx1">
                <a:alpha val="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E306837-72F2-4F48-8B05-DF2A7631D081}"/>
              </a:ext>
            </a:extLst>
          </p:cNvPr>
          <p:cNvSpPr/>
          <p:nvPr userDrawn="1"/>
        </p:nvSpPr>
        <p:spPr>
          <a:xfrm>
            <a:off x="212182" y="2419392"/>
            <a:ext cx="9510759" cy="20161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50"/>
          </a:p>
        </p:txBody>
      </p:sp>
    </p:spTree>
    <p:extLst>
      <p:ext uri="{BB962C8B-B14F-4D97-AF65-F5344CB8AC3E}">
        <p14:creationId xmlns:p14="http://schemas.microsoft.com/office/powerpoint/2010/main" val="26364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7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97" userDrawn="1">
          <p15:clr>
            <a:srgbClr val="F26B43"/>
          </p15:clr>
        </p15:guide>
        <p15:guide id="2" orient="horz" pos="434" userDrawn="1">
          <p15:clr>
            <a:srgbClr val="F26B43"/>
          </p15:clr>
        </p15:guide>
        <p15:guide id="3" pos="3144" userDrawn="1">
          <p15:clr>
            <a:srgbClr val="F26B43"/>
          </p15:clr>
        </p15:guide>
        <p15:guide id="4" pos="2127" userDrawn="1">
          <p15:clr>
            <a:srgbClr val="F26B43"/>
          </p15:clr>
        </p15:guide>
        <p15:guide id="5" pos="2079" userDrawn="1">
          <p15:clr>
            <a:srgbClr val="F26B43"/>
          </p15:clr>
        </p15:guide>
        <p15:guide id="6" pos="1108" userDrawn="1">
          <p15:clr>
            <a:srgbClr val="F26B43"/>
          </p15:clr>
        </p15:guide>
        <p15:guide id="7" pos="1060" userDrawn="1">
          <p15:clr>
            <a:srgbClr val="F26B43"/>
          </p15:clr>
        </p15:guide>
        <p15:guide id="8" pos="90" userDrawn="1">
          <p15:clr>
            <a:srgbClr val="F26B43"/>
          </p15:clr>
        </p15:guide>
        <p15:guide id="9" orient="horz" pos="1658" userDrawn="1">
          <p15:clr>
            <a:srgbClr val="F26B43"/>
          </p15:clr>
        </p15:guide>
        <p15:guide id="10" orient="horz" pos="1704" userDrawn="1">
          <p15:clr>
            <a:srgbClr val="F26B43"/>
          </p15:clr>
        </p15:guide>
        <p15:guide id="11" orient="horz" pos="386" userDrawn="1">
          <p15:clr>
            <a:srgbClr val="F26B43"/>
          </p15:clr>
        </p15:guide>
        <p15:guide id="12" orient="horz" pos="2928" userDrawn="1">
          <p15:clr>
            <a:srgbClr val="F26B43"/>
          </p15:clr>
        </p15:guide>
        <p15:guide id="13" orient="horz" pos="2975" userDrawn="1">
          <p15:clr>
            <a:srgbClr val="F26B43"/>
          </p15:clr>
        </p15:guide>
        <p15:guide id="14" orient="horz" pos="4200" userDrawn="1">
          <p15:clr>
            <a:srgbClr val="F26B43"/>
          </p15:clr>
        </p15:guide>
        <p15:guide id="15" pos="4116" userDrawn="1">
          <p15:clr>
            <a:srgbClr val="F26B43"/>
          </p15:clr>
        </p15:guide>
        <p15:guide id="16" pos="4163" userDrawn="1">
          <p15:clr>
            <a:srgbClr val="F26B43"/>
          </p15:clr>
        </p15:guide>
        <p15:guide id="17" pos="5133" userDrawn="1">
          <p15:clr>
            <a:srgbClr val="F26B43"/>
          </p15:clr>
        </p15:guide>
        <p15:guide id="18" pos="5182" userDrawn="1">
          <p15:clr>
            <a:srgbClr val="F26B43"/>
          </p15:clr>
        </p15:guide>
        <p15:guide id="19" pos="6152" userDrawn="1">
          <p15:clr>
            <a:srgbClr val="F26B43"/>
          </p15:clr>
        </p15:guide>
        <p15:guide id="2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6B11DBFA-77D8-5755-2C5E-BB7FCE927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00"/>
                    </a14:imgEffect>
                  </a14:imgLayer>
                </a14:imgProps>
              </a:ext>
            </a:extLst>
          </a:blip>
          <a:srcRect l="2524" t="3906" b="2502"/>
          <a:stretch/>
        </p:blipFill>
        <p:spPr>
          <a:xfrm>
            <a:off x="139854" y="683158"/>
            <a:ext cx="4798900" cy="3071737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DB73715-0BD9-AFCE-FAC9-52190A1BB617}"/>
              </a:ext>
            </a:extLst>
          </p:cNvPr>
          <p:cNvGrpSpPr/>
          <p:nvPr/>
        </p:nvGrpSpPr>
        <p:grpSpPr>
          <a:xfrm>
            <a:off x="4991817" y="688974"/>
            <a:ext cx="4774483" cy="6053139"/>
            <a:chOff x="4991817" y="688974"/>
            <a:chExt cx="4774483" cy="6053139"/>
          </a:xfrm>
        </p:grpSpPr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461C027D-EA5F-78D8-8F70-6B1081C8F05B}"/>
                </a:ext>
              </a:extLst>
            </p:cNvPr>
            <p:cNvSpPr/>
            <p:nvPr/>
          </p:nvSpPr>
          <p:spPr>
            <a:xfrm>
              <a:off x="4991818" y="688974"/>
              <a:ext cx="4774482" cy="60531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750" dirty="0"/>
            </a:p>
          </p:txBody>
        </p:sp>
        <p:sp>
          <p:nvSpPr>
            <p:cNvPr id="71" name="Rectangle 84">
              <a:extLst>
                <a:ext uri="{FF2B5EF4-FFF2-40B4-BE49-F238E27FC236}">
                  <a16:creationId xmlns:a16="http://schemas.microsoft.com/office/drawing/2014/main" id="{30ADCB5F-EA9B-6497-2C5A-FB921F404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817" y="688975"/>
              <a:ext cx="4771307" cy="129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rgbClr val="4D4D4D"/>
              </a:solidFill>
              <a:miter lim="800000"/>
              <a:headEnd/>
              <a:tailEnd/>
            </a:ln>
          </p:spPr>
          <p:txBody>
            <a:bodyPr lIns="86202" tIns="0" rIns="86202" bIns="0" anchor="ctr"/>
            <a:lstStyle/>
            <a:p>
              <a:pPr defTabSz="431051">
                <a:spcBef>
                  <a:spcPct val="50000"/>
                </a:spcBef>
              </a:pPr>
              <a:r>
                <a:rPr lang="ja-JP" altLang="en-US" sz="800" dirty="0">
                  <a:solidFill>
                    <a:prstClr val="white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空間づくりにおすすめのアイテム</a:t>
              </a: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A61B430F-15B4-34DE-811F-F5D73CC25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729" t="25203" r="29564" b="4908"/>
            <a:stretch/>
          </p:blipFill>
          <p:spPr>
            <a:xfrm>
              <a:off x="5244282" y="2945488"/>
              <a:ext cx="1908000" cy="1440000"/>
            </a:xfrm>
            <a:custGeom>
              <a:avLst/>
              <a:gdLst>
                <a:gd name="connsiteX0" fmla="*/ 0 w 1908000"/>
                <a:gd name="connsiteY0" fmla="*/ 0 h 1389600"/>
                <a:gd name="connsiteX1" fmla="*/ 1908000 w 1908000"/>
                <a:gd name="connsiteY1" fmla="*/ 0 h 1389600"/>
                <a:gd name="connsiteX2" fmla="*/ 1908000 w 1908000"/>
                <a:gd name="connsiteY2" fmla="*/ 1389600 h 1389600"/>
                <a:gd name="connsiteX3" fmla="*/ 0 w 1908000"/>
                <a:gd name="connsiteY3" fmla="*/ 1389600 h 13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8000" h="1389600">
                  <a:moveTo>
                    <a:pt x="0" y="0"/>
                  </a:moveTo>
                  <a:lnTo>
                    <a:pt x="1908000" y="0"/>
                  </a:lnTo>
                  <a:lnTo>
                    <a:pt x="1908000" y="1389600"/>
                  </a:lnTo>
                  <a:lnTo>
                    <a:pt x="0" y="1389600"/>
                  </a:lnTo>
                  <a:close/>
                </a:path>
              </a:pathLst>
            </a:custGeom>
          </p:spPr>
        </p:pic>
        <p:sp>
          <p:nvSpPr>
            <p:cNvPr id="19" name="Text Box 149">
              <a:extLst>
                <a:ext uri="{FF2B5EF4-FFF2-40B4-BE49-F238E27FC236}">
                  <a16:creationId xmlns:a16="http://schemas.microsoft.com/office/drawing/2014/main" id="{CD1BF328-F800-40CE-D6A7-5455F6EBB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4282" y="438602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③ キュビオス　［暮らし＆リフォーム］</a:t>
              </a:r>
            </a:p>
          </p:txBody>
        </p:sp>
        <p:sp>
          <p:nvSpPr>
            <p:cNvPr id="12" name="Text Box 149">
              <a:extLst>
                <a:ext uri="{FF2B5EF4-FFF2-40B4-BE49-F238E27FC236}">
                  <a16:creationId xmlns:a16="http://schemas.microsoft.com/office/drawing/2014/main" id="{1CEFF24A-70A6-8313-C8CC-04F4FA106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679" y="251236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② パネリング　［ベリティス］</a:t>
              </a:r>
            </a:p>
          </p:txBody>
        </p:sp>
        <p:sp>
          <p:nvSpPr>
            <p:cNvPr id="31" name="Text Box 149">
              <a:extLst>
                <a:ext uri="{FF2B5EF4-FFF2-40B4-BE49-F238E27FC236}">
                  <a16:creationId xmlns:a16="http://schemas.microsoft.com/office/drawing/2014/main" id="{C87CE7BF-E380-ECF3-8978-C17B269B6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4282" y="251236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① 室内窓　［暮らし＆リフォーム］</a:t>
              </a:r>
            </a:p>
          </p:txBody>
        </p:sp>
        <p:sp>
          <p:nvSpPr>
            <p:cNvPr id="3" name="Text Box 149">
              <a:extLst>
                <a:ext uri="{FF2B5EF4-FFF2-40B4-BE49-F238E27FC236}">
                  <a16:creationId xmlns:a16="http://schemas.microsoft.com/office/drawing/2014/main" id="{A0E1C877-D4DF-C1B6-801C-E8197E7A0D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0743" y="4386020"/>
              <a:ext cx="1909273" cy="128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8000" rIns="0" bIns="18000" anchor="t" anchorCtr="0">
              <a:spAutoFit/>
            </a:bodyPr>
            <a:lstStyle>
              <a:lvl1pPr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defTabSz="835025" eaLnBrk="0" hangingPunct="0"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835025" eaLnBrk="0" fontAlgn="base" hangingPunct="0">
                <a:spcBef>
                  <a:spcPct val="0"/>
                </a:spcBef>
                <a:spcAft>
                  <a:spcPct val="0"/>
                </a:spcAft>
                <a:defRPr kumimoji="1" sz="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defTabSz="78726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④ インテリアカウンター　［ベリティス］</a:t>
              </a:r>
            </a:p>
          </p:txBody>
        </p:sp>
      </p:grpSp>
      <p:pic>
        <p:nvPicPr>
          <p:cNvPr id="15" name="図 14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96B7D7E7-954E-A2C2-8F20-07C63AB1D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51" t="41936" r="5814" b="27818"/>
          <a:stretch/>
        </p:blipFill>
        <p:spPr>
          <a:xfrm>
            <a:off x="7604679" y="1061970"/>
            <a:ext cx="1906674" cy="1443464"/>
          </a:xfrm>
          <a:prstGeom prst="rect">
            <a:avLst/>
          </a:prstGeom>
        </p:spPr>
      </p:pic>
      <p:pic>
        <p:nvPicPr>
          <p:cNvPr id="4" name="図 3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83663588-4E28-7282-6B7B-1899A5C3A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81" t="18556" r="6827" b="42956"/>
          <a:stretch/>
        </p:blipFill>
        <p:spPr>
          <a:xfrm>
            <a:off x="5240463" y="1065432"/>
            <a:ext cx="1908000" cy="14444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CC4EC8-0883-6C0F-BB74-829BE43188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225" y="3850118"/>
            <a:ext cx="2263168" cy="2852888"/>
          </a:xfrm>
          <a:prstGeom prst="rect">
            <a:avLst/>
          </a:prstGeom>
        </p:spPr>
      </p:pic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41590CF-D269-F9EE-4F16-90F3F7908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6425" y="240797"/>
            <a:ext cx="1541463" cy="216982"/>
          </a:xfrm>
        </p:spPr>
        <p:txBody>
          <a:bodyPr/>
          <a:lstStyle/>
          <a:p>
            <a:r>
              <a:rPr kumimoji="1" lang="en-US" altLang="ja-JP" dirty="0"/>
              <a:t>WI-GR-01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FF6F671-B4BA-8FD0-C1E8-FD534FDFCD3E}"/>
              </a:ext>
            </a:extLst>
          </p:cNvPr>
          <p:cNvGrpSpPr/>
          <p:nvPr/>
        </p:nvGrpSpPr>
        <p:grpSpPr>
          <a:xfrm>
            <a:off x="2934228" y="1749787"/>
            <a:ext cx="1071405" cy="671431"/>
            <a:chOff x="2934228" y="1749787"/>
            <a:chExt cx="1071405" cy="67143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331B67C-3F05-23AA-5FBB-A1A609834424}"/>
                </a:ext>
              </a:extLst>
            </p:cNvPr>
            <p:cNvSpPr txBox="1"/>
            <p:nvPr/>
          </p:nvSpPr>
          <p:spPr>
            <a:xfrm>
              <a:off x="2934228" y="2260583"/>
              <a:ext cx="134173" cy="160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sz="898" b="1" dirty="0">
                  <a:effectLst>
                    <a:glow rad="1397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②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2879DDB-3A09-8E25-0962-8084A68749E2}"/>
                </a:ext>
              </a:extLst>
            </p:cNvPr>
            <p:cNvSpPr txBox="1"/>
            <p:nvPr/>
          </p:nvSpPr>
          <p:spPr>
            <a:xfrm>
              <a:off x="3871460" y="2141615"/>
              <a:ext cx="134173" cy="160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sz="898" b="1" dirty="0">
                  <a:effectLst>
                    <a:glow rad="1397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④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C897889B-9238-1BE7-1AEF-755EE9887743}"/>
                </a:ext>
              </a:extLst>
            </p:cNvPr>
            <p:cNvSpPr txBox="1"/>
            <p:nvPr/>
          </p:nvSpPr>
          <p:spPr>
            <a:xfrm>
              <a:off x="3763393" y="1749787"/>
              <a:ext cx="134173" cy="1606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ja-JP" altLang="en-US" sz="898" b="1" dirty="0">
                  <a:effectLst>
                    <a:glow rad="139700">
                      <a:schemeClr val="bg1"/>
                    </a:glo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①</a:t>
              </a: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7437A61F-A3FF-FF5E-A729-FD9A1CF400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59" r="5308"/>
          <a:stretch/>
        </p:blipFill>
        <p:spPr>
          <a:xfrm>
            <a:off x="7600743" y="2945488"/>
            <a:ext cx="1908000" cy="144000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81993A-9F7B-8B63-9035-4EA10EC28104}"/>
              </a:ext>
            </a:extLst>
          </p:cNvPr>
          <p:cNvSpPr txBox="1"/>
          <p:nvPr/>
        </p:nvSpPr>
        <p:spPr>
          <a:xfrm>
            <a:off x="2722768" y="6304036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5A1AAF3-0A58-1286-9611-F49B3CFDF415}"/>
              </a:ext>
            </a:extLst>
          </p:cNvPr>
          <p:cNvSpPr txBox="1"/>
          <p:nvPr/>
        </p:nvSpPr>
        <p:spPr>
          <a:xfrm>
            <a:off x="2685655" y="4795169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C2EC32-5C48-9FA4-0E2D-AE3D2921270A}"/>
              </a:ext>
            </a:extLst>
          </p:cNvPr>
          <p:cNvSpPr txBox="1"/>
          <p:nvPr/>
        </p:nvSpPr>
        <p:spPr>
          <a:xfrm>
            <a:off x="3191600" y="4696289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3E967DB-4F2B-CDB7-F233-8A303FDD0E3C}"/>
              </a:ext>
            </a:extLst>
          </p:cNvPr>
          <p:cNvSpPr txBox="1"/>
          <p:nvPr/>
        </p:nvSpPr>
        <p:spPr>
          <a:xfrm>
            <a:off x="2954176" y="4615972"/>
            <a:ext cx="134173" cy="160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898" b="1" dirty="0">
                <a:effectLst>
                  <a:glow rad="1397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</a:t>
            </a:r>
          </a:p>
        </p:txBody>
      </p:sp>
      <p:sp>
        <p:nvSpPr>
          <p:cNvPr id="21" name="タイトル 8">
            <a:extLst>
              <a:ext uri="{FF2B5EF4-FFF2-40B4-BE49-F238E27FC236}">
                <a16:creationId xmlns:a16="http://schemas.microsoft.com/office/drawing/2014/main" id="{C25CCE0D-9792-FB5E-CE84-CCC2BC81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41" y="154994"/>
            <a:ext cx="6756684" cy="302785"/>
          </a:xfrm>
        </p:spPr>
        <p:txBody>
          <a:bodyPr/>
          <a:lstStyle/>
          <a:p>
            <a:r>
              <a:rPr lang="en-US" altLang="ja-JP" dirty="0"/>
              <a:t>WITH</a:t>
            </a:r>
            <a:r>
              <a:rPr lang="ja-JP" altLang="en-US" dirty="0"/>
              <a:t>　</a:t>
            </a:r>
            <a:r>
              <a:rPr lang="en-US" altLang="ja-JP" dirty="0"/>
              <a:t>Life Style</a:t>
            </a:r>
            <a:r>
              <a:rPr kumimoji="1" lang="en-US" altLang="ja-JP" dirty="0"/>
              <a:t> - </a:t>
            </a:r>
            <a:r>
              <a:rPr lang="en-US" altLang="ja-JP" dirty="0"/>
              <a:t>GRACE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76774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ゴシック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5476577050F444A96C3B13F421D6B3C" ma:contentTypeVersion="4" ma:contentTypeDescription="新しいドキュメントを作成します。" ma:contentTypeScope="" ma:versionID="86e86c56e1d2911e125e1847879b86d2">
  <xsd:schema xmlns:xsd="http://www.w3.org/2001/XMLSchema" xmlns:xs="http://www.w3.org/2001/XMLSchema" xmlns:p="http://schemas.microsoft.com/office/2006/metadata/properties" xmlns:ns2="61de306d-d458-4990-9a11-ad69613fb387" targetNamespace="http://schemas.microsoft.com/office/2006/metadata/properties" ma:root="true" ma:fieldsID="52c5ad32fe0849ba0cc55431299532a9" ns2:_="">
    <xsd:import namespace="61de306d-d458-4990-9a11-ad69613fb3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e306d-d458-4990-9a11-ad69613fb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A59353-8E22-42EA-A4ED-18CE6DD227C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CFA6B25-80B5-404C-894F-AE81881ED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e306d-d458-4990-9a11-ad69613fb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05653D-72C1-4D62-B69A-868E11DBB9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</Words>
  <Application>Microsoft Office PowerPoint</Application>
  <PresentationFormat>A4 210 x 297 mm</PresentationFormat>
  <Paragraphs>15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Ｐゴシック</vt:lpstr>
      <vt:lpstr>游ゴシック</vt:lpstr>
      <vt:lpstr>Arial</vt:lpstr>
      <vt:lpstr>2_Office テーマ</vt:lpstr>
      <vt:lpstr>1_Office テーマ</vt:lpstr>
      <vt:lpstr>Office テーマ</vt:lpstr>
      <vt:lpstr>WITH　Life Style - GRACE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2022-05-26T12:19:07Z</dcterms:created>
  <dcterms:modified xsi:type="dcterms:W3CDTF">2024-07-24T05:25:51Z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0x010100C5476577050F444A96C3B13F421D6B3C</vt:lpwstr>
  </property>
</Properties>
</file>