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86" r:id="rId4"/>
    <p:sldMasterId id="2147483673" r:id="rId5"/>
    <p:sldMasterId id="2147483699" r:id="rId6"/>
  </p:sldMasterIdLst>
  <p:notesMasterIdLst>
    <p:notesMasterId r:id="rId8"/>
  </p:notesMasterIdLst>
  <p:sldIdLst>
    <p:sldId id="332" r:id="rId7"/>
  </p:sldIdLst>
  <p:sldSz cx="9906000" cy="6858000" type="A4"/>
  <p:notesSz cx="6858000" cy="9144000"/>
  <p:defaultTextStyle>
    <a:defPPr>
      <a:defRPr lang="en-US"/>
    </a:defPPr>
    <a:lvl1pPr marL="0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1pPr>
    <a:lvl2pPr marL="296906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2pPr>
    <a:lvl3pPr marL="593811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3pPr>
    <a:lvl4pPr marL="890717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4pPr>
    <a:lvl5pPr marL="1187623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5pPr>
    <a:lvl6pPr marL="1484528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6pPr>
    <a:lvl7pPr marL="1781434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7pPr>
    <a:lvl8pPr marL="2078340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8pPr>
    <a:lvl9pPr marL="2375245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3730"/>
    <a:srgbClr val="595959"/>
    <a:srgbClr val="7E7767"/>
    <a:srgbClr val="A49484"/>
    <a:srgbClr val="7D6C59"/>
    <a:srgbClr val="6F5D4F"/>
    <a:srgbClr val="463B2C"/>
    <a:srgbClr val="B9AA93"/>
    <a:srgbClr val="867762"/>
    <a:srgbClr val="C7B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116" autoAdjust="0"/>
    <p:restoredTop sz="97300" autoAdjust="0"/>
  </p:normalViewPr>
  <p:slideViewPr>
    <p:cSldViewPr snapToGrid="0" showGuides="1">
      <p:cViewPr varScale="1">
        <p:scale>
          <a:sx n="92" d="100"/>
          <a:sy n="92" d="100"/>
        </p:scale>
        <p:origin x="726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A3A11-803A-44D0-BD44-257513A769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E1361-B1BE-47C1-AA73-1F9F3BF562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1713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1pPr>
    <a:lvl2pPr marL="402277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2pPr>
    <a:lvl3pPr marL="804555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3pPr>
    <a:lvl4pPr marL="1206833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4pPr>
    <a:lvl5pPr marL="1609110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5pPr>
    <a:lvl6pPr marL="2011387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6pPr>
    <a:lvl7pPr marL="2413665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7pPr>
    <a:lvl8pPr marL="2815943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8pPr>
    <a:lvl9pPr marL="3218220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14A841-C84E-314B-9029-C2328ADF7D92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076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1" y="3602039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4" indent="0" algn="ctr">
              <a:buNone/>
              <a:defRPr sz="2000"/>
            </a:lvl2pPr>
            <a:lvl3pPr marL="914348" indent="0" algn="ctr">
              <a:buNone/>
              <a:defRPr sz="1800"/>
            </a:lvl3pPr>
            <a:lvl4pPr marL="1371521" indent="0" algn="ctr">
              <a:buNone/>
              <a:defRPr sz="1600"/>
            </a:lvl4pPr>
            <a:lvl5pPr marL="1828695" indent="0" algn="ctr">
              <a:buNone/>
              <a:defRPr sz="1600"/>
            </a:lvl5pPr>
            <a:lvl6pPr marL="2285869" indent="0" algn="ctr">
              <a:buNone/>
              <a:defRPr sz="1600"/>
            </a:lvl6pPr>
            <a:lvl7pPr marL="2743043" indent="0" algn="ctr">
              <a:buNone/>
              <a:defRPr sz="1600"/>
            </a:lvl7pPr>
            <a:lvl8pPr marL="3200217" indent="0" algn="ctr">
              <a:buNone/>
              <a:defRPr sz="1600"/>
            </a:lvl8pPr>
            <a:lvl9pPr marL="365739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7285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2103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3248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9317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1" y="3602039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4" indent="0" algn="ctr">
              <a:buNone/>
              <a:defRPr sz="2000"/>
            </a:lvl2pPr>
            <a:lvl3pPr marL="914348" indent="0" algn="ctr">
              <a:buNone/>
              <a:defRPr sz="1800"/>
            </a:lvl3pPr>
            <a:lvl4pPr marL="1371521" indent="0" algn="ctr">
              <a:buNone/>
              <a:defRPr sz="1600"/>
            </a:lvl4pPr>
            <a:lvl5pPr marL="1828695" indent="0" algn="ctr">
              <a:buNone/>
              <a:defRPr sz="1600"/>
            </a:lvl5pPr>
            <a:lvl6pPr marL="2285869" indent="0" algn="ctr">
              <a:buNone/>
              <a:defRPr sz="1600"/>
            </a:lvl6pPr>
            <a:lvl7pPr marL="2743043" indent="0" algn="ctr">
              <a:buNone/>
              <a:defRPr sz="1600"/>
            </a:lvl7pPr>
            <a:lvl8pPr marL="3200217" indent="0" algn="ctr">
              <a:buNone/>
              <a:defRPr sz="1600"/>
            </a:lvl8pPr>
            <a:lvl9pPr marL="365739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4708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135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3290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7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1001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4" indent="0">
              <a:buNone/>
              <a:defRPr sz="2000" b="1"/>
            </a:lvl2pPr>
            <a:lvl3pPr marL="914348" indent="0">
              <a:buNone/>
              <a:defRPr sz="1800" b="1"/>
            </a:lvl3pPr>
            <a:lvl4pPr marL="1371521" indent="0">
              <a:buNone/>
              <a:defRPr sz="1600" b="1"/>
            </a:lvl4pPr>
            <a:lvl5pPr marL="1828695" indent="0">
              <a:buNone/>
              <a:defRPr sz="1600" b="1"/>
            </a:lvl5pPr>
            <a:lvl6pPr marL="2285869" indent="0">
              <a:buNone/>
              <a:defRPr sz="1600" b="1"/>
            </a:lvl6pPr>
            <a:lvl7pPr marL="2743043" indent="0">
              <a:buNone/>
              <a:defRPr sz="1600" b="1"/>
            </a:lvl7pPr>
            <a:lvl8pPr marL="3200217" indent="0">
              <a:buNone/>
              <a:defRPr sz="1600" b="1"/>
            </a:lvl8pPr>
            <a:lvl9pPr marL="365739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4" y="1681163"/>
            <a:ext cx="4211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4" indent="0">
              <a:buNone/>
              <a:defRPr sz="2000" b="1"/>
            </a:lvl2pPr>
            <a:lvl3pPr marL="914348" indent="0">
              <a:buNone/>
              <a:defRPr sz="1800" b="1"/>
            </a:lvl3pPr>
            <a:lvl4pPr marL="1371521" indent="0">
              <a:buNone/>
              <a:defRPr sz="1600" b="1"/>
            </a:lvl4pPr>
            <a:lvl5pPr marL="1828695" indent="0">
              <a:buNone/>
              <a:defRPr sz="1600" b="1"/>
            </a:lvl5pPr>
            <a:lvl6pPr marL="2285869" indent="0">
              <a:buNone/>
              <a:defRPr sz="1600" b="1"/>
            </a:lvl6pPr>
            <a:lvl7pPr marL="2743043" indent="0">
              <a:buNone/>
              <a:defRPr sz="1600" b="1"/>
            </a:lvl7pPr>
            <a:lvl8pPr marL="3200217" indent="0">
              <a:buNone/>
              <a:defRPr sz="1600" b="1"/>
            </a:lvl8pPr>
            <a:lvl9pPr marL="365739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4" y="2505075"/>
            <a:ext cx="4211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7217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7367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0547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2231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4" indent="0">
              <a:buNone/>
              <a:defRPr sz="1400"/>
            </a:lvl2pPr>
            <a:lvl3pPr marL="914348" indent="0">
              <a:buNone/>
              <a:defRPr sz="1200"/>
            </a:lvl3pPr>
            <a:lvl4pPr marL="1371521" indent="0">
              <a:buNone/>
              <a:defRPr sz="1000"/>
            </a:lvl4pPr>
            <a:lvl5pPr marL="1828695" indent="0">
              <a:buNone/>
              <a:defRPr sz="1000"/>
            </a:lvl5pPr>
            <a:lvl6pPr marL="2285869" indent="0">
              <a:buNone/>
              <a:defRPr sz="1000"/>
            </a:lvl6pPr>
            <a:lvl7pPr marL="2743043" indent="0">
              <a:buNone/>
              <a:defRPr sz="1000"/>
            </a:lvl7pPr>
            <a:lvl8pPr marL="3200217" indent="0">
              <a:buNone/>
              <a:defRPr sz="1000"/>
            </a:lvl8pPr>
            <a:lvl9pPr marL="365739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01277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74" indent="0">
              <a:buNone/>
              <a:defRPr sz="2800"/>
            </a:lvl2pPr>
            <a:lvl3pPr marL="914348" indent="0">
              <a:buNone/>
              <a:defRPr sz="2400"/>
            </a:lvl3pPr>
            <a:lvl4pPr marL="1371521" indent="0">
              <a:buNone/>
              <a:defRPr sz="2000"/>
            </a:lvl4pPr>
            <a:lvl5pPr marL="1828695" indent="0">
              <a:buNone/>
              <a:defRPr sz="2000"/>
            </a:lvl5pPr>
            <a:lvl6pPr marL="2285869" indent="0">
              <a:buNone/>
              <a:defRPr sz="2000"/>
            </a:lvl6pPr>
            <a:lvl7pPr marL="2743043" indent="0">
              <a:buNone/>
              <a:defRPr sz="2000"/>
            </a:lvl7pPr>
            <a:lvl8pPr marL="3200217" indent="0">
              <a:buNone/>
              <a:defRPr sz="2000"/>
            </a:lvl8pPr>
            <a:lvl9pPr marL="365739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4" indent="0">
              <a:buNone/>
              <a:defRPr sz="1400"/>
            </a:lvl2pPr>
            <a:lvl3pPr marL="914348" indent="0">
              <a:buNone/>
              <a:defRPr sz="1200"/>
            </a:lvl3pPr>
            <a:lvl4pPr marL="1371521" indent="0">
              <a:buNone/>
              <a:defRPr sz="1000"/>
            </a:lvl4pPr>
            <a:lvl5pPr marL="1828695" indent="0">
              <a:buNone/>
              <a:defRPr sz="1000"/>
            </a:lvl5pPr>
            <a:lvl6pPr marL="2285869" indent="0">
              <a:buNone/>
              <a:defRPr sz="1000"/>
            </a:lvl6pPr>
            <a:lvl7pPr marL="2743043" indent="0">
              <a:buNone/>
              <a:defRPr sz="1000"/>
            </a:lvl7pPr>
            <a:lvl8pPr marL="3200217" indent="0">
              <a:buNone/>
              <a:defRPr sz="1000"/>
            </a:lvl8pPr>
            <a:lvl9pPr marL="365739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8607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26173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61848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4935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基本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8D02109-A060-15B6-FA5A-AA6B1F5A99F3}"/>
              </a:ext>
            </a:extLst>
          </p:cNvPr>
          <p:cNvGrpSpPr/>
          <p:nvPr userDrawn="1"/>
        </p:nvGrpSpPr>
        <p:grpSpPr>
          <a:xfrm>
            <a:off x="-3" y="0"/>
            <a:ext cx="9906003" cy="619201"/>
            <a:chOff x="-3" y="0"/>
            <a:chExt cx="9906003" cy="619201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01ED4E12-2A71-6D29-630A-4A281AD66C64}"/>
                </a:ext>
              </a:extLst>
            </p:cNvPr>
            <p:cNvSpPr/>
            <p:nvPr userDrawn="1"/>
          </p:nvSpPr>
          <p:spPr>
            <a:xfrm>
              <a:off x="0" y="0"/>
              <a:ext cx="9906000" cy="619200"/>
            </a:xfrm>
            <a:prstGeom prst="rect">
              <a:avLst/>
            </a:prstGeom>
            <a:solidFill>
              <a:srgbClr val="D3D3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89" dirty="0">
                <a:solidFill>
                  <a:srgbClr val="605230"/>
                </a:solidFill>
              </a:endParaRPr>
            </a:p>
          </p:txBody>
        </p:sp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C6D9A417-6925-2A45-49CB-CC3FEA285941}"/>
                </a:ext>
              </a:extLst>
            </p:cNvPr>
            <p:cNvSpPr/>
            <p:nvPr userDrawn="1"/>
          </p:nvSpPr>
          <p:spPr>
            <a:xfrm>
              <a:off x="-3" y="1"/>
              <a:ext cx="1156345" cy="619200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  <a:shade val="30000"/>
                    <a:satMod val="115000"/>
                  </a:schemeClr>
                </a:gs>
                <a:gs pos="50000">
                  <a:schemeClr val="tx1">
                    <a:lumMod val="65000"/>
                    <a:lumOff val="35000"/>
                    <a:shade val="67500"/>
                    <a:satMod val="115000"/>
                  </a:schemeClr>
                </a:gs>
                <a:gs pos="100000">
                  <a:schemeClr val="tx1">
                    <a:lumMod val="65000"/>
                    <a:lumOff val="35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89" dirty="0">
                <a:solidFill>
                  <a:srgbClr val="605230"/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B551F4F2-C9FC-AE1C-7774-93F10E889752}"/>
                </a:ext>
              </a:extLst>
            </p:cNvPr>
            <p:cNvSpPr txBox="1"/>
            <p:nvPr userDrawn="1"/>
          </p:nvSpPr>
          <p:spPr>
            <a:xfrm>
              <a:off x="248889" y="92955"/>
              <a:ext cx="651139" cy="185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605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parajita" panose="02020603050405020304" pitchFamily="18" charset="0"/>
                </a:rPr>
                <a:t>COORDINATE</a:t>
              </a:r>
              <a:endParaRPr kumimoji="1" lang="ja-JP" altLang="en-US" sz="605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arajita" panose="02020603050405020304" pitchFamily="18" charset="0"/>
              </a:endParaRPr>
            </a:p>
          </p:txBody>
        </p:sp>
        <p:pic>
          <p:nvPicPr>
            <p:cNvPr id="6" name="図 5" descr="テキスト, ロゴ&#10;&#10;自動的に生成された説明">
              <a:extLst>
                <a:ext uri="{FF2B5EF4-FFF2-40B4-BE49-F238E27FC236}">
                  <a16:creationId xmlns:a16="http://schemas.microsoft.com/office/drawing/2014/main" id="{1D2C0995-9BAD-7C36-9A59-7D157E4091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64" y="190999"/>
              <a:ext cx="977125" cy="379398"/>
            </a:xfrm>
            <a:prstGeom prst="rect">
              <a:avLst/>
            </a:prstGeom>
          </p:spPr>
        </p:pic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4B71F84C-873B-F7A3-9BAA-7D7F4756C1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7199" y="125739"/>
              <a:ext cx="0" cy="9236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AA268CCB-9B36-84A8-012C-68CBE3EDB6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02578" y="125739"/>
              <a:ext cx="0" cy="9236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タイトル 10">
            <a:extLst>
              <a:ext uri="{FF2B5EF4-FFF2-40B4-BE49-F238E27FC236}">
                <a16:creationId xmlns:a16="http://schemas.microsoft.com/office/drawing/2014/main" id="{32B66E9C-1149-1B21-1E13-E5807EF5D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541" y="154994"/>
            <a:ext cx="6756684" cy="302785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200" b="1"/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17" name="テキスト プレースホルダー 16">
            <a:extLst>
              <a:ext uri="{FF2B5EF4-FFF2-40B4-BE49-F238E27FC236}">
                <a16:creationId xmlns:a16="http://schemas.microsoft.com/office/drawing/2014/main" id="{576C3D42-EA1D-3C21-6DB1-5D6A04425F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26425" y="240797"/>
            <a:ext cx="1541463" cy="216982"/>
          </a:xfrm>
          <a:prstGeom prst="rect">
            <a:avLst/>
          </a:prstGeom>
        </p:spPr>
        <p:txBody>
          <a:bodyPr wrap="square" lIns="0" rIns="0" anchor="ctr" anchorCtr="0">
            <a:spAutoFit/>
          </a:bodyPr>
          <a:lstStyle>
            <a:lvl1pPr marL="0" indent="0" algn="r">
              <a:buNone/>
              <a:defRPr sz="900"/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endParaRPr kumimoji="1" lang="ja-JP" altLang="en-US" dirty="0"/>
          </a:p>
        </p:txBody>
      </p:sp>
      <p:sp>
        <p:nvSpPr>
          <p:cNvPr id="18" name="Credit">
            <a:extLst>
              <a:ext uri="{FF2B5EF4-FFF2-40B4-BE49-F238E27FC236}">
                <a16:creationId xmlns:a16="http://schemas.microsoft.com/office/drawing/2014/main" id="{F76AAC50-7A5F-27DB-AA37-108D3D09708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730482" y="88573"/>
            <a:ext cx="1035818" cy="158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868" rIns="0" bIns="36868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ja-JP" sz="544" b="0" baseline="0" dirty="0">
                <a:solidFill>
                  <a:srgbClr val="504642"/>
                </a:solidFill>
                <a:latin typeface="+mn-lt"/>
                <a:ea typeface="+mn-ea"/>
              </a:rPr>
              <a:t>© Panasonic  Corporation 2024</a:t>
            </a:r>
          </a:p>
        </p:txBody>
      </p:sp>
    </p:spTree>
    <p:extLst>
      <p:ext uri="{BB962C8B-B14F-4D97-AF65-F5344CB8AC3E}">
        <p14:creationId xmlns:p14="http://schemas.microsoft.com/office/powerpoint/2010/main" val="36658665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0580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8830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7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361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4" indent="0">
              <a:buNone/>
              <a:defRPr sz="2000" b="1"/>
            </a:lvl2pPr>
            <a:lvl3pPr marL="914348" indent="0">
              <a:buNone/>
              <a:defRPr sz="1800" b="1"/>
            </a:lvl3pPr>
            <a:lvl4pPr marL="1371521" indent="0">
              <a:buNone/>
              <a:defRPr sz="1600" b="1"/>
            </a:lvl4pPr>
            <a:lvl5pPr marL="1828695" indent="0">
              <a:buNone/>
              <a:defRPr sz="1600" b="1"/>
            </a:lvl5pPr>
            <a:lvl6pPr marL="2285869" indent="0">
              <a:buNone/>
              <a:defRPr sz="1600" b="1"/>
            </a:lvl6pPr>
            <a:lvl7pPr marL="2743043" indent="0">
              <a:buNone/>
              <a:defRPr sz="1600" b="1"/>
            </a:lvl7pPr>
            <a:lvl8pPr marL="3200217" indent="0">
              <a:buNone/>
              <a:defRPr sz="1600" b="1"/>
            </a:lvl8pPr>
            <a:lvl9pPr marL="365739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4" y="1681163"/>
            <a:ext cx="4211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4" indent="0">
              <a:buNone/>
              <a:defRPr sz="2000" b="1"/>
            </a:lvl2pPr>
            <a:lvl3pPr marL="914348" indent="0">
              <a:buNone/>
              <a:defRPr sz="1800" b="1"/>
            </a:lvl3pPr>
            <a:lvl4pPr marL="1371521" indent="0">
              <a:buNone/>
              <a:defRPr sz="1600" b="1"/>
            </a:lvl4pPr>
            <a:lvl5pPr marL="1828695" indent="0">
              <a:buNone/>
              <a:defRPr sz="1600" b="1"/>
            </a:lvl5pPr>
            <a:lvl6pPr marL="2285869" indent="0">
              <a:buNone/>
              <a:defRPr sz="1600" b="1"/>
            </a:lvl6pPr>
            <a:lvl7pPr marL="2743043" indent="0">
              <a:buNone/>
              <a:defRPr sz="1600" b="1"/>
            </a:lvl7pPr>
            <a:lvl8pPr marL="3200217" indent="0">
              <a:buNone/>
              <a:defRPr sz="1600" b="1"/>
            </a:lvl8pPr>
            <a:lvl9pPr marL="365739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4" y="2505075"/>
            <a:ext cx="4211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9446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0623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5727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4" indent="0">
              <a:buNone/>
              <a:defRPr sz="1400"/>
            </a:lvl2pPr>
            <a:lvl3pPr marL="914348" indent="0">
              <a:buNone/>
              <a:defRPr sz="1200"/>
            </a:lvl3pPr>
            <a:lvl4pPr marL="1371521" indent="0">
              <a:buNone/>
              <a:defRPr sz="1000"/>
            </a:lvl4pPr>
            <a:lvl5pPr marL="1828695" indent="0">
              <a:buNone/>
              <a:defRPr sz="1000"/>
            </a:lvl5pPr>
            <a:lvl6pPr marL="2285869" indent="0">
              <a:buNone/>
              <a:defRPr sz="1000"/>
            </a:lvl6pPr>
            <a:lvl7pPr marL="2743043" indent="0">
              <a:buNone/>
              <a:defRPr sz="1000"/>
            </a:lvl7pPr>
            <a:lvl8pPr marL="3200217" indent="0">
              <a:buNone/>
              <a:defRPr sz="1000"/>
            </a:lvl8pPr>
            <a:lvl9pPr marL="365739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305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74" indent="0">
              <a:buNone/>
              <a:defRPr sz="2800"/>
            </a:lvl2pPr>
            <a:lvl3pPr marL="914348" indent="0">
              <a:buNone/>
              <a:defRPr sz="2400"/>
            </a:lvl3pPr>
            <a:lvl4pPr marL="1371521" indent="0">
              <a:buNone/>
              <a:defRPr sz="2000"/>
            </a:lvl4pPr>
            <a:lvl5pPr marL="1828695" indent="0">
              <a:buNone/>
              <a:defRPr sz="2000"/>
            </a:lvl5pPr>
            <a:lvl6pPr marL="2285869" indent="0">
              <a:buNone/>
              <a:defRPr sz="2000"/>
            </a:lvl6pPr>
            <a:lvl7pPr marL="2743043" indent="0">
              <a:buNone/>
              <a:defRPr sz="2000"/>
            </a:lvl7pPr>
            <a:lvl8pPr marL="3200217" indent="0">
              <a:buNone/>
              <a:defRPr sz="2000"/>
            </a:lvl8pPr>
            <a:lvl9pPr marL="365739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4" indent="0">
              <a:buNone/>
              <a:defRPr sz="1400"/>
            </a:lvl2pPr>
            <a:lvl3pPr marL="914348" indent="0">
              <a:buNone/>
              <a:defRPr sz="1200"/>
            </a:lvl3pPr>
            <a:lvl4pPr marL="1371521" indent="0">
              <a:buNone/>
              <a:defRPr sz="1000"/>
            </a:lvl4pPr>
            <a:lvl5pPr marL="1828695" indent="0">
              <a:buNone/>
              <a:defRPr sz="1000"/>
            </a:lvl5pPr>
            <a:lvl6pPr marL="2285869" indent="0">
              <a:buNone/>
              <a:defRPr sz="1000"/>
            </a:lvl6pPr>
            <a:lvl7pPr marL="2743043" indent="0">
              <a:buNone/>
              <a:defRPr sz="1000"/>
            </a:lvl7pPr>
            <a:lvl8pPr marL="3200217" indent="0">
              <a:buNone/>
              <a:defRPr sz="1000"/>
            </a:lvl8pPr>
            <a:lvl9pPr marL="365739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5555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387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348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1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8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82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5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9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3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7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4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8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1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5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9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3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7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0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12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2D6B7E3-6D81-4847-93DF-C2EFFE656F52}"/>
              </a:ext>
            </a:extLst>
          </p:cNvPr>
          <p:cNvSpPr/>
          <p:nvPr userDrawn="1"/>
        </p:nvSpPr>
        <p:spPr>
          <a:xfrm>
            <a:off x="0" y="0"/>
            <a:ext cx="2471299" cy="2419392"/>
          </a:xfrm>
          <a:prstGeom prst="rect">
            <a:avLst/>
          </a:prstGeom>
          <a:solidFill>
            <a:srgbClr val="ECE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5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EB8686F-56E9-4EDD-A96C-ED80FAF92B2A}"/>
              </a:ext>
            </a:extLst>
          </p:cNvPr>
          <p:cNvSpPr/>
          <p:nvPr userDrawn="1"/>
        </p:nvSpPr>
        <p:spPr>
          <a:xfrm>
            <a:off x="7451343" y="0"/>
            <a:ext cx="2471299" cy="2419392"/>
          </a:xfrm>
          <a:prstGeom prst="rect">
            <a:avLst/>
          </a:prstGeom>
          <a:solidFill>
            <a:srgbClr val="ECE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5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7ECE30D-0157-476B-AFA3-39F85FC0E77E}"/>
              </a:ext>
            </a:extLst>
          </p:cNvPr>
          <p:cNvSpPr/>
          <p:nvPr userDrawn="1"/>
        </p:nvSpPr>
        <p:spPr>
          <a:xfrm>
            <a:off x="0" y="4435553"/>
            <a:ext cx="2471299" cy="2419392"/>
          </a:xfrm>
          <a:prstGeom prst="rect">
            <a:avLst/>
          </a:prstGeom>
          <a:solidFill>
            <a:srgbClr val="ECE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5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74D4C91-9E1F-4C77-AEF1-9F76AC0C9BDA}"/>
              </a:ext>
            </a:extLst>
          </p:cNvPr>
          <p:cNvSpPr/>
          <p:nvPr userDrawn="1"/>
        </p:nvSpPr>
        <p:spPr>
          <a:xfrm>
            <a:off x="7451343" y="4435553"/>
            <a:ext cx="2471299" cy="2419392"/>
          </a:xfrm>
          <a:prstGeom prst="rect">
            <a:avLst/>
          </a:prstGeom>
          <a:solidFill>
            <a:srgbClr val="ECE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50"/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03C14181-CFDF-45ED-B61C-FCB756B32FB4}"/>
              </a:ext>
            </a:extLst>
          </p:cNvPr>
          <p:cNvSpPr/>
          <p:nvPr userDrawn="1"/>
        </p:nvSpPr>
        <p:spPr>
          <a:xfrm>
            <a:off x="212182" y="247890"/>
            <a:ext cx="9510759" cy="6414619"/>
          </a:xfrm>
          <a:prstGeom prst="roundRect">
            <a:avLst>
              <a:gd name="adj" fmla="val 1967"/>
            </a:avLst>
          </a:prstGeom>
          <a:solidFill>
            <a:srgbClr val="F4F2F0"/>
          </a:solidFill>
          <a:ln>
            <a:noFill/>
          </a:ln>
          <a:effectLst>
            <a:glow rad="165100">
              <a:schemeClr val="tx1">
                <a:alpha val="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5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1E306837-72F2-4F48-8B05-DF2A7631D081}"/>
              </a:ext>
            </a:extLst>
          </p:cNvPr>
          <p:cNvSpPr/>
          <p:nvPr userDrawn="1"/>
        </p:nvSpPr>
        <p:spPr>
          <a:xfrm>
            <a:off x="212182" y="2419392"/>
            <a:ext cx="9510759" cy="201616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50"/>
          </a:p>
        </p:txBody>
      </p:sp>
    </p:spTree>
    <p:extLst>
      <p:ext uri="{BB962C8B-B14F-4D97-AF65-F5344CB8AC3E}">
        <p14:creationId xmlns:p14="http://schemas.microsoft.com/office/powerpoint/2010/main" val="263646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348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1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8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82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5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9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3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7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4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8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1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5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9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3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7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0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12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75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97" userDrawn="1">
          <p15:clr>
            <a:srgbClr val="F26B43"/>
          </p15:clr>
        </p15:guide>
        <p15:guide id="2" orient="horz" pos="434" userDrawn="1">
          <p15:clr>
            <a:srgbClr val="F26B43"/>
          </p15:clr>
        </p15:guide>
        <p15:guide id="3" pos="3144" userDrawn="1">
          <p15:clr>
            <a:srgbClr val="F26B43"/>
          </p15:clr>
        </p15:guide>
        <p15:guide id="4" pos="2127" userDrawn="1">
          <p15:clr>
            <a:srgbClr val="F26B43"/>
          </p15:clr>
        </p15:guide>
        <p15:guide id="5" pos="2079" userDrawn="1">
          <p15:clr>
            <a:srgbClr val="F26B43"/>
          </p15:clr>
        </p15:guide>
        <p15:guide id="6" pos="1108" userDrawn="1">
          <p15:clr>
            <a:srgbClr val="F26B43"/>
          </p15:clr>
        </p15:guide>
        <p15:guide id="7" pos="1060" userDrawn="1">
          <p15:clr>
            <a:srgbClr val="F26B43"/>
          </p15:clr>
        </p15:guide>
        <p15:guide id="8" pos="90" userDrawn="1">
          <p15:clr>
            <a:srgbClr val="F26B43"/>
          </p15:clr>
        </p15:guide>
        <p15:guide id="9" orient="horz" pos="1658" userDrawn="1">
          <p15:clr>
            <a:srgbClr val="F26B43"/>
          </p15:clr>
        </p15:guide>
        <p15:guide id="10" orient="horz" pos="1704" userDrawn="1">
          <p15:clr>
            <a:srgbClr val="F26B43"/>
          </p15:clr>
        </p15:guide>
        <p15:guide id="11" orient="horz" pos="386" userDrawn="1">
          <p15:clr>
            <a:srgbClr val="F26B43"/>
          </p15:clr>
        </p15:guide>
        <p15:guide id="12" orient="horz" pos="2928" userDrawn="1">
          <p15:clr>
            <a:srgbClr val="F26B43"/>
          </p15:clr>
        </p15:guide>
        <p15:guide id="13" orient="horz" pos="2975" userDrawn="1">
          <p15:clr>
            <a:srgbClr val="F26B43"/>
          </p15:clr>
        </p15:guide>
        <p15:guide id="14" orient="horz" pos="4200" userDrawn="1">
          <p15:clr>
            <a:srgbClr val="F26B43"/>
          </p15:clr>
        </p15:guide>
        <p15:guide id="15" pos="4116" userDrawn="1">
          <p15:clr>
            <a:srgbClr val="F26B43"/>
          </p15:clr>
        </p15:guide>
        <p15:guide id="16" pos="4163" userDrawn="1">
          <p15:clr>
            <a:srgbClr val="F26B43"/>
          </p15:clr>
        </p15:guide>
        <p15:guide id="17" pos="5133" userDrawn="1">
          <p15:clr>
            <a:srgbClr val="F26B43"/>
          </p15:clr>
        </p15:guide>
        <p15:guide id="18" pos="5182" userDrawn="1">
          <p15:clr>
            <a:srgbClr val="F26B43"/>
          </p15:clr>
        </p15:guide>
        <p15:guide id="19" pos="6152" userDrawn="1">
          <p15:clr>
            <a:srgbClr val="F26B43"/>
          </p15:clr>
        </p15:guide>
        <p15:guide id="20" orient="horz" pos="424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屋内, 天井, テーブル, 部屋 が含まれている画像&#10;&#10;自動的に生成された説明">
            <a:extLst>
              <a:ext uri="{FF2B5EF4-FFF2-40B4-BE49-F238E27FC236}">
                <a16:creationId xmlns:a16="http://schemas.microsoft.com/office/drawing/2014/main" id="{BA80D601-3ABC-9BF6-5C10-9AFE808543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100"/>
                    </a14:imgEffect>
                  </a14:imgLayer>
                </a14:imgProps>
              </a:ext>
            </a:extLst>
          </a:blip>
          <a:srcRect l="16607" t="27284" r="55616" b="22871"/>
          <a:stretch/>
        </p:blipFill>
        <p:spPr>
          <a:xfrm>
            <a:off x="8053940" y="947366"/>
            <a:ext cx="1414525" cy="1692301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図 10" descr="屋内, 天井, テーブル, 部屋 が含まれている画像&#10;&#10;自動的に生成された説明">
            <a:extLst>
              <a:ext uri="{FF2B5EF4-FFF2-40B4-BE49-F238E27FC236}">
                <a16:creationId xmlns:a16="http://schemas.microsoft.com/office/drawing/2014/main" id="{10D168DA-1E64-19B6-B86C-AD3417EFC6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100"/>
                    </a14:imgEffect>
                  </a14:imgLayer>
                </a14:imgProps>
              </a:ext>
            </a:extLst>
          </a:blip>
          <a:srcRect l="62705" t="23452" r="12033" b="44597"/>
          <a:stretch/>
        </p:blipFill>
        <p:spPr>
          <a:xfrm>
            <a:off x="6318496" y="2407907"/>
            <a:ext cx="1814417" cy="1529927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図 5" descr="屋内, 天井, テーブル, 部屋 が含まれている画像&#10;&#10;自動的に生成された説明">
            <a:extLst>
              <a:ext uri="{FF2B5EF4-FFF2-40B4-BE49-F238E27FC236}">
                <a16:creationId xmlns:a16="http://schemas.microsoft.com/office/drawing/2014/main" id="{9C00F070-F217-1249-391E-5765C220E8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100"/>
                    </a14:imgEffect>
                  </a14:imgLayer>
                </a14:imgProps>
              </a:ext>
            </a:extLst>
          </a:blip>
          <a:srcRect l="75660" t="40018" r="964" b="23952"/>
          <a:stretch/>
        </p:blipFill>
        <p:spPr>
          <a:xfrm>
            <a:off x="4987352" y="815223"/>
            <a:ext cx="1410118" cy="1448950"/>
          </a:xfrm>
          <a:prstGeom prst="rect">
            <a:avLst/>
          </a:prstGeom>
        </p:spPr>
      </p:pic>
      <p:pic>
        <p:nvPicPr>
          <p:cNvPr id="2" name="図 1" descr="屋内, 天井, テーブル, 部屋 が含まれている画像&#10;&#10;自動的に生成された説明">
            <a:extLst>
              <a:ext uri="{FF2B5EF4-FFF2-40B4-BE49-F238E27FC236}">
                <a16:creationId xmlns:a16="http://schemas.microsoft.com/office/drawing/2014/main" id="{A684E142-BCEC-5908-41BF-91B1768866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100"/>
                    </a14:imgEffect>
                  </a14:imgLayer>
                </a14:imgProps>
              </a:ext>
            </a:extLst>
          </a:blip>
          <a:srcRect l="2524" t="3906" b="2502"/>
          <a:stretch/>
        </p:blipFill>
        <p:spPr>
          <a:xfrm>
            <a:off x="142875" y="693984"/>
            <a:ext cx="4477750" cy="2866171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0C0AF4D9-1415-2FBA-AE87-983FF342BEF2}"/>
              </a:ext>
            </a:extLst>
          </p:cNvPr>
          <p:cNvSpPr>
            <a:spLocks/>
          </p:cNvSpPr>
          <p:nvPr/>
        </p:nvSpPr>
        <p:spPr bwMode="auto">
          <a:xfrm>
            <a:off x="8376211" y="798921"/>
            <a:ext cx="783671" cy="198456"/>
          </a:xfrm>
          <a:custGeom>
            <a:avLst/>
            <a:gdLst>
              <a:gd name="T0" fmla="*/ 186 w 186"/>
              <a:gd name="T1" fmla="*/ 45 h 45"/>
              <a:gd name="T2" fmla="*/ 0 w 186"/>
              <a:gd name="T3" fmla="*/ 45 h 45"/>
              <a:gd name="T4" fmla="*/ 2 w 186"/>
              <a:gd name="T5" fmla="*/ 39 h 45"/>
              <a:gd name="T6" fmla="*/ 0 w 186"/>
              <a:gd name="T7" fmla="*/ 33 h 45"/>
              <a:gd name="T8" fmla="*/ 2 w 186"/>
              <a:gd name="T9" fmla="*/ 28 h 45"/>
              <a:gd name="T10" fmla="*/ 0 w 186"/>
              <a:gd name="T11" fmla="*/ 22 h 45"/>
              <a:gd name="T12" fmla="*/ 2 w 186"/>
              <a:gd name="T13" fmla="*/ 17 h 45"/>
              <a:gd name="T14" fmla="*/ 0 w 186"/>
              <a:gd name="T15" fmla="*/ 11 h 45"/>
              <a:gd name="T16" fmla="*/ 2 w 186"/>
              <a:gd name="T17" fmla="*/ 5 h 45"/>
              <a:gd name="T18" fmla="*/ 0 w 186"/>
              <a:gd name="T19" fmla="*/ 0 h 45"/>
              <a:gd name="T20" fmla="*/ 186 w 186"/>
              <a:gd name="T21" fmla="*/ 0 h 45"/>
              <a:gd name="T22" fmla="*/ 184 w 186"/>
              <a:gd name="T23" fmla="*/ 5 h 45"/>
              <a:gd name="T24" fmla="*/ 186 w 186"/>
              <a:gd name="T25" fmla="*/ 11 h 45"/>
              <a:gd name="T26" fmla="*/ 184 w 186"/>
              <a:gd name="T27" fmla="*/ 17 h 45"/>
              <a:gd name="T28" fmla="*/ 186 w 186"/>
              <a:gd name="T29" fmla="*/ 22 h 45"/>
              <a:gd name="T30" fmla="*/ 184 w 186"/>
              <a:gd name="T31" fmla="*/ 28 h 45"/>
              <a:gd name="T32" fmla="*/ 186 w 186"/>
              <a:gd name="T33" fmla="*/ 33 h 45"/>
              <a:gd name="T34" fmla="*/ 184 w 186"/>
              <a:gd name="T35" fmla="*/ 39 h 45"/>
              <a:gd name="T36" fmla="*/ 186 w 186"/>
              <a:gd name="T37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6" h="45">
                <a:moveTo>
                  <a:pt x="186" y="45"/>
                </a:moveTo>
                <a:cubicBezTo>
                  <a:pt x="0" y="45"/>
                  <a:pt x="0" y="45"/>
                  <a:pt x="0" y="45"/>
                </a:cubicBezTo>
                <a:cubicBezTo>
                  <a:pt x="0" y="42"/>
                  <a:pt x="2" y="42"/>
                  <a:pt x="2" y="39"/>
                </a:cubicBezTo>
                <a:cubicBezTo>
                  <a:pt x="2" y="36"/>
                  <a:pt x="0" y="36"/>
                  <a:pt x="0" y="33"/>
                </a:cubicBezTo>
                <a:cubicBezTo>
                  <a:pt x="0" y="31"/>
                  <a:pt x="2" y="31"/>
                  <a:pt x="2" y="28"/>
                </a:cubicBezTo>
                <a:cubicBezTo>
                  <a:pt x="2" y="25"/>
                  <a:pt x="0" y="25"/>
                  <a:pt x="0" y="22"/>
                </a:cubicBezTo>
                <a:cubicBezTo>
                  <a:pt x="0" y="19"/>
                  <a:pt x="2" y="19"/>
                  <a:pt x="2" y="17"/>
                </a:cubicBezTo>
                <a:cubicBezTo>
                  <a:pt x="2" y="14"/>
                  <a:pt x="0" y="14"/>
                  <a:pt x="0" y="11"/>
                </a:cubicBezTo>
                <a:cubicBezTo>
                  <a:pt x="0" y="8"/>
                  <a:pt x="2" y="8"/>
                  <a:pt x="2" y="5"/>
                </a:cubicBezTo>
                <a:cubicBezTo>
                  <a:pt x="2" y="2"/>
                  <a:pt x="0" y="2"/>
                  <a:pt x="0" y="0"/>
                </a:cubicBezTo>
                <a:cubicBezTo>
                  <a:pt x="186" y="0"/>
                  <a:pt x="186" y="0"/>
                  <a:pt x="186" y="0"/>
                </a:cubicBezTo>
                <a:cubicBezTo>
                  <a:pt x="186" y="2"/>
                  <a:pt x="184" y="2"/>
                  <a:pt x="184" y="5"/>
                </a:cubicBezTo>
                <a:cubicBezTo>
                  <a:pt x="184" y="8"/>
                  <a:pt x="186" y="8"/>
                  <a:pt x="186" y="11"/>
                </a:cubicBezTo>
                <a:cubicBezTo>
                  <a:pt x="186" y="14"/>
                  <a:pt x="184" y="14"/>
                  <a:pt x="184" y="17"/>
                </a:cubicBezTo>
                <a:cubicBezTo>
                  <a:pt x="184" y="19"/>
                  <a:pt x="186" y="19"/>
                  <a:pt x="186" y="22"/>
                </a:cubicBezTo>
                <a:cubicBezTo>
                  <a:pt x="186" y="25"/>
                  <a:pt x="184" y="25"/>
                  <a:pt x="184" y="28"/>
                </a:cubicBezTo>
                <a:cubicBezTo>
                  <a:pt x="184" y="31"/>
                  <a:pt x="186" y="31"/>
                  <a:pt x="186" y="33"/>
                </a:cubicBezTo>
                <a:cubicBezTo>
                  <a:pt x="186" y="36"/>
                  <a:pt x="184" y="36"/>
                  <a:pt x="184" y="39"/>
                </a:cubicBezTo>
                <a:cubicBezTo>
                  <a:pt x="184" y="42"/>
                  <a:pt x="186" y="42"/>
                  <a:pt x="186" y="45"/>
                </a:cubicBezTo>
                <a:close/>
              </a:path>
            </a:pathLst>
          </a:custGeom>
          <a:solidFill>
            <a:srgbClr val="BFBFBF">
              <a:alpha val="60000"/>
            </a:srgbClr>
          </a:solidFill>
          <a:ln>
            <a:noFill/>
          </a:ln>
        </p:spPr>
        <p:txBody>
          <a:bodyPr vert="horz" wrap="square" lIns="101827" tIns="50913" rIns="101827" bIns="50913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sz="2310"/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2DB92428-7A98-3EC4-EA06-0526139663FA}"/>
              </a:ext>
            </a:extLst>
          </p:cNvPr>
          <p:cNvSpPr>
            <a:spLocks/>
          </p:cNvSpPr>
          <p:nvPr/>
        </p:nvSpPr>
        <p:spPr bwMode="auto">
          <a:xfrm>
            <a:off x="6842585" y="2258629"/>
            <a:ext cx="783671" cy="198455"/>
          </a:xfrm>
          <a:custGeom>
            <a:avLst/>
            <a:gdLst>
              <a:gd name="T0" fmla="*/ 186 w 186"/>
              <a:gd name="T1" fmla="*/ 45 h 45"/>
              <a:gd name="T2" fmla="*/ 0 w 186"/>
              <a:gd name="T3" fmla="*/ 45 h 45"/>
              <a:gd name="T4" fmla="*/ 2 w 186"/>
              <a:gd name="T5" fmla="*/ 39 h 45"/>
              <a:gd name="T6" fmla="*/ 0 w 186"/>
              <a:gd name="T7" fmla="*/ 33 h 45"/>
              <a:gd name="T8" fmla="*/ 2 w 186"/>
              <a:gd name="T9" fmla="*/ 28 h 45"/>
              <a:gd name="T10" fmla="*/ 0 w 186"/>
              <a:gd name="T11" fmla="*/ 22 h 45"/>
              <a:gd name="T12" fmla="*/ 2 w 186"/>
              <a:gd name="T13" fmla="*/ 17 h 45"/>
              <a:gd name="T14" fmla="*/ 0 w 186"/>
              <a:gd name="T15" fmla="*/ 11 h 45"/>
              <a:gd name="T16" fmla="*/ 2 w 186"/>
              <a:gd name="T17" fmla="*/ 5 h 45"/>
              <a:gd name="T18" fmla="*/ 0 w 186"/>
              <a:gd name="T19" fmla="*/ 0 h 45"/>
              <a:gd name="T20" fmla="*/ 186 w 186"/>
              <a:gd name="T21" fmla="*/ 0 h 45"/>
              <a:gd name="T22" fmla="*/ 184 w 186"/>
              <a:gd name="T23" fmla="*/ 5 h 45"/>
              <a:gd name="T24" fmla="*/ 186 w 186"/>
              <a:gd name="T25" fmla="*/ 11 h 45"/>
              <a:gd name="T26" fmla="*/ 184 w 186"/>
              <a:gd name="T27" fmla="*/ 17 h 45"/>
              <a:gd name="T28" fmla="*/ 186 w 186"/>
              <a:gd name="T29" fmla="*/ 22 h 45"/>
              <a:gd name="T30" fmla="*/ 184 w 186"/>
              <a:gd name="T31" fmla="*/ 28 h 45"/>
              <a:gd name="T32" fmla="*/ 186 w 186"/>
              <a:gd name="T33" fmla="*/ 33 h 45"/>
              <a:gd name="T34" fmla="*/ 184 w 186"/>
              <a:gd name="T35" fmla="*/ 39 h 45"/>
              <a:gd name="T36" fmla="*/ 186 w 186"/>
              <a:gd name="T37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6" h="45">
                <a:moveTo>
                  <a:pt x="186" y="45"/>
                </a:moveTo>
                <a:cubicBezTo>
                  <a:pt x="0" y="45"/>
                  <a:pt x="0" y="45"/>
                  <a:pt x="0" y="45"/>
                </a:cubicBezTo>
                <a:cubicBezTo>
                  <a:pt x="0" y="42"/>
                  <a:pt x="2" y="42"/>
                  <a:pt x="2" y="39"/>
                </a:cubicBezTo>
                <a:cubicBezTo>
                  <a:pt x="2" y="36"/>
                  <a:pt x="0" y="36"/>
                  <a:pt x="0" y="33"/>
                </a:cubicBezTo>
                <a:cubicBezTo>
                  <a:pt x="0" y="31"/>
                  <a:pt x="2" y="31"/>
                  <a:pt x="2" y="28"/>
                </a:cubicBezTo>
                <a:cubicBezTo>
                  <a:pt x="2" y="25"/>
                  <a:pt x="0" y="25"/>
                  <a:pt x="0" y="22"/>
                </a:cubicBezTo>
                <a:cubicBezTo>
                  <a:pt x="0" y="19"/>
                  <a:pt x="2" y="19"/>
                  <a:pt x="2" y="17"/>
                </a:cubicBezTo>
                <a:cubicBezTo>
                  <a:pt x="2" y="14"/>
                  <a:pt x="0" y="14"/>
                  <a:pt x="0" y="11"/>
                </a:cubicBezTo>
                <a:cubicBezTo>
                  <a:pt x="0" y="8"/>
                  <a:pt x="2" y="8"/>
                  <a:pt x="2" y="5"/>
                </a:cubicBezTo>
                <a:cubicBezTo>
                  <a:pt x="2" y="2"/>
                  <a:pt x="0" y="2"/>
                  <a:pt x="0" y="0"/>
                </a:cubicBezTo>
                <a:cubicBezTo>
                  <a:pt x="186" y="0"/>
                  <a:pt x="186" y="0"/>
                  <a:pt x="186" y="0"/>
                </a:cubicBezTo>
                <a:cubicBezTo>
                  <a:pt x="186" y="2"/>
                  <a:pt x="184" y="2"/>
                  <a:pt x="184" y="5"/>
                </a:cubicBezTo>
                <a:cubicBezTo>
                  <a:pt x="184" y="8"/>
                  <a:pt x="186" y="8"/>
                  <a:pt x="186" y="11"/>
                </a:cubicBezTo>
                <a:cubicBezTo>
                  <a:pt x="186" y="14"/>
                  <a:pt x="184" y="14"/>
                  <a:pt x="184" y="17"/>
                </a:cubicBezTo>
                <a:cubicBezTo>
                  <a:pt x="184" y="19"/>
                  <a:pt x="186" y="19"/>
                  <a:pt x="186" y="22"/>
                </a:cubicBezTo>
                <a:cubicBezTo>
                  <a:pt x="186" y="25"/>
                  <a:pt x="184" y="25"/>
                  <a:pt x="184" y="28"/>
                </a:cubicBezTo>
                <a:cubicBezTo>
                  <a:pt x="184" y="31"/>
                  <a:pt x="186" y="31"/>
                  <a:pt x="186" y="33"/>
                </a:cubicBezTo>
                <a:cubicBezTo>
                  <a:pt x="186" y="36"/>
                  <a:pt x="184" y="36"/>
                  <a:pt x="184" y="39"/>
                </a:cubicBezTo>
                <a:cubicBezTo>
                  <a:pt x="184" y="42"/>
                  <a:pt x="186" y="42"/>
                  <a:pt x="186" y="45"/>
                </a:cubicBezTo>
                <a:close/>
              </a:path>
            </a:pathLst>
          </a:custGeom>
          <a:solidFill>
            <a:srgbClr val="BFBFBF">
              <a:alpha val="60000"/>
            </a:srgbClr>
          </a:solidFill>
          <a:ln>
            <a:noFill/>
          </a:ln>
        </p:spPr>
        <p:txBody>
          <a:bodyPr vert="horz" wrap="square" lIns="101827" tIns="50913" rIns="101827" bIns="50913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sz="2310" dirty="0"/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EBF03D08-5374-2256-6DFC-50D7B299B2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2" t="46547" r="48716" b="28538"/>
          <a:stretch/>
        </p:blipFill>
        <p:spPr>
          <a:xfrm>
            <a:off x="1747095" y="4794513"/>
            <a:ext cx="1947578" cy="1947600"/>
          </a:xfrm>
          <a:prstGeom prst="rect">
            <a:avLst/>
          </a:prstGeom>
        </p:spPr>
      </p:pic>
      <p:pic>
        <p:nvPicPr>
          <p:cNvPr id="28" name="図 27" descr="背景パターン が含まれている画像&#10;&#10;自動的に生成された説明">
            <a:extLst>
              <a:ext uri="{FF2B5EF4-FFF2-40B4-BE49-F238E27FC236}">
                <a16:creationId xmlns:a16="http://schemas.microsoft.com/office/drawing/2014/main" id="{7AA7CD43-D925-3001-6CEB-090F133A77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11" r="18947"/>
          <a:stretch/>
        </p:blipFill>
        <p:spPr>
          <a:xfrm>
            <a:off x="4993677" y="4156809"/>
            <a:ext cx="4769448" cy="2524669"/>
          </a:xfrm>
          <a:prstGeom prst="rect">
            <a:avLst/>
          </a:prstGeom>
        </p:spPr>
      </p:pic>
      <p:sp>
        <p:nvSpPr>
          <p:cNvPr id="12" name="テキスト プレースホルダー 11">
            <a:extLst>
              <a:ext uri="{FF2B5EF4-FFF2-40B4-BE49-F238E27FC236}">
                <a16:creationId xmlns:a16="http://schemas.microsoft.com/office/drawing/2014/main" id="{E29BF357-3A0C-BA4C-F0CA-B50034CD33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26425" y="240797"/>
            <a:ext cx="1541463" cy="216982"/>
          </a:xfrm>
        </p:spPr>
        <p:txBody>
          <a:bodyPr/>
          <a:lstStyle/>
          <a:p>
            <a:r>
              <a:rPr kumimoji="1" lang="en-US" altLang="ja-JP" dirty="0"/>
              <a:t>WI-GR-01</a:t>
            </a: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A67EE083-714A-CB93-0D96-2158DAAB612A}"/>
              </a:ext>
            </a:extLst>
          </p:cNvPr>
          <p:cNvGrpSpPr/>
          <p:nvPr/>
        </p:nvGrpSpPr>
        <p:grpSpPr>
          <a:xfrm>
            <a:off x="142875" y="3830520"/>
            <a:ext cx="3157538" cy="817005"/>
            <a:chOff x="152543" y="3713737"/>
            <a:chExt cx="3157538" cy="817005"/>
          </a:xfrm>
        </p:grpSpPr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014157EF-8200-2065-D7AD-D5DBC16C328E}"/>
                </a:ext>
              </a:extLst>
            </p:cNvPr>
            <p:cNvGrpSpPr/>
            <p:nvPr/>
          </p:nvGrpSpPr>
          <p:grpSpPr>
            <a:xfrm>
              <a:off x="152543" y="4149164"/>
              <a:ext cx="3147869" cy="381578"/>
              <a:chOff x="652368" y="4152404"/>
              <a:chExt cx="5252673" cy="594890"/>
            </a:xfrm>
          </p:grpSpPr>
          <p:cxnSp>
            <p:nvCxnSpPr>
              <p:cNvPr id="21" name="直線コネクタ 20">
                <a:extLst>
                  <a:ext uri="{FF2B5EF4-FFF2-40B4-BE49-F238E27FC236}">
                    <a16:creationId xmlns:a16="http://schemas.microsoft.com/office/drawing/2014/main" id="{EFAA0522-2597-247F-A571-1B03CDE888D9}"/>
                  </a:ext>
                </a:extLst>
              </p:cNvPr>
              <p:cNvCxnSpPr/>
              <p:nvPr/>
            </p:nvCxnSpPr>
            <p:spPr>
              <a:xfrm>
                <a:off x="652368" y="4152404"/>
                <a:ext cx="525267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コネクタ 21">
                <a:extLst>
                  <a:ext uri="{FF2B5EF4-FFF2-40B4-BE49-F238E27FC236}">
                    <a16:creationId xmlns:a16="http://schemas.microsoft.com/office/drawing/2014/main" id="{2CB00913-F6ED-1CCC-B0BB-A24D3621C178}"/>
                  </a:ext>
                </a:extLst>
              </p:cNvPr>
              <p:cNvCxnSpPr/>
              <p:nvPr/>
            </p:nvCxnSpPr>
            <p:spPr>
              <a:xfrm>
                <a:off x="652368" y="4747294"/>
                <a:ext cx="525267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テキスト ボックス 75">
              <a:extLst>
                <a:ext uri="{FF2B5EF4-FFF2-40B4-BE49-F238E27FC236}">
                  <a16:creationId xmlns:a16="http://schemas.microsoft.com/office/drawing/2014/main" id="{00826416-B747-BA66-2D34-EDEAE654EC51}"/>
                </a:ext>
              </a:extLst>
            </p:cNvPr>
            <p:cNvSpPr txBox="1"/>
            <p:nvPr/>
          </p:nvSpPr>
          <p:spPr>
            <a:xfrm>
              <a:off x="152543" y="3713737"/>
              <a:ext cx="3157538" cy="403852"/>
            </a:xfrm>
            <a:prstGeom prst="rect">
              <a:avLst/>
            </a:prstGeom>
            <a:noFill/>
          </p:spPr>
          <p:txBody>
            <a:bodyPr wrap="square" lIns="26999" tIns="26999" rIns="26999" bIns="26999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z="770" spc="7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COORDINATE</a:t>
              </a:r>
            </a:p>
            <a:p>
              <a:r>
                <a:rPr lang="en-US" altLang="ja-JP" sz="1500" spc="-36" dirty="0"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GRAY</a:t>
              </a:r>
              <a:r>
                <a:rPr lang="ja-JP" altLang="en-US" sz="1500" spc="-36" dirty="0"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1500" spc="-36" dirty="0"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CONC –</a:t>
              </a:r>
              <a:r>
                <a:rPr lang="en-US" altLang="ja-JP" sz="1500" spc="-36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1500" spc="-36" dirty="0"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GREIGE ASH</a:t>
              </a:r>
              <a:endParaRPr lang="en-US" altLang="ja-JP" sz="1500" spc="-36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テキスト ボックス 81">
              <a:extLst>
                <a:ext uri="{FF2B5EF4-FFF2-40B4-BE49-F238E27FC236}">
                  <a16:creationId xmlns:a16="http://schemas.microsoft.com/office/drawing/2014/main" id="{6750683A-C31C-5A15-C148-6482B8334E20}"/>
                </a:ext>
              </a:extLst>
            </p:cNvPr>
            <p:cNvSpPr txBox="1"/>
            <p:nvPr/>
          </p:nvSpPr>
          <p:spPr>
            <a:xfrm>
              <a:off x="166484" y="4183046"/>
              <a:ext cx="2418955" cy="318380"/>
            </a:xfrm>
            <a:prstGeom prst="rect">
              <a:avLst/>
            </a:prstGeom>
            <a:noFill/>
          </p:spPr>
          <p:txBody>
            <a:bodyPr wrap="none" lIns="26999" tIns="26999" rIns="26999" bIns="26999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143"/>
                </a:lnSpc>
                <a:tabLst>
                  <a:tab pos="458200" algn="l"/>
                </a:tabLst>
              </a:pPr>
              <a:r>
                <a:rPr lang="ja-JP" altLang="en-US" sz="786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内装ドア ：クラフトレーベル　</a:t>
              </a:r>
              <a:r>
                <a:rPr lang="en-US" altLang="ja-JP" sz="786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LE</a:t>
              </a:r>
              <a:r>
                <a:rPr lang="ja-JP" altLang="en-US" sz="786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型　グレージュアッシュ柄</a:t>
              </a:r>
            </a:p>
            <a:p>
              <a:pPr>
                <a:lnSpc>
                  <a:spcPts val="1143"/>
                </a:lnSpc>
                <a:tabLst>
                  <a:tab pos="458200" algn="l"/>
                </a:tabLst>
              </a:pPr>
              <a:r>
                <a:rPr lang="ja-JP" altLang="en-US" sz="786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床     材 ：ベリティスフロアー　グレーコンク柄</a:t>
              </a:r>
            </a:p>
          </p:txBody>
        </p:sp>
      </p:grpSp>
      <p:sp>
        <p:nvSpPr>
          <p:cNvPr id="8" name="AutoShape 3">
            <a:extLst>
              <a:ext uri="{FF2B5EF4-FFF2-40B4-BE49-F238E27FC236}">
                <a16:creationId xmlns:a16="http://schemas.microsoft.com/office/drawing/2014/main" id="{4AF2B9F9-BEB1-164C-52DD-62245456CF7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8045174" y="889154"/>
            <a:ext cx="783671" cy="19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827" tIns="50913" rIns="101827" bIns="50913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sz="2310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2785B5DE-6C6F-8041-7B6F-F12D17A9432C}"/>
              </a:ext>
            </a:extLst>
          </p:cNvPr>
          <p:cNvGrpSpPr/>
          <p:nvPr/>
        </p:nvGrpSpPr>
        <p:grpSpPr>
          <a:xfrm>
            <a:off x="1754503" y="3823631"/>
            <a:ext cx="5734802" cy="2918482"/>
            <a:chOff x="1754503" y="3823631"/>
            <a:chExt cx="5734802" cy="2918482"/>
          </a:xfrm>
        </p:grpSpPr>
        <p:sp>
          <p:nvSpPr>
            <p:cNvPr id="42" name="テキスト ボックス 104">
              <a:extLst>
                <a:ext uri="{FF2B5EF4-FFF2-40B4-BE49-F238E27FC236}">
                  <a16:creationId xmlns:a16="http://schemas.microsoft.com/office/drawing/2014/main" id="{3709DF90-5612-E2DF-FC72-42C6173361BB}"/>
                </a:ext>
              </a:extLst>
            </p:cNvPr>
            <p:cNvSpPr txBox="1"/>
            <p:nvPr/>
          </p:nvSpPr>
          <p:spPr>
            <a:xfrm>
              <a:off x="1754503" y="6551163"/>
              <a:ext cx="1484831" cy="190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内装ドア：グレージュアッシュ柄</a:t>
              </a:r>
            </a:p>
          </p:txBody>
        </p:sp>
        <p:sp>
          <p:nvSpPr>
            <p:cNvPr id="69" name="テキスト ボックス 96">
              <a:extLst>
                <a:ext uri="{FF2B5EF4-FFF2-40B4-BE49-F238E27FC236}">
                  <a16:creationId xmlns:a16="http://schemas.microsoft.com/office/drawing/2014/main" id="{3073CBC2-4AEC-4BF6-12A7-77E2675B0839}"/>
                </a:ext>
              </a:extLst>
            </p:cNvPr>
            <p:cNvSpPr txBox="1"/>
            <p:nvPr/>
          </p:nvSpPr>
          <p:spPr>
            <a:xfrm>
              <a:off x="4993677" y="6485859"/>
              <a:ext cx="2495628" cy="190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2101" fontAlgn="base">
                <a:spcAft>
                  <a:spcPct val="0"/>
                </a:spcAft>
                <a:defRPr/>
              </a:pPr>
              <a:r>
                <a:rPr lang="ja-JP" altLang="en-US" sz="600" kern="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床材：ベリティスフロアー　グレーコンク柄</a:t>
              </a:r>
            </a:p>
          </p:txBody>
        </p:sp>
        <p:grpSp>
          <p:nvGrpSpPr>
            <p:cNvPr id="73" name="グループ化 72">
              <a:extLst>
                <a:ext uri="{FF2B5EF4-FFF2-40B4-BE49-F238E27FC236}">
                  <a16:creationId xmlns:a16="http://schemas.microsoft.com/office/drawing/2014/main" id="{26B95833-5141-F9DF-DF5B-72FD055DA0C8}"/>
                </a:ext>
              </a:extLst>
            </p:cNvPr>
            <p:cNvGrpSpPr/>
            <p:nvPr/>
          </p:nvGrpSpPr>
          <p:grpSpPr>
            <a:xfrm>
              <a:off x="3636592" y="5942747"/>
              <a:ext cx="1620000" cy="475312"/>
              <a:chOff x="3636592" y="5868134"/>
              <a:chExt cx="1620000" cy="475312"/>
            </a:xfrm>
          </p:grpSpPr>
          <p:pic>
            <p:nvPicPr>
              <p:cNvPr id="74" name="図 73" descr="図形&#10;&#10;中程度の精度で自動的に生成された説明">
                <a:extLst>
                  <a:ext uri="{FF2B5EF4-FFF2-40B4-BE49-F238E27FC236}">
                    <a16:creationId xmlns:a16="http://schemas.microsoft.com/office/drawing/2014/main" id="{26C794A7-A60A-8977-AF12-93239A665B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636592" y="5868134"/>
                <a:ext cx="1620000" cy="475312"/>
              </a:xfrm>
              <a:custGeom>
                <a:avLst/>
                <a:gdLst>
                  <a:gd name="connsiteX0" fmla="*/ 0 w 2154167"/>
                  <a:gd name="connsiteY0" fmla="*/ 0 h 272248"/>
                  <a:gd name="connsiteX1" fmla="*/ 2154167 w 2154167"/>
                  <a:gd name="connsiteY1" fmla="*/ 0 h 272248"/>
                  <a:gd name="connsiteX2" fmla="*/ 2154167 w 2154167"/>
                  <a:gd name="connsiteY2" fmla="*/ 272248 h 272248"/>
                  <a:gd name="connsiteX3" fmla="*/ 0 w 2154167"/>
                  <a:gd name="connsiteY3" fmla="*/ 272248 h 272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4167" h="272248">
                    <a:moveTo>
                      <a:pt x="0" y="0"/>
                    </a:moveTo>
                    <a:lnTo>
                      <a:pt x="2154167" y="0"/>
                    </a:lnTo>
                    <a:lnTo>
                      <a:pt x="2154167" y="272248"/>
                    </a:lnTo>
                    <a:lnTo>
                      <a:pt x="0" y="272248"/>
                    </a:lnTo>
                    <a:close/>
                  </a:path>
                </a:pathLst>
              </a:custGeom>
              <a:effectLst/>
            </p:spPr>
          </p:pic>
          <p:sp>
            <p:nvSpPr>
              <p:cNvPr id="75" name="テキスト ボックス 74">
                <a:extLst>
                  <a:ext uri="{FF2B5EF4-FFF2-40B4-BE49-F238E27FC236}">
                    <a16:creationId xmlns:a16="http://schemas.microsoft.com/office/drawing/2014/main" id="{EC336CF5-B515-6577-1EB9-8069EE4A24C8}"/>
                  </a:ext>
                </a:extLst>
              </p:cNvPr>
              <p:cNvSpPr txBox="1"/>
              <p:nvPr/>
            </p:nvSpPr>
            <p:spPr>
              <a:xfrm>
                <a:off x="3636592" y="6158780"/>
                <a:ext cx="917239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ja-JP" sz="6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 </a:t>
                </a:r>
                <a:r>
                  <a:rPr lang="ja-JP" altLang="en-US" sz="6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幅木：パールグレー柄</a:t>
                </a:r>
              </a:p>
            </p:txBody>
          </p:sp>
        </p:grpSp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ED055748-4566-1647-D854-DDD68F2D60C5}"/>
                </a:ext>
              </a:extLst>
            </p:cNvPr>
            <p:cNvGrpSpPr/>
            <p:nvPr/>
          </p:nvGrpSpPr>
          <p:grpSpPr>
            <a:xfrm>
              <a:off x="3636592" y="4320418"/>
              <a:ext cx="1620000" cy="1620000"/>
              <a:chOff x="3636592" y="4320418"/>
              <a:chExt cx="1620000" cy="1620000"/>
            </a:xfrm>
          </p:grpSpPr>
          <p:pic>
            <p:nvPicPr>
              <p:cNvPr id="9" name="図 8">
                <a:extLst>
                  <a:ext uri="{FF2B5EF4-FFF2-40B4-BE49-F238E27FC236}">
                    <a16:creationId xmlns:a16="http://schemas.microsoft.com/office/drawing/2014/main" id="{54827B5C-4679-F727-90A0-890CA6A8C6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r="50324"/>
              <a:stretch/>
            </p:blipFill>
            <p:spPr>
              <a:xfrm>
                <a:off x="3636592" y="4320418"/>
                <a:ext cx="1620000" cy="1620000"/>
              </a:xfrm>
              <a:prstGeom prst="rect">
                <a:avLst/>
              </a:prstGeom>
            </p:spPr>
          </p:pic>
          <p:sp>
            <p:nvSpPr>
              <p:cNvPr id="72" name="テキスト ボックス 71">
                <a:extLst>
                  <a:ext uri="{FF2B5EF4-FFF2-40B4-BE49-F238E27FC236}">
                    <a16:creationId xmlns:a16="http://schemas.microsoft.com/office/drawing/2014/main" id="{FCE28568-85B4-5B31-59B1-89AC61E24FB0}"/>
                  </a:ext>
                </a:extLst>
              </p:cNvPr>
              <p:cNvSpPr txBox="1"/>
              <p:nvPr/>
            </p:nvSpPr>
            <p:spPr>
              <a:xfrm>
                <a:off x="3636592" y="5755752"/>
                <a:ext cx="1191352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ja-JP" altLang="en-US" sz="6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 壁紙：品番</a:t>
                </a:r>
                <a:r>
                  <a:rPr lang="en-US" altLang="ja-JP" sz="6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FE76177</a:t>
                </a:r>
                <a:r>
                  <a:rPr lang="ja-JP" altLang="en-US" sz="6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（サンゲツ）</a:t>
                </a:r>
              </a:p>
            </p:txBody>
          </p:sp>
        </p:grpSp>
        <p:grpSp>
          <p:nvGrpSpPr>
            <p:cNvPr id="31" name="グループ化 30">
              <a:extLst>
                <a:ext uri="{FF2B5EF4-FFF2-40B4-BE49-F238E27FC236}">
                  <a16:creationId xmlns:a16="http://schemas.microsoft.com/office/drawing/2014/main" id="{7077B5AA-2234-5AF3-4B83-9EED62FD1DA9}"/>
                </a:ext>
              </a:extLst>
            </p:cNvPr>
            <p:cNvGrpSpPr/>
            <p:nvPr/>
          </p:nvGrpSpPr>
          <p:grpSpPr>
            <a:xfrm>
              <a:off x="4372976" y="3823631"/>
              <a:ext cx="1620000" cy="900000"/>
              <a:chOff x="4372976" y="3823631"/>
              <a:chExt cx="1620000" cy="900000"/>
            </a:xfrm>
          </p:grpSpPr>
          <p:pic>
            <p:nvPicPr>
              <p:cNvPr id="23" name="図 22">
                <a:extLst>
                  <a:ext uri="{FF2B5EF4-FFF2-40B4-BE49-F238E27FC236}">
                    <a16:creationId xmlns:a16="http://schemas.microsoft.com/office/drawing/2014/main" id="{060CAA94-90E0-DD24-F3A6-6C25C2C69A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r="10686"/>
              <a:stretch/>
            </p:blipFill>
            <p:spPr>
              <a:xfrm>
                <a:off x="4372976" y="3823631"/>
                <a:ext cx="1620000" cy="900000"/>
              </a:xfrm>
              <a:prstGeom prst="rect">
                <a:avLst/>
              </a:prstGeom>
            </p:spPr>
          </p:pic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34A6E0C7-5217-C848-2400-A6048ED50681}"/>
                  </a:ext>
                </a:extLst>
              </p:cNvPr>
              <p:cNvSpPr txBox="1"/>
              <p:nvPr/>
            </p:nvSpPr>
            <p:spPr>
              <a:xfrm>
                <a:off x="4372976" y="4538965"/>
                <a:ext cx="1497410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600" dirty="0">
                    <a:solidFill>
                      <a:schemeClr val="bg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 </a:t>
                </a:r>
                <a:r>
                  <a:rPr lang="ja-JP" altLang="en-US" sz="600" dirty="0">
                    <a:solidFill>
                      <a:schemeClr val="bg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タイル：</a:t>
                </a:r>
                <a:r>
                  <a:rPr lang="en-US" altLang="ja-JP" sz="600" dirty="0">
                    <a:solidFill>
                      <a:schemeClr val="bg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RVS-4590D</a:t>
                </a:r>
                <a:r>
                  <a:rPr lang="ja-JP" altLang="en-US" sz="600" dirty="0">
                    <a:solidFill>
                      <a:schemeClr val="bg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（平田タイル）</a:t>
                </a:r>
              </a:p>
            </p:txBody>
          </p:sp>
        </p:grpSp>
      </p:grpSp>
      <p:pic>
        <p:nvPicPr>
          <p:cNvPr id="29" name="図 28">
            <a:extLst>
              <a:ext uri="{FF2B5EF4-FFF2-40B4-BE49-F238E27FC236}">
                <a16:creationId xmlns:a16="http://schemas.microsoft.com/office/drawing/2014/main" id="{4E6AB038-56DF-3310-2732-C7395B52A75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t="1202" r="1432" b="10707"/>
          <a:stretch/>
        </p:blipFill>
        <p:spPr>
          <a:xfrm>
            <a:off x="3636592" y="4299828"/>
            <a:ext cx="1620000" cy="1638250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25CBF100-AA51-83A7-4210-3CF6F3474B3F}"/>
              </a:ext>
            </a:extLst>
          </p:cNvPr>
          <p:cNvSpPr txBox="1"/>
          <p:nvPr/>
        </p:nvSpPr>
        <p:spPr>
          <a:xfrm>
            <a:off x="3603007" y="5720490"/>
            <a:ext cx="1301722" cy="188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壁紙：品番</a:t>
            </a:r>
            <a:r>
              <a:rPr lang="en-US" altLang="ja-JP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RE53068</a:t>
            </a:r>
            <a:r>
              <a:rPr lang="ja-JP" alt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（サンゲツ）</a:t>
            </a: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AE2093F4-3369-D719-6B4D-7D00CDF140D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" t="1217" r="24390" b="62008"/>
          <a:stretch/>
        </p:blipFill>
        <p:spPr>
          <a:xfrm>
            <a:off x="4370092" y="3826925"/>
            <a:ext cx="1619999" cy="896706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DDD7D0A9-70DE-DFC0-0FBC-F03E736CBB43}"/>
              </a:ext>
            </a:extLst>
          </p:cNvPr>
          <p:cNvSpPr txBox="1"/>
          <p:nvPr/>
        </p:nvSpPr>
        <p:spPr>
          <a:xfrm>
            <a:off x="4365394" y="4502578"/>
            <a:ext cx="1301722" cy="188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壁紙：品番</a:t>
            </a:r>
            <a:r>
              <a:rPr lang="en-US" altLang="ja-JP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FE76276</a:t>
            </a:r>
            <a:r>
              <a:rPr lang="ja-JP" alt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（サンゲツ）</a:t>
            </a:r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79425B0B-0EDD-95EF-8B0C-E9E5A0187A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58" y="4794514"/>
            <a:ext cx="745983" cy="1947600"/>
          </a:xfrm>
          <a:prstGeom prst="rect">
            <a:avLst/>
          </a:prstGeom>
        </p:spPr>
      </p:pic>
      <p:pic>
        <p:nvPicPr>
          <p:cNvPr id="7" name="図 6" descr="屋内, 天井, テーブル, 部屋 が含まれている画像&#10;&#10;自動的に生成された説明">
            <a:extLst>
              <a:ext uri="{FF2B5EF4-FFF2-40B4-BE49-F238E27FC236}">
                <a16:creationId xmlns:a16="http://schemas.microsoft.com/office/drawing/2014/main" id="{4666925A-64A7-6409-9DF3-94BC73CFA2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100"/>
                    </a14:imgEffect>
                  </a14:imgLayer>
                </a14:imgProps>
              </a:ext>
            </a:extLst>
          </a:blip>
          <a:srcRect l="40196" t="21074" r="35757" b="36470"/>
          <a:stretch/>
        </p:blipFill>
        <p:spPr>
          <a:xfrm>
            <a:off x="6669485" y="814084"/>
            <a:ext cx="1112440" cy="1309372"/>
          </a:xfrm>
          <a:prstGeom prst="rect">
            <a:avLst/>
          </a:prstGeom>
        </p:spPr>
      </p:pic>
      <p:sp>
        <p:nvSpPr>
          <p:cNvPr id="5" name="タイトル 8">
            <a:extLst>
              <a:ext uri="{FF2B5EF4-FFF2-40B4-BE49-F238E27FC236}">
                <a16:creationId xmlns:a16="http://schemas.microsoft.com/office/drawing/2014/main" id="{0855D47E-A99D-19D9-BE51-F4AEF09F4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541" y="154994"/>
            <a:ext cx="6756684" cy="302785"/>
          </a:xfrm>
        </p:spPr>
        <p:txBody>
          <a:bodyPr/>
          <a:lstStyle/>
          <a:p>
            <a:r>
              <a:rPr lang="en-US" altLang="ja-JP" dirty="0"/>
              <a:t>WITH</a:t>
            </a:r>
            <a:r>
              <a:rPr lang="ja-JP" altLang="en-US" dirty="0"/>
              <a:t>　</a:t>
            </a:r>
            <a:r>
              <a:rPr lang="en-US" altLang="ja-JP" dirty="0"/>
              <a:t>Life Style</a:t>
            </a:r>
            <a:r>
              <a:rPr kumimoji="1" lang="en-US" altLang="ja-JP" dirty="0"/>
              <a:t> - </a:t>
            </a:r>
            <a:r>
              <a:rPr lang="en-US" altLang="ja-JP" dirty="0"/>
              <a:t>GRACE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49204829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SPゴシック">
      <a:majorFont>
        <a:latin typeface="ＭＳ Ｐゴシック"/>
        <a:ea typeface="ＭＳ Ｐゴシック"/>
        <a:cs typeface=""/>
      </a:majorFont>
      <a:minorFont>
        <a:latin typeface="ＭＳ Ｐゴシック"/>
        <a:ea typeface="ＭＳ Ｐゴシック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SPゴシック">
      <a:majorFont>
        <a:latin typeface="ＭＳ Ｐゴシック"/>
        <a:ea typeface="ＭＳ Ｐゴシック"/>
        <a:cs typeface=""/>
      </a:majorFont>
      <a:minorFont>
        <a:latin typeface="ＭＳ Ｐゴシック"/>
        <a:ea typeface="ＭＳ Ｐゴシック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SPゴシック">
      <a:majorFont>
        <a:latin typeface="ＭＳ Ｐゴシック"/>
        <a:ea typeface="ＭＳ Ｐゴシック"/>
        <a:cs typeface=""/>
      </a:majorFont>
      <a:minorFont>
        <a:latin typeface="ＭＳ Ｐゴシック"/>
        <a:ea typeface="ＭＳ Ｐゴシック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C5476577050F444A96C3B13F421D6B3C" ma:contentTypeVersion="4" ma:contentTypeDescription="新しいドキュメントを作成します。" ma:contentTypeScope="" ma:versionID="86e86c56e1d2911e125e1847879b86d2">
  <xsd:schema xmlns:xsd="http://www.w3.org/2001/XMLSchema" xmlns:xs="http://www.w3.org/2001/XMLSchema" xmlns:p="http://schemas.microsoft.com/office/2006/metadata/properties" xmlns:ns2="61de306d-d458-4990-9a11-ad69613fb387" targetNamespace="http://schemas.microsoft.com/office/2006/metadata/properties" ma:root="true" ma:fieldsID="52c5ad32fe0849ba0cc55431299532a9" ns2:_="">
    <xsd:import namespace="61de306d-d458-4990-9a11-ad69613fb3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de306d-d458-4990-9a11-ad69613fb3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05653D-72C1-4D62-B69A-868E11DBB9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A59353-8E22-42EA-A4ED-18CE6DD227C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CFA6B25-80B5-404C-894F-AE81881EDE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de306d-d458-4990-9a11-ad69613fb3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70</Words>
  <Application>Microsoft Office PowerPoint</Application>
  <PresentationFormat>A4 210 x 297 mm</PresentationFormat>
  <Paragraphs>14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ＭＳ Ｐゴシック</vt:lpstr>
      <vt:lpstr>游ゴシック</vt:lpstr>
      <vt:lpstr>Arial</vt:lpstr>
      <vt:lpstr>Verdana</vt:lpstr>
      <vt:lpstr>2_Office テーマ</vt:lpstr>
      <vt:lpstr>1_Office テーマ</vt:lpstr>
      <vt:lpstr>Office テーマ</vt:lpstr>
      <vt:lpstr>WITH　Life Style - GRACE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2022-05-26T12:19:07Z</dcterms:created>
  <dcterms:modified xsi:type="dcterms:W3CDTF">2024-07-24T05:25:11Z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0x010100C5476577050F444A96C3B13F421D6B3C</vt:lpwstr>
  </property>
</Properties>
</file>