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4"/>
    <p:sldMasterId id="2147483673" r:id="rId5"/>
    <p:sldMasterId id="2147483699" r:id="rId6"/>
  </p:sldMasterIdLst>
  <p:notesMasterIdLst>
    <p:notesMasterId r:id="rId8"/>
  </p:notesMasterIdLst>
  <p:sldIdLst>
    <p:sldId id="388" r:id="rId7"/>
  </p:sldIdLst>
  <p:sldSz cx="9906000" cy="6858000" type="A4"/>
  <p:notesSz cx="6858000" cy="9144000"/>
  <p:defaultTextStyle>
    <a:defPPr>
      <a:defRPr lang="en-US"/>
    </a:defPPr>
    <a:lvl1pPr marL="0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1pPr>
    <a:lvl2pPr marL="296906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2pPr>
    <a:lvl3pPr marL="593811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3pPr>
    <a:lvl4pPr marL="890717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4pPr>
    <a:lvl5pPr marL="1187623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5pPr>
    <a:lvl6pPr marL="1484528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6pPr>
    <a:lvl7pPr marL="1781434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7pPr>
    <a:lvl8pPr marL="2078340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8pPr>
    <a:lvl9pPr marL="2375245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730"/>
    <a:srgbClr val="595959"/>
    <a:srgbClr val="7E7767"/>
    <a:srgbClr val="A49484"/>
    <a:srgbClr val="7D6C59"/>
    <a:srgbClr val="6F5D4F"/>
    <a:srgbClr val="463B2C"/>
    <a:srgbClr val="B9AA93"/>
    <a:srgbClr val="867762"/>
    <a:srgbClr val="C7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16" autoAdjust="0"/>
    <p:restoredTop sz="97300" autoAdjust="0"/>
  </p:normalViewPr>
  <p:slideViewPr>
    <p:cSldViewPr snapToGrid="0" showGuides="1">
      <p:cViewPr varScale="1">
        <p:scale>
          <a:sx n="92" d="100"/>
          <a:sy n="92" d="100"/>
        </p:scale>
        <p:origin x="72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A3A11-803A-44D0-BD44-257513A769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E1361-B1BE-47C1-AA73-1F9F3BF562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71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1pPr>
    <a:lvl2pPr marL="402277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2pPr>
    <a:lvl3pPr marL="804555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3pPr>
    <a:lvl4pPr marL="1206833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4pPr>
    <a:lvl5pPr marL="160911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5pPr>
    <a:lvl6pPr marL="2011387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6pPr>
    <a:lvl7pPr marL="2413665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7pPr>
    <a:lvl8pPr marL="2815943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8pPr>
    <a:lvl9pPr marL="321822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4A841-C84E-314B-9029-C2328ADF7D9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91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9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28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10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24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31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9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70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3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29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1001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7217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367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54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23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127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60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617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84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93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基本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8D02109-A060-15B6-FA5A-AA6B1F5A99F3}"/>
              </a:ext>
            </a:extLst>
          </p:cNvPr>
          <p:cNvGrpSpPr/>
          <p:nvPr userDrawn="1"/>
        </p:nvGrpSpPr>
        <p:grpSpPr>
          <a:xfrm>
            <a:off x="-3" y="0"/>
            <a:ext cx="9906003" cy="619201"/>
            <a:chOff x="-3" y="0"/>
            <a:chExt cx="9906003" cy="619201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01ED4E12-2A71-6D29-630A-4A281AD66C64}"/>
                </a:ext>
              </a:extLst>
            </p:cNvPr>
            <p:cNvSpPr/>
            <p:nvPr userDrawn="1"/>
          </p:nvSpPr>
          <p:spPr>
            <a:xfrm>
              <a:off x="0" y="0"/>
              <a:ext cx="9906000" cy="61920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C6D9A417-6925-2A45-49CB-CC3FEA285941}"/>
                </a:ext>
              </a:extLst>
            </p:cNvPr>
            <p:cNvSpPr/>
            <p:nvPr userDrawn="1"/>
          </p:nvSpPr>
          <p:spPr>
            <a:xfrm>
              <a:off x="-3" y="1"/>
              <a:ext cx="1156345" cy="6192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551F4F2-C9FC-AE1C-7774-93F10E889752}"/>
                </a:ext>
              </a:extLst>
            </p:cNvPr>
            <p:cNvSpPr txBox="1"/>
            <p:nvPr userDrawn="1"/>
          </p:nvSpPr>
          <p:spPr>
            <a:xfrm>
              <a:off x="248889" y="92955"/>
              <a:ext cx="651139" cy="18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605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parajita" panose="02020603050405020304" pitchFamily="18" charset="0"/>
                </a:rPr>
                <a:t>COORDINATE</a:t>
              </a:r>
              <a:endParaRPr kumimoji="1" lang="ja-JP" altLang="en-US" sz="605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arajita" panose="02020603050405020304" pitchFamily="18" charset="0"/>
              </a:endParaRPr>
            </a:p>
          </p:txBody>
        </p:sp>
        <p:pic>
          <p:nvPicPr>
            <p:cNvPr id="6" name="図 5" descr="テキスト, ロゴ&#10;&#10;自動的に生成された説明">
              <a:extLst>
                <a:ext uri="{FF2B5EF4-FFF2-40B4-BE49-F238E27FC236}">
                  <a16:creationId xmlns:a16="http://schemas.microsoft.com/office/drawing/2014/main" id="{1D2C0995-9BAD-7C36-9A59-7D157E409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64" y="190999"/>
              <a:ext cx="977125" cy="379398"/>
            </a:xfrm>
            <a:prstGeom prst="rect">
              <a:avLst/>
            </a:prstGeom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4B71F84C-873B-F7A3-9BAA-7D7F4756C1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7199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AA268CCB-9B36-84A8-012C-68CBE3EDB6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2578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タイトル 10">
            <a:extLst>
              <a:ext uri="{FF2B5EF4-FFF2-40B4-BE49-F238E27FC236}">
                <a16:creationId xmlns:a16="http://schemas.microsoft.com/office/drawing/2014/main" id="{32B66E9C-1149-1B21-1E13-E5807EF5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200"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7" name="テキスト プレースホルダー 16">
            <a:extLst>
              <a:ext uri="{FF2B5EF4-FFF2-40B4-BE49-F238E27FC236}">
                <a16:creationId xmlns:a16="http://schemas.microsoft.com/office/drawing/2014/main" id="{576C3D42-EA1D-3C21-6DB1-5D6A04425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r">
              <a:buNone/>
              <a:defRPr sz="900"/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endParaRPr kumimoji="1" lang="ja-JP" altLang="en-US" dirty="0"/>
          </a:p>
        </p:txBody>
      </p:sp>
      <p:sp>
        <p:nvSpPr>
          <p:cNvPr id="18" name="Credit">
            <a:extLst>
              <a:ext uri="{FF2B5EF4-FFF2-40B4-BE49-F238E27FC236}">
                <a16:creationId xmlns:a16="http://schemas.microsoft.com/office/drawing/2014/main" id="{F76AAC50-7A5F-27DB-AA37-108D3D09708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730482" y="88573"/>
            <a:ext cx="1035818" cy="1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868" rIns="0" bIns="3686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544" b="0" baseline="0" dirty="0">
                <a:solidFill>
                  <a:srgbClr val="504642"/>
                </a:solidFill>
                <a:latin typeface="+mn-lt"/>
                <a:ea typeface="+mn-ea"/>
              </a:rPr>
              <a:t>© Panasonic  Corporation 2024</a:t>
            </a:r>
          </a:p>
        </p:txBody>
      </p:sp>
    </p:spTree>
    <p:extLst>
      <p:ext uri="{BB962C8B-B14F-4D97-AF65-F5344CB8AC3E}">
        <p14:creationId xmlns:p14="http://schemas.microsoft.com/office/powerpoint/2010/main" val="3665866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058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83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1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446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62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72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0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55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8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D6B7E3-6D81-4847-93DF-C2EFFE656F52}"/>
              </a:ext>
            </a:extLst>
          </p:cNvPr>
          <p:cNvSpPr/>
          <p:nvPr userDrawn="1"/>
        </p:nvSpPr>
        <p:spPr>
          <a:xfrm>
            <a:off x="0" y="0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B8686F-56E9-4EDD-A96C-ED80FAF92B2A}"/>
              </a:ext>
            </a:extLst>
          </p:cNvPr>
          <p:cNvSpPr/>
          <p:nvPr userDrawn="1"/>
        </p:nvSpPr>
        <p:spPr>
          <a:xfrm>
            <a:off x="7451343" y="0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ECE30D-0157-476B-AFA3-39F85FC0E77E}"/>
              </a:ext>
            </a:extLst>
          </p:cNvPr>
          <p:cNvSpPr/>
          <p:nvPr userDrawn="1"/>
        </p:nvSpPr>
        <p:spPr>
          <a:xfrm>
            <a:off x="0" y="4435553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74D4C91-9E1F-4C77-AEF1-9F76AC0C9BDA}"/>
              </a:ext>
            </a:extLst>
          </p:cNvPr>
          <p:cNvSpPr/>
          <p:nvPr userDrawn="1"/>
        </p:nvSpPr>
        <p:spPr>
          <a:xfrm>
            <a:off x="7451343" y="4435553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3C14181-CFDF-45ED-B61C-FCB756B32FB4}"/>
              </a:ext>
            </a:extLst>
          </p:cNvPr>
          <p:cNvSpPr/>
          <p:nvPr userDrawn="1"/>
        </p:nvSpPr>
        <p:spPr>
          <a:xfrm>
            <a:off x="212182" y="247890"/>
            <a:ext cx="9510759" cy="6414619"/>
          </a:xfrm>
          <a:prstGeom prst="roundRect">
            <a:avLst>
              <a:gd name="adj" fmla="val 1967"/>
            </a:avLst>
          </a:prstGeom>
          <a:solidFill>
            <a:srgbClr val="F4F2F0"/>
          </a:solidFill>
          <a:ln>
            <a:noFill/>
          </a:ln>
          <a:effectLst>
            <a:glow rad="165100">
              <a:schemeClr val="tx1"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E306837-72F2-4F48-8B05-DF2A7631D081}"/>
              </a:ext>
            </a:extLst>
          </p:cNvPr>
          <p:cNvSpPr/>
          <p:nvPr userDrawn="1"/>
        </p:nvSpPr>
        <p:spPr>
          <a:xfrm>
            <a:off x="212182" y="2419392"/>
            <a:ext cx="9510759" cy="20161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</p:spTree>
    <p:extLst>
      <p:ext uri="{BB962C8B-B14F-4D97-AF65-F5344CB8AC3E}">
        <p14:creationId xmlns:p14="http://schemas.microsoft.com/office/powerpoint/2010/main" val="263646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5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97" userDrawn="1">
          <p15:clr>
            <a:srgbClr val="F26B43"/>
          </p15:clr>
        </p15:guide>
        <p15:guide id="2" orient="horz" pos="434" userDrawn="1">
          <p15:clr>
            <a:srgbClr val="F26B43"/>
          </p15:clr>
        </p15:guide>
        <p15:guide id="3" pos="3144" userDrawn="1">
          <p15:clr>
            <a:srgbClr val="F26B43"/>
          </p15:clr>
        </p15:guide>
        <p15:guide id="4" pos="2127" userDrawn="1">
          <p15:clr>
            <a:srgbClr val="F26B43"/>
          </p15:clr>
        </p15:guide>
        <p15:guide id="5" pos="2079" userDrawn="1">
          <p15:clr>
            <a:srgbClr val="F26B43"/>
          </p15:clr>
        </p15:guide>
        <p15:guide id="6" pos="1108" userDrawn="1">
          <p15:clr>
            <a:srgbClr val="F26B43"/>
          </p15:clr>
        </p15:guide>
        <p15:guide id="7" pos="1060" userDrawn="1">
          <p15:clr>
            <a:srgbClr val="F26B43"/>
          </p15:clr>
        </p15:guide>
        <p15:guide id="8" pos="90" userDrawn="1">
          <p15:clr>
            <a:srgbClr val="F26B43"/>
          </p15:clr>
        </p15:guide>
        <p15:guide id="9" orient="horz" pos="1658" userDrawn="1">
          <p15:clr>
            <a:srgbClr val="F26B43"/>
          </p15:clr>
        </p15:guide>
        <p15:guide id="10" orient="horz" pos="1704" userDrawn="1">
          <p15:clr>
            <a:srgbClr val="F26B43"/>
          </p15:clr>
        </p15:guide>
        <p15:guide id="11" orient="horz" pos="386" userDrawn="1">
          <p15:clr>
            <a:srgbClr val="F26B43"/>
          </p15:clr>
        </p15:guide>
        <p15:guide id="12" orient="horz" pos="2928" userDrawn="1">
          <p15:clr>
            <a:srgbClr val="F26B43"/>
          </p15:clr>
        </p15:guide>
        <p15:guide id="13" orient="horz" pos="2975" userDrawn="1">
          <p15:clr>
            <a:srgbClr val="F26B43"/>
          </p15:clr>
        </p15:guide>
        <p15:guide id="14" orient="horz" pos="4200" userDrawn="1">
          <p15:clr>
            <a:srgbClr val="F26B43"/>
          </p15:clr>
        </p15:guide>
        <p15:guide id="15" pos="4116" userDrawn="1">
          <p15:clr>
            <a:srgbClr val="F26B43"/>
          </p15:clr>
        </p15:guide>
        <p15:guide id="16" pos="4163" userDrawn="1">
          <p15:clr>
            <a:srgbClr val="F26B43"/>
          </p15:clr>
        </p15:guide>
        <p15:guide id="17" pos="5133" userDrawn="1">
          <p15:clr>
            <a:srgbClr val="F26B43"/>
          </p15:clr>
        </p15:guide>
        <p15:guide id="18" pos="5182" userDrawn="1">
          <p15:clr>
            <a:srgbClr val="F26B43"/>
          </p15:clr>
        </p15:guide>
        <p15:guide id="19" pos="6152" userDrawn="1">
          <p15:clr>
            <a:srgbClr val="F26B43"/>
          </p15:clr>
        </p15:guide>
        <p15:guide id="20" orient="horz" pos="42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DB73715-0BD9-AFCE-FAC9-52190A1BB617}"/>
              </a:ext>
            </a:extLst>
          </p:cNvPr>
          <p:cNvGrpSpPr/>
          <p:nvPr/>
        </p:nvGrpSpPr>
        <p:grpSpPr>
          <a:xfrm>
            <a:off x="4991817" y="688974"/>
            <a:ext cx="4774483" cy="6053139"/>
            <a:chOff x="4991817" y="688974"/>
            <a:chExt cx="4774483" cy="6053139"/>
          </a:xfrm>
        </p:grpSpPr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461C027D-EA5F-78D8-8F70-6B1081C8F05B}"/>
                </a:ext>
              </a:extLst>
            </p:cNvPr>
            <p:cNvSpPr/>
            <p:nvPr/>
          </p:nvSpPr>
          <p:spPr>
            <a:xfrm>
              <a:off x="4991818" y="688974"/>
              <a:ext cx="4774482" cy="60531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 dirty="0"/>
            </a:p>
          </p:txBody>
        </p:sp>
        <p:sp>
          <p:nvSpPr>
            <p:cNvPr id="71" name="Rectangle 84">
              <a:extLst>
                <a:ext uri="{FF2B5EF4-FFF2-40B4-BE49-F238E27FC236}">
                  <a16:creationId xmlns:a16="http://schemas.microsoft.com/office/drawing/2014/main" id="{30ADCB5F-EA9B-6497-2C5A-FB921F404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817" y="688975"/>
              <a:ext cx="4771307" cy="129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86202" tIns="0" rIns="86202" bIns="0" anchor="ctr"/>
            <a:lstStyle/>
            <a:p>
              <a:pPr defTabSz="431051">
                <a:spcBef>
                  <a:spcPct val="50000"/>
                </a:spcBef>
              </a:pPr>
              <a:r>
                <a:rPr lang="ja-JP" altLang="en-US" sz="800" dirty="0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空間づくりにおすすめのアイテム</a:t>
              </a:r>
            </a:p>
          </p:txBody>
        </p:sp>
        <p:sp>
          <p:nvSpPr>
            <p:cNvPr id="19" name="Text Box 149">
              <a:extLst>
                <a:ext uri="{FF2B5EF4-FFF2-40B4-BE49-F238E27FC236}">
                  <a16:creationId xmlns:a16="http://schemas.microsoft.com/office/drawing/2014/main" id="{CD1BF328-F800-40CE-D6A7-5455F6EBB7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4282" y="4386020"/>
              <a:ext cx="1909273" cy="128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000" rIns="0" bIns="18000" anchor="t" anchorCtr="0">
              <a:spAutoFit/>
            </a:bodyPr>
            <a:lstStyle>
              <a:lvl1pPr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78726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③ インテリアカウンター　［ベリティス］</a:t>
              </a:r>
            </a:p>
          </p:txBody>
        </p:sp>
        <p:sp>
          <p:nvSpPr>
            <p:cNvPr id="12" name="Text Box 149">
              <a:extLst>
                <a:ext uri="{FF2B5EF4-FFF2-40B4-BE49-F238E27FC236}">
                  <a16:creationId xmlns:a16="http://schemas.microsoft.com/office/drawing/2014/main" id="{1CEFF24A-70A6-8313-C8CC-04F4FA106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679" y="2512360"/>
              <a:ext cx="1909273" cy="128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000" rIns="0" bIns="18000" anchor="t" anchorCtr="0">
              <a:spAutoFit/>
            </a:bodyPr>
            <a:lstStyle>
              <a:lvl1pPr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78726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② キュビオス　［暮らし＆リフォーム］</a:t>
              </a:r>
            </a:p>
          </p:txBody>
        </p:sp>
        <p:sp>
          <p:nvSpPr>
            <p:cNvPr id="31" name="Text Box 149">
              <a:extLst>
                <a:ext uri="{FF2B5EF4-FFF2-40B4-BE49-F238E27FC236}">
                  <a16:creationId xmlns:a16="http://schemas.microsoft.com/office/drawing/2014/main" id="{C87CE7BF-E380-ECF3-8978-C17B269B6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4282" y="2512360"/>
              <a:ext cx="1909273" cy="128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000" rIns="0" bIns="18000" anchor="t" anchorCtr="0">
              <a:spAutoFit/>
            </a:bodyPr>
            <a:lstStyle>
              <a:lvl1pPr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78726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① しきり窓　［ベリティス］</a:t>
              </a:r>
            </a:p>
          </p:txBody>
        </p:sp>
        <p:sp>
          <p:nvSpPr>
            <p:cNvPr id="18" name="Text Box 149">
              <a:extLst>
                <a:ext uri="{FF2B5EF4-FFF2-40B4-BE49-F238E27FC236}">
                  <a16:creationId xmlns:a16="http://schemas.microsoft.com/office/drawing/2014/main" id="{13CF2CD9-09F7-7D9F-AEF0-EEF892758B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9470" y="4386020"/>
              <a:ext cx="1909273" cy="128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000" rIns="0" bIns="18000" anchor="t" anchorCtr="0">
              <a:spAutoFit/>
            </a:bodyPr>
            <a:lstStyle>
              <a:lvl1pPr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78726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④ フレームシェルフ　［暮らし＆リフォーム］</a:t>
              </a:r>
            </a:p>
          </p:txBody>
        </p:sp>
      </p:grpSp>
      <p:pic>
        <p:nvPicPr>
          <p:cNvPr id="20" name="図 19" descr="屋内, 建物, 流し, 部屋 が含まれている画像&#10;&#10;自動的に生成された説明">
            <a:extLst>
              <a:ext uri="{FF2B5EF4-FFF2-40B4-BE49-F238E27FC236}">
                <a16:creationId xmlns:a16="http://schemas.microsoft.com/office/drawing/2014/main" id="{FDB5A05D-689B-54A4-6F02-0D9468FB3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545"/>
          <a:stretch/>
        </p:blipFill>
        <p:spPr>
          <a:xfrm>
            <a:off x="5244282" y="1067408"/>
            <a:ext cx="1909273" cy="1438977"/>
          </a:xfrm>
          <a:prstGeom prst="rect">
            <a:avLst/>
          </a:prstGeom>
        </p:spPr>
      </p:pic>
      <p:pic>
        <p:nvPicPr>
          <p:cNvPr id="6" name="図 5" descr="部屋に備えている様々な家具&#10;&#10;低い精度で自動的に生成された説明">
            <a:extLst>
              <a:ext uri="{FF2B5EF4-FFF2-40B4-BE49-F238E27FC236}">
                <a16:creationId xmlns:a16="http://schemas.microsoft.com/office/drawing/2014/main" id="{222546B0-33F2-DF17-3FB6-C00E4F93F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8" t="2657" r="3974" b="6449"/>
          <a:stretch/>
        </p:blipFill>
        <p:spPr>
          <a:xfrm>
            <a:off x="140223" y="696005"/>
            <a:ext cx="4766553" cy="3057458"/>
          </a:xfrm>
          <a:prstGeom prst="rect">
            <a:avLst/>
          </a:prstGeom>
        </p:spPr>
      </p:pic>
      <p:pic>
        <p:nvPicPr>
          <p:cNvPr id="3" name="図 2" descr="屋内, 天井, 部屋, 暮らし が含まれている画像&#10;&#10;自動的に生成された説明">
            <a:extLst>
              <a:ext uri="{FF2B5EF4-FFF2-40B4-BE49-F238E27FC236}">
                <a16:creationId xmlns:a16="http://schemas.microsoft.com/office/drawing/2014/main" id="{F1391315-B5A7-814F-A534-1DDA77AAE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56" t="38753" r="94" b="24111"/>
          <a:stretch/>
        </p:blipFill>
        <p:spPr>
          <a:xfrm>
            <a:off x="7604679" y="1063132"/>
            <a:ext cx="1902791" cy="144282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34512EE-A8E4-FD58-06F1-7BD5DA2CF5AF}"/>
              </a:ext>
            </a:extLst>
          </p:cNvPr>
          <p:cNvSpPr txBox="1"/>
          <p:nvPr/>
        </p:nvSpPr>
        <p:spPr>
          <a:xfrm>
            <a:off x="4381857" y="2140878"/>
            <a:ext cx="134173" cy="160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F556570-2C42-C139-1500-BF39C1A9A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897" y="3861845"/>
            <a:ext cx="2891517" cy="281932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97889B-9238-1BE7-1AEF-755EE9887743}"/>
              </a:ext>
            </a:extLst>
          </p:cNvPr>
          <p:cNvSpPr txBox="1"/>
          <p:nvPr/>
        </p:nvSpPr>
        <p:spPr>
          <a:xfrm>
            <a:off x="2187062" y="5750405"/>
            <a:ext cx="134173" cy="160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31B67C-3F05-23AA-5FBB-A1A609834424}"/>
              </a:ext>
            </a:extLst>
          </p:cNvPr>
          <p:cNvSpPr txBox="1"/>
          <p:nvPr/>
        </p:nvSpPr>
        <p:spPr>
          <a:xfrm>
            <a:off x="3330679" y="6257479"/>
            <a:ext cx="115416" cy="1381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7FA4BEA-FA4F-B21D-7E2B-871018DBE06E}"/>
              </a:ext>
            </a:extLst>
          </p:cNvPr>
          <p:cNvSpPr txBox="1"/>
          <p:nvPr/>
        </p:nvSpPr>
        <p:spPr>
          <a:xfrm>
            <a:off x="3246304" y="4190669"/>
            <a:ext cx="134173" cy="160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B81993A-9F7B-8B63-9035-4EA10EC28104}"/>
              </a:ext>
            </a:extLst>
          </p:cNvPr>
          <p:cNvSpPr txBox="1"/>
          <p:nvPr/>
        </p:nvSpPr>
        <p:spPr>
          <a:xfrm>
            <a:off x="2733543" y="6257480"/>
            <a:ext cx="134173" cy="160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228D90-590B-60F3-2A4C-5D48C9F18069}"/>
              </a:ext>
            </a:extLst>
          </p:cNvPr>
          <p:cNvSpPr txBox="1"/>
          <p:nvPr/>
        </p:nvSpPr>
        <p:spPr>
          <a:xfrm>
            <a:off x="424007" y="2714084"/>
            <a:ext cx="115416" cy="1381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5C99EA8-8345-A3EB-980D-6D618C557A82}"/>
              </a:ext>
            </a:extLst>
          </p:cNvPr>
          <p:cNvSpPr txBox="1"/>
          <p:nvPr/>
        </p:nvSpPr>
        <p:spPr>
          <a:xfrm>
            <a:off x="853911" y="2232423"/>
            <a:ext cx="115416" cy="1381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C4D93B-7B0B-FD51-28E2-32A88E88CA98}"/>
              </a:ext>
            </a:extLst>
          </p:cNvPr>
          <p:cNvSpPr txBox="1"/>
          <p:nvPr/>
        </p:nvSpPr>
        <p:spPr>
          <a:xfrm>
            <a:off x="397257" y="1489300"/>
            <a:ext cx="115416" cy="1381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BEAB11E-8D8D-4D23-15EC-9C5403EDDE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758" t="33206" r="22081" b="35995"/>
          <a:stretch/>
        </p:blipFill>
        <p:spPr>
          <a:xfrm>
            <a:off x="7600743" y="2945488"/>
            <a:ext cx="1908000" cy="1440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22814E6-E2F9-FE77-1B24-0405B0FC8B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59" r="5308"/>
          <a:stretch/>
        </p:blipFill>
        <p:spPr>
          <a:xfrm>
            <a:off x="5244282" y="2945487"/>
            <a:ext cx="1908000" cy="1440001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A2535FB-F9FB-2914-20AF-DC6B53C37DC2}"/>
              </a:ext>
            </a:extLst>
          </p:cNvPr>
          <p:cNvSpPr txBox="1"/>
          <p:nvPr/>
        </p:nvSpPr>
        <p:spPr>
          <a:xfrm>
            <a:off x="2105430" y="6135467"/>
            <a:ext cx="134173" cy="160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</a:t>
            </a:r>
          </a:p>
        </p:txBody>
      </p:sp>
      <p:sp>
        <p:nvSpPr>
          <p:cNvPr id="25" name="テキスト プレースホルダー 10">
            <a:extLst>
              <a:ext uri="{FF2B5EF4-FFF2-40B4-BE49-F238E27FC236}">
                <a16:creationId xmlns:a16="http://schemas.microsoft.com/office/drawing/2014/main" id="{6E8A6CCA-9FAA-BA32-E7BF-9CA7A7585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</p:spPr>
        <p:txBody>
          <a:bodyPr/>
          <a:lstStyle/>
          <a:p>
            <a:r>
              <a:rPr kumimoji="1" lang="en-US" altLang="ja-JP" dirty="0"/>
              <a:t>SM-MO-02</a:t>
            </a:r>
          </a:p>
        </p:txBody>
      </p:sp>
      <p:sp>
        <p:nvSpPr>
          <p:cNvPr id="29" name="タイトル 8">
            <a:extLst>
              <a:ext uri="{FF2B5EF4-FFF2-40B4-BE49-F238E27FC236}">
                <a16:creationId xmlns:a16="http://schemas.microsoft.com/office/drawing/2014/main" id="{B02344AB-4CA8-BB29-1E85-12976A71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</p:spPr>
        <p:txBody>
          <a:bodyPr/>
          <a:lstStyle/>
          <a:p>
            <a:r>
              <a:rPr kumimoji="1" lang="en-US" altLang="ja-JP" dirty="0"/>
              <a:t>SMART</a:t>
            </a:r>
            <a:r>
              <a:rPr kumimoji="1" lang="ja-JP" altLang="en-US" dirty="0"/>
              <a:t>　</a:t>
            </a:r>
            <a:r>
              <a:rPr kumimoji="1" lang="en-US" altLang="ja-JP" dirty="0"/>
              <a:t>Life Style - MODERN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767749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5476577050F444A96C3B13F421D6B3C" ma:contentTypeVersion="4" ma:contentTypeDescription="新しいドキュメントを作成します。" ma:contentTypeScope="" ma:versionID="86e86c56e1d2911e125e1847879b86d2">
  <xsd:schema xmlns:xsd="http://www.w3.org/2001/XMLSchema" xmlns:xs="http://www.w3.org/2001/XMLSchema" xmlns:p="http://schemas.microsoft.com/office/2006/metadata/properties" xmlns:ns2="61de306d-d458-4990-9a11-ad69613fb387" targetNamespace="http://schemas.microsoft.com/office/2006/metadata/properties" ma:root="true" ma:fieldsID="52c5ad32fe0849ba0cc55431299532a9" ns2:_="">
    <xsd:import namespace="61de306d-d458-4990-9a11-ad69613fb3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e306d-d458-4990-9a11-ad69613fb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FA6B25-80B5-404C-894F-AE81881EDE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e306d-d458-4990-9a11-ad69613fb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05653D-72C1-4D62-B69A-868E11DBB9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A59353-8E22-42EA-A4ED-18CE6DD227C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46</Words>
  <Application>Microsoft Office PowerPoint</Application>
  <PresentationFormat>A4 210 x 297 mm</PresentationFormat>
  <Paragraphs>17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ＭＳ Ｐゴシック</vt:lpstr>
      <vt:lpstr>游ゴシック</vt:lpstr>
      <vt:lpstr>Arial</vt:lpstr>
      <vt:lpstr>2_Office テーマ</vt:lpstr>
      <vt:lpstr>1_Office テーマ</vt:lpstr>
      <vt:lpstr>Office テーマ</vt:lpstr>
      <vt:lpstr>SMART　Life Style - MODERN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2022-05-26T12:19:07Z</dcterms:created>
  <dcterms:modified xsi:type="dcterms:W3CDTF">2024-07-24T05:24:45Z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0x010100C5476577050F444A96C3B13F421D6B3C</vt:lpwstr>
  </property>
</Properties>
</file>