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86" r:id="rId4"/>
    <p:sldMasterId id="2147483673" r:id="rId5"/>
    <p:sldMasterId id="2147483699" r:id="rId6"/>
  </p:sldMasterIdLst>
  <p:notesMasterIdLst>
    <p:notesMasterId r:id="rId8"/>
  </p:notesMasterIdLst>
  <p:sldIdLst>
    <p:sldId id="454" r:id="rId7"/>
  </p:sldIdLst>
  <p:sldSz cx="9906000" cy="6858000" type="A4"/>
  <p:notesSz cx="6858000" cy="9144000"/>
  <p:defaultTextStyle>
    <a:defPPr>
      <a:defRPr lang="en-US"/>
    </a:defPPr>
    <a:lvl1pPr marL="0" algn="l" defTabSz="296906" rtl="0" eaLnBrk="1" latinLnBrk="0" hangingPunct="1">
      <a:defRPr sz="1169" kern="1200">
        <a:solidFill>
          <a:schemeClr val="tx1"/>
        </a:solidFill>
        <a:latin typeface="+mn-lt"/>
        <a:ea typeface="+mn-ea"/>
        <a:cs typeface="+mn-cs"/>
      </a:defRPr>
    </a:lvl1pPr>
    <a:lvl2pPr marL="296906" algn="l" defTabSz="296906" rtl="0" eaLnBrk="1" latinLnBrk="0" hangingPunct="1">
      <a:defRPr sz="1169" kern="1200">
        <a:solidFill>
          <a:schemeClr val="tx1"/>
        </a:solidFill>
        <a:latin typeface="+mn-lt"/>
        <a:ea typeface="+mn-ea"/>
        <a:cs typeface="+mn-cs"/>
      </a:defRPr>
    </a:lvl2pPr>
    <a:lvl3pPr marL="593811" algn="l" defTabSz="296906" rtl="0" eaLnBrk="1" latinLnBrk="0" hangingPunct="1">
      <a:defRPr sz="1169" kern="1200">
        <a:solidFill>
          <a:schemeClr val="tx1"/>
        </a:solidFill>
        <a:latin typeface="+mn-lt"/>
        <a:ea typeface="+mn-ea"/>
        <a:cs typeface="+mn-cs"/>
      </a:defRPr>
    </a:lvl3pPr>
    <a:lvl4pPr marL="890717" algn="l" defTabSz="296906" rtl="0" eaLnBrk="1" latinLnBrk="0" hangingPunct="1">
      <a:defRPr sz="1169" kern="1200">
        <a:solidFill>
          <a:schemeClr val="tx1"/>
        </a:solidFill>
        <a:latin typeface="+mn-lt"/>
        <a:ea typeface="+mn-ea"/>
        <a:cs typeface="+mn-cs"/>
      </a:defRPr>
    </a:lvl4pPr>
    <a:lvl5pPr marL="1187623" algn="l" defTabSz="296906" rtl="0" eaLnBrk="1" latinLnBrk="0" hangingPunct="1">
      <a:defRPr sz="1169" kern="1200">
        <a:solidFill>
          <a:schemeClr val="tx1"/>
        </a:solidFill>
        <a:latin typeface="+mn-lt"/>
        <a:ea typeface="+mn-ea"/>
        <a:cs typeface="+mn-cs"/>
      </a:defRPr>
    </a:lvl5pPr>
    <a:lvl6pPr marL="1484528" algn="l" defTabSz="296906" rtl="0" eaLnBrk="1" latinLnBrk="0" hangingPunct="1">
      <a:defRPr sz="1169" kern="1200">
        <a:solidFill>
          <a:schemeClr val="tx1"/>
        </a:solidFill>
        <a:latin typeface="+mn-lt"/>
        <a:ea typeface="+mn-ea"/>
        <a:cs typeface="+mn-cs"/>
      </a:defRPr>
    </a:lvl6pPr>
    <a:lvl7pPr marL="1781434" algn="l" defTabSz="296906" rtl="0" eaLnBrk="1" latinLnBrk="0" hangingPunct="1">
      <a:defRPr sz="1169" kern="1200">
        <a:solidFill>
          <a:schemeClr val="tx1"/>
        </a:solidFill>
        <a:latin typeface="+mn-lt"/>
        <a:ea typeface="+mn-ea"/>
        <a:cs typeface="+mn-cs"/>
      </a:defRPr>
    </a:lvl7pPr>
    <a:lvl8pPr marL="2078340" algn="l" defTabSz="296906" rtl="0" eaLnBrk="1" latinLnBrk="0" hangingPunct="1">
      <a:defRPr sz="1169" kern="1200">
        <a:solidFill>
          <a:schemeClr val="tx1"/>
        </a:solidFill>
        <a:latin typeface="+mn-lt"/>
        <a:ea typeface="+mn-ea"/>
        <a:cs typeface="+mn-cs"/>
      </a:defRPr>
    </a:lvl8pPr>
    <a:lvl9pPr marL="2375245" algn="l" defTabSz="296906" rtl="0" eaLnBrk="1" latinLnBrk="0" hangingPunct="1">
      <a:defRPr sz="116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3730"/>
    <a:srgbClr val="595959"/>
    <a:srgbClr val="7E7767"/>
    <a:srgbClr val="A49484"/>
    <a:srgbClr val="7D6C59"/>
    <a:srgbClr val="6F5D4F"/>
    <a:srgbClr val="463B2C"/>
    <a:srgbClr val="B9AA93"/>
    <a:srgbClr val="867762"/>
    <a:srgbClr val="C7BD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116" autoAdjust="0"/>
    <p:restoredTop sz="97300" autoAdjust="0"/>
  </p:normalViewPr>
  <p:slideViewPr>
    <p:cSldViewPr snapToGrid="0" showGuides="1">
      <p:cViewPr varScale="1">
        <p:scale>
          <a:sx n="92" d="100"/>
          <a:sy n="92" d="100"/>
        </p:scale>
        <p:origin x="726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FA3A11-803A-44D0-BD44-257513A769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EE1361-B1BE-47C1-AA73-1F9F3BF562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1713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04555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1pPr>
    <a:lvl2pPr marL="402277" algn="l" defTabSz="804555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2pPr>
    <a:lvl3pPr marL="804555" algn="l" defTabSz="804555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3pPr>
    <a:lvl4pPr marL="1206833" algn="l" defTabSz="804555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4pPr>
    <a:lvl5pPr marL="1609110" algn="l" defTabSz="804555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5pPr>
    <a:lvl6pPr marL="2011387" algn="l" defTabSz="804555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6pPr>
    <a:lvl7pPr marL="2413665" algn="l" defTabSz="804555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7pPr>
    <a:lvl8pPr marL="2815943" algn="l" defTabSz="804555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8pPr>
    <a:lvl9pPr marL="3218220" algn="l" defTabSz="804555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14A841-C84E-314B-9029-C2328ADF7D92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180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1" y="3602039"/>
            <a:ext cx="7429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4" indent="0" algn="ctr">
              <a:buNone/>
              <a:defRPr sz="2000"/>
            </a:lvl2pPr>
            <a:lvl3pPr marL="914348" indent="0" algn="ctr">
              <a:buNone/>
              <a:defRPr sz="1800"/>
            </a:lvl3pPr>
            <a:lvl4pPr marL="1371521" indent="0" algn="ctr">
              <a:buNone/>
              <a:defRPr sz="1600"/>
            </a:lvl4pPr>
            <a:lvl5pPr marL="1828695" indent="0" algn="ctr">
              <a:buNone/>
              <a:defRPr sz="1600"/>
            </a:lvl5pPr>
            <a:lvl6pPr marL="2285869" indent="0" algn="ctr">
              <a:buNone/>
              <a:defRPr sz="1600"/>
            </a:lvl6pPr>
            <a:lvl7pPr marL="2743043" indent="0" algn="ctr">
              <a:buNone/>
              <a:defRPr sz="1600"/>
            </a:lvl7pPr>
            <a:lvl8pPr marL="3200217" indent="0" algn="ctr">
              <a:buNone/>
              <a:defRPr sz="1600"/>
            </a:lvl8pPr>
            <a:lvl9pPr marL="365739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7285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2103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  <a:prstGeom prst="rect">
            <a:avLst/>
          </a:prstGeo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3248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9317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1" y="3602039"/>
            <a:ext cx="7429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4" indent="0" algn="ctr">
              <a:buNone/>
              <a:defRPr sz="2000"/>
            </a:lvl2pPr>
            <a:lvl3pPr marL="914348" indent="0" algn="ctr">
              <a:buNone/>
              <a:defRPr sz="1800"/>
            </a:lvl3pPr>
            <a:lvl4pPr marL="1371521" indent="0" algn="ctr">
              <a:buNone/>
              <a:defRPr sz="1600"/>
            </a:lvl4pPr>
            <a:lvl5pPr marL="1828695" indent="0" algn="ctr">
              <a:buNone/>
              <a:defRPr sz="1600"/>
            </a:lvl5pPr>
            <a:lvl6pPr marL="2285869" indent="0" algn="ctr">
              <a:buNone/>
              <a:defRPr sz="1600"/>
            </a:lvl6pPr>
            <a:lvl7pPr marL="2743043" indent="0" algn="ctr">
              <a:buNone/>
              <a:defRPr sz="1600"/>
            </a:lvl7pPr>
            <a:lvl8pPr marL="3200217" indent="0" algn="ctr">
              <a:buNone/>
              <a:defRPr sz="1600"/>
            </a:lvl8pPr>
            <a:lvl9pPr marL="365739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4708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135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3290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7" y="1825625"/>
            <a:ext cx="42100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1001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4" indent="0">
              <a:buNone/>
              <a:defRPr sz="2000" b="1"/>
            </a:lvl2pPr>
            <a:lvl3pPr marL="914348" indent="0">
              <a:buNone/>
              <a:defRPr sz="1800" b="1"/>
            </a:lvl3pPr>
            <a:lvl4pPr marL="1371521" indent="0">
              <a:buNone/>
              <a:defRPr sz="1600" b="1"/>
            </a:lvl4pPr>
            <a:lvl5pPr marL="1828695" indent="0">
              <a:buNone/>
              <a:defRPr sz="1600" b="1"/>
            </a:lvl5pPr>
            <a:lvl6pPr marL="2285869" indent="0">
              <a:buNone/>
              <a:defRPr sz="1600" b="1"/>
            </a:lvl6pPr>
            <a:lvl7pPr marL="2743043" indent="0">
              <a:buNone/>
              <a:defRPr sz="1600" b="1"/>
            </a:lvl7pPr>
            <a:lvl8pPr marL="3200217" indent="0">
              <a:buNone/>
              <a:defRPr sz="1600" b="1"/>
            </a:lvl8pPr>
            <a:lvl9pPr marL="365739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4" y="1681163"/>
            <a:ext cx="4211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4" indent="0">
              <a:buNone/>
              <a:defRPr sz="2000" b="1"/>
            </a:lvl2pPr>
            <a:lvl3pPr marL="914348" indent="0">
              <a:buNone/>
              <a:defRPr sz="1800" b="1"/>
            </a:lvl3pPr>
            <a:lvl4pPr marL="1371521" indent="0">
              <a:buNone/>
              <a:defRPr sz="1600" b="1"/>
            </a:lvl4pPr>
            <a:lvl5pPr marL="1828695" indent="0">
              <a:buNone/>
              <a:defRPr sz="1600" b="1"/>
            </a:lvl5pPr>
            <a:lvl6pPr marL="2285869" indent="0">
              <a:buNone/>
              <a:defRPr sz="1600" b="1"/>
            </a:lvl6pPr>
            <a:lvl7pPr marL="2743043" indent="0">
              <a:buNone/>
              <a:defRPr sz="1600" b="1"/>
            </a:lvl7pPr>
            <a:lvl8pPr marL="3200217" indent="0">
              <a:buNone/>
              <a:defRPr sz="1600" b="1"/>
            </a:lvl8pPr>
            <a:lvl9pPr marL="365739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4" y="2505075"/>
            <a:ext cx="4211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72178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7367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0547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2231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4" indent="0">
              <a:buNone/>
              <a:defRPr sz="1400"/>
            </a:lvl2pPr>
            <a:lvl3pPr marL="914348" indent="0">
              <a:buNone/>
              <a:defRPr sz="1200"/>
            </a:lvl3pPr>
            <a:lvl4pPr marL="1371521" indent="0">
              <a:buNone/>
              <a:defRPr sz="1000"/>
            </a:lvl4pPr>
            <a:lvl5pPr marL="1828695" indent="0">
              <a:buNone/>
              <a:defRPr sz="1000"/>
            </a:lvl5pPr>
            <a:lvl6pPr marL="2285869" indent="0">
              <a:buNone/>
              <a:defRPr sz="1000"/>
            </a:lvl6pPr>
            <a:lvl7pPr marL="2743043" indent="0">
              <a:buNone/>
              <a:defRPr sz="1000"/>
            </a:lvl7pPr>
            <a:lvl8pPr marL="3200217" indent="0">
              <a:buNone/>
              <a:defRPr sz="1000"/>
            </a:lvl8pPr>
            <a:lvl9pPr marL="365739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01277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74" indent="0">
              <a:buNone/>
              <a:defRPr sz="2800"/>
            </a:lvl2pPr>
            <a:lvl3pPr marL="914348" indent="0">
              <a:buNone/>
              <a:defRPr sz="2400"/>
            </a:lvl3pPr>
            <a:lvl4pPr marL="1371521" indent="0">
              <a:buNone/>
              <a:defRPr sz="2000"/>
            </a:lvl4pPr>
            <a:lvl5pPr marL="1828695" indent="0">
              <a:buNone/>
              <a:defRPr sz="2000"/>
            </a:lvl5pPr>
            <a:lvl6pPr marL="2285869" indent="0">
              <a:buNone/>
              <a:defRPr sz="2000"/>
            </a:lvl6pPr>
            <a:lvl7pPr marL="2743043" indent="0">
              <a:buNone/>
              <a:defRPr sz="2000"/>
            </a:lvl7pPr>
            <a:lvl8pPr marL="3200217" indent="0">
              <a:buNone/>
              <a:defRPr sz="2000"/>
            </a:lvl8pPr>
            <a:lvl9pPr marL="365739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4" indent="0">
              <a:buNone/>
              <a:defRPr sz="1400"/>
            </a:lvl2pPr>
            <a:lvl3pPr marL="914348" indent="0">
              <a:buNone/>
              <a:defRPr sz="1200"/>
            </a:lvl3pPr>
            <a:lvl4pPr marL="1371521" indent="0">
              <a:buNone/>
              <a:defRPr sz="1000"/>
            </a:lvl4pPr>
            <a:lvl5pPr marL="1828695" indent="0">
              <a:buNone/>
              <a:defRPr sz="1000"/>
            </a:lvl5pPr>
            <a:lvl6pPr marL="2285869" indent="0">
              <a:buNone/>
              <a:defRPr sz="1000"/>
            </a:lvl6pPr>
            <a:lvl7pPr marL="2743043" indent="0">
              <a:buNone/>
              <a:defRPr sz="1000"/>
            </a:lvl7pPr>
            <a:lvl8pPr marL="3200217" indent="0">
              <a:buNone/>
              <a:defRPr sz="1000"/>
            </a:lvl8pPr>
            <a:lvl9pPr marL="365739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86074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26173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  <a:prstGeom prst="rect">
            <a:avLst/>
          </a:prstGeo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61848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4935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基本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8D02109-A060-15B6-FA5A-AA6B1F5A99F3}"/>
              </a:ext>
            </a:extLst>
          </p:cNvPr>
          <p:cNvGrpSpPr/>
          <p:nvPr userDrawn="1"/>
        </p:nvGrpSpPr>
        <p:grpSpPr>
          <a:xfrm>
            <a:off x="-3" y="0"/>
            <a:ext cx="9906003" cy="619201"/>
            <a:chOff x="-3" y="0"/>
            <a:chExt cx="9906003" cy="619201"/>
          </a:xfrm>
        </p:grpSpPr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01ED4E12-2A71-6D29-630A-4A281AD66C64}"/>
                </a:ext>
              </a:extLst>
            </p:cNvPr>
            <p:cNvSpPr/>
            <p:nvPr userDrawn="1"/>
          </p:nvSpPr>
          <p:spPr>
            <a:xfrm>
              <a:off x="0" y="0"/>
              <a:ext cx="9906000" cy="619200"/>
            </a:xfrm>
            <a:prstGeom prst="rect">
              <a:avLst/>
            </a:prstGeom>
            <a:solidFill>
              <a:srgbClr val="D3D3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89" dirty="0">
                <a:solidFill>
                  <a:srgbClr val="605230"/>
                </a:solidFill>
              </a:endParaRPr>
            </a:p>
          </p:txBody>
        </p:sp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C6D9A417-6925-2A45-49CB-CC3FEA285941}"/>
                </a:ext>
              </a:extLst>
            </p:cNvPr>
            <p:cNvSpPr/>
            <p:nvPr userDrawn="1"/>
          </p:nvSpPr>
          <p:spPr>
            <a:xfrm>
              <a:off x="-3" y="1"/>
              <a:ext cx="1156345" cy="619200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  <a:shade val="30000"/>
                    <a:satMod val="115000"/>
                  </a:schemeClr>
                </a:gs>
                <a:gs pos="50000">
                  <a:schemeClr val="tx1">
                    <a:lumMod val="65000"/>
                    <a:lumOff val="35000"/>
                    <a:shade val="67500"/>
                    <a:satMod val="115000"/>
                  </a:schemeClr>
                </a:gs>
                <a:gs pos="100000">
                  <a:schemeClr val="tx1">
                    <a:lumMod val="65000"/>
                    <a:lumOff val="35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89" dirty="0">
                <a:solidFill>
                  <a:srgbClr val="605230"/>
                </a:solidFill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B551F4F2-C9FC-AE1C-7774-93F10E889752}"/>
                </a:ext>
              </a:extLst>
            </p:cNvPr>
            <p:cNvSpPr txBox="1"/>
            <p:nvPr userDrawn="1"/>
          </p:nvSpPr>
          <p:spPr>
            <a:xfrm>
              <a:off x="248889" y="92955"/>
              <a:ext cx="651139" cy="185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605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parajita" panose="02020603050405020304" pitchFamily="18" charset="0"/>
                </a:rPr>
                <a:t>COORDINATE</a:t>
              </a:r>
              <a:endParaRPr kumimoji="1" lang="ja-JP" altLang="en-US" sz="605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arajita" panose="02020603050405020304" pitchFamily="18" charset="0"/>
              </a:endParaRPr>
            </a:p>
          </p:txBody>
        </p:sp>
        <p:pic>
          <p:nvPicPr>
            <p:cNvPr id="6" name="図 5" descr="テキスト, ロゴ&#10;&#10;自動的に生成された説明">
              <a:extLst>
                <a:ext uri="{FF2B5EF4-FFF2-40B4-BE49-F238E27FC236}">
                  <a16:creationId xmlns:a16="http://schemas.microsoft.com/office/drawing/2014/main" id="{1D2C0995-9BAD-7C36-9A59-7D157E4091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64" y="190999"/>
              <a:ext cx="977125" cy="379398"/>
            </a:xfrm>
            <a:prstGeom prst="rect">
              <a:avLst/>
            </a:prstGeom>
          </p:spPr>
        </p:pic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4B71F84C-873B-F7A3-9BAA-7D7F4756C1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7199" y="125739"/>
              <a:ext cx="0" cy="9236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AA268CCB-9B36-84A8-012C-68CBE3EDB64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02578" y="125739"/>
              <a:ext cx="0" cy="9236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タイトル 10">
            <a:extLst>
              <a:ext uri="{FF2B5EF4-FFF2-40B4-BE49-F238E27FC236}">
                <a16:creationId xmlns:a16="http://schemas.microsoft.com/office/drawing/2014/main" id="{32B66E9C-1149-1B21-1E13-E5807EF5D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541" y="154994"/>
            <a:ext cx="6756684" cy="302785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200" b="1"/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17" name="テキスト プレースホルダー 16">
            <a:extLst>
              <a:ext uri="{FF2B5EF4-FFF2-40B4-BE49-F238E27FC236}">
                <a16:creationId xmlns:a16="http://schemas.microsoft.com/office/drawing/2014/main" id="{576C3D42-EA1D-3C21-6DB1-5D6A04425F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26425" y="240797"/>
            <a:ext cx="1541463" cy="216982"/>
          </a:xfrm>
          <a:prstGeom prst="rect">
            <a:avLst/>
          </a:prstGeom>
        </p:spPr>
        <p:txBody>
          <a:bodyPr wrap="square" lIns="0" rIns="0" anchor="ctr" anchorCtr="0">
            <a:spAutoFit/>
          </a:bodyPr>
          <a:lstStyle>
            <a:lvl1pPr marL="0" indent="0" algn="r">
              <a:buNone/>
              <a:defRPr sz="900"/>
            </a:lvl1pPr>
            <a:lvl2pPr algn="r">
              <a:defRPr sz="900"/>
            </a:lvl2pPr>
            <a:lvl3pPr algn="r">
              <a:defRPr sz="900"/>
            </a:lvl3pPr>
            <a:lvl4pPr algn="r">
              <a:defRPr sz="900"/>
            </a:lvl4pPr>
            <a:lvl5pPr algn="r">
              <a:defRPr sz="900"/>
            </a:lvl5pPr>
          </a:lstStyle>
          <a:p>
            <a:pPr lvl="0"/>
            <a:endParaRPr kumimoji="1" lang="ja-JP" altLang="en-US" dirty="0"/>
          </a:p>
        </p:txBody>
      </p:sp>
      <p:sp>
        <p:nvSpPr>
          <p:cNvPr id="18" name="Credit">
            <a:extLst>
              <a:ext uri="{FF2B5EF4-FFF2-40B4-BE49-F238E27FC236}">
                <a16:creationId xmlns:a16="http://schemas.microsoft.com/office/drawing/2014/main" id="{F76AAC50-7A5F-27DB-AA37-108D3D09708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730482" y="88573"/>
            <a:ext cx="1035818" cy="158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6868" rIns="0" bIns="36868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ja-JP" sz="544" b="0" baseline="0" dirty="0">
                <a:solidFill>
                  <a:srgbClr val="504642"/>
                </a:solidFill>
                <a:latin typeface="+mn-lt"/>
                <a:ea typeface="+mn-ea"/>
              </a:rPr>
              <a:t>© Panasonic  Corporation 2024</a:t>
            </a:r>
          </a:p>
        </p:txBody>
      </p:sp>
    </p:spTree>
    <p:extLst>
      <p:ext uri="{BB962C8B-B14F-4D97-AF65-F5344CB8AC3E}">
        <p14:creationId xmlns:p14="http://schemas.microsoft.com/office/powerpoint/2010/main" val="36658665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0580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8830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7" y="1825625"/>
            <a:ext cx="42100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361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4" indent="0">
              <a:buNone/>
              <a:defRPr sz="2000" b="1"/>
            </a:lvl2pPr>
            <a:lvl3pPr marL="914348" indent="0">
              <a:buNone/>
              <a:defRPr sz="1800" b="1"/>
            </a:lvl3pPr>
            <a:lvl4pPr marL="1371521" indent="0">
              <a:buNone/>
              <a:defRPr sz="1600" b="1"/>
            </a:lvl4pPr>
            <a:lvl5pPr marL="1828695" indent="0">
              <a:buNone/>
              <a:defRPr sz="1600" b="1"/>
            </a:lvl5pPr>
            <a:lvl6pPr marL="2285869" indent="0">
              <a:buNone/>
              <a:defRPr sz="1600" b="1"/>
            </a:lvl6pPr>
            <a:lvl7pPr marL="2743043" indent="0">
              <a:buNone/>
              <a:defRPr sz="1600" b="1"/>
            </a:lvl7pPr>
            <a:lvl8pPr marL="3200217" indent="0">
              <a:buNone/>
              <a:defRPr sz="1600" b="1"/>
            </a:lvl8pPr>
            <a:lvl9pPr marL="365739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4" y="1681163"/>
            <a:ext cx="4211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4" indent="0">
              <a:buNone/>
              <a:defRPr sz="2000" b="1"/>
            </a:lvl2pPr>
            <a:lvl3pPr marL="914348" indent="0">
              <a:buNone/>
              <a:defRPr sz="1800" b="1"/>
            </a:lvl3pPr>
            <a:lvl4pPr marL="1371521" indent="0">
              <a:buNone/>
              <a:defRPr sz="1600" b="1"/>
            </a:lvl4pPr>
            <a:lvl5pPr marL="1828695" indent="0">
              <a:buNone/>
              <a:defRPr sz="1600" b="1"/>
            </a:lvl5pPr>
            <a:lvl6pPr marL="2285869" indent="0">
              <a:buNone/>
              <a:defRPr sz="1600" b="1"/>
            </a:lvl6pPr>
            <a:lvl7pPr marL="2743043" indent="0">
              <a:buNone/>
              <a:defRPr sz="1600" b="1"/>
            </a:lvl7pPr>
            <a:lvl8pPr marL="3200217" indent="0">
              <a:buNone/>
              <a:defRPr sz="1600" b="1"/>
            </a:lvl8pPr>
            <a:lvl9pPr marL="365739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4" y="2505075"/>
            <a:ext cx="4211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9446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0623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5727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4" indent="0">
              <a:buNone/>
              <a:defRPr sz="1400"/>
            </a:lvl2pPr>
            <a:lvl3pPr marL="914348" indent="0">
              <a:buNone/>
              <a:defRPr sz="1200"/>
            </a:lvl3pPr>
            <a:lvl4pPr marL="1371521" indent="0">
              <a:buNone/>
              <a:defRPr sz="1000"/>
            </a:lvl4pPr>
            <a:lvl5pPr marL="1828695" indent="0">
              <a:buNone/>
              <a:defRPr sz="1000"/>
            </a:lvl5pPr>
            <a:lvl6pPr marL="2285869" indent="0">
              <a:buNone/>
              <a:defRPr sz="1000"/>
            </a:lvl6pPr>
            <a:lvl7pPr marL="2743043" indent="0">
              <a:buNone/>
              <a:defRPr sz="1000"/>
            </a:lvl7pPr>
            <a:lvl8pPr marL="3200217" indent="0">
              <a:buNone/>
              <a:defRPr sz="1000"/>
            </a:lvl8pPr>
            <a:lvl9pPr marL="365739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305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74" indent="0">
              <a:buNone/>
              <a:defRPr sz="2800"/>
            </a:lvl2pPr>
            <a:lvl3pPr marL="914348" indent="0">
              <a:buNone/>
              <a:defRPr sz="2400"/>
            </a:lvl3pPr>
            <a:lvl4pPr marL="1371521" indent="0">
              <a:buNone/>
              <a:defRPr sz="2000"/>
            </a:lvl4pPr>
            <a:lvl5pPr marL="1828695" indent="0">
              <a:buNone/>
              <a:defRPr sz="2000"/>
            </a:lvl5pPr>
            <a:lvl6pPr marL="2285869" indent="0">
              <a:buNone/>
              <a:defRPr sz="2000"/>
            </a:lvl6pPr>
            <a:lvl7pPr marL="2743043" indent="0">
              <a:buNone/>
              <a:defRPr sz="2000"/>
            </a:lvl7pPr>
            <a:lvl8pPr marL="3200217" indent="0">
              <a:buNone/>
              <a:defRPr sz="2000"/>
            </a:lvl8pPr>
            <a:lvl9pPr marL="365739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4" indent="0">
              <a:buNone/>
              <a:defRPr sz="1400"/>
            </a:lvl2pPr>
            <a:lvl3pPr marL="914348" indent="0">
              <a:buNone/>
              <a:defRPr sz="1200"/>
            </a:lvl3pPr>
            <a:lvl4pPr marL="1371521" indent="0">
              <a:buNone/>
              <a:defRPr sz="1000"/>
            </a:lvl4pPr>
            <a:lvl5pPr marL="1828695" indent="0">
              <a:buNone/>
              <a:defRPr sz="1000"/>
            </a:lvl5pPr>
            <a:lvl6pPr marL="2285869" indent="0">
              <a:buNone/>
              <a:defRPr sz="1000"/>
            </a:lvl6pPr>
            <a:lvl7pPr marL="2743043" indent="0">
              <a:buNone/>
              <a:defRPr sz="1000"/>
            </a:lvl7pPr>
            <a:lvl8pPr marL="3200217" indent="0">
              <a:buNone/>
              <a:defRPr sz="1000"/>
            </a:lvl8pPr>
            <a:lvl9pPr marL="365739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5555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387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348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1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8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82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5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9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3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7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4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8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1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5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9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3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7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90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12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2D6B7E3-6D81-4847-93DF-C2EFFE656F52}"/>
              </a:ext>
            </a:extLst>
          </p:cNvPr>
          <p:cNvSpPr/>
          <p:nvPr userDrawn="1"/>
        </p:nvSpPr>
        <p:spPr>
          <a:xfrm>
            <a:off x="0" y="0"/>
            <a:ext cx="2471299" cy="2419392"/>
          </a:xfrm>
          <a:prstGeom prst="rect">
            <a:avLst/>
          </a:prstGeom>
          <a:solidFill>
            <a:srgbClr val="ECE7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5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EB8686F-56E9-4EDD-A96C-ED80FAF92B2A}"/>
              </a:ext>
            </a:extLst>
          </p:cNvPr>
          <p:cNvSpPr/>
          <p:nvPr userDrawn="1"/>
        </p:nvSpPr>
        <p:spPr>
          <a:xfrm>
            <a:off x="7451343" y="0"/>
            <a:ext cx="2471299" cy="2419392"/>
          </a:xfrm>
          <a:prstGeom prst="rect">
            <a:avLst/>
          </a:prstGeom>
          <a:solidFill>
            <a:srgbClr val="ECE7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5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7ECE30D-0157-476B-AFA3-39F85FC0E77E}"/>
              </a:ext>
            </a:extLst>
          </p:cNvPr>
          <p:cNvSpPr/>
          <p:nvPr userDrawn="1"/>
        </p:nvSpPr>
        <p:spPr>
          <a:xfrm>
            <a:off x="0" y="4435553"/>
            <a:ext cx="2471299" cy="2419392"/>
          </a:xfrm>
          <a:prstGeom prst="rect">
            <a:avLst/>
          </a:prstGeom>
          <a:solidFill>
            <a:srgbClr val="ECE7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5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74D4C91-9E1F-4C77-AEF1-9F76AC0C9BDA}"/>
              </a:ext>
            </a:extLst>
          </p:cNvPr>
          <p:cNvSpPr/>
          <p:nvPr userDrawn="1"/>
        </p:nvSpPr>
        <p:spPr>
          <a:xfrm>
            <a:off x="7451343" y="4435553"/>
            <a:ext cx="2471299" cy="2419392"/>
          </a:xfrm>
          <a:prstGeom prst="rect">
            <a:avLst/>
          </a:prstGeom>
          <a:solidFill>
            <a:srgbClr val="ECE7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50"/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03C14181-CFDF-45ED-B61C-FCB756B32FB4}"/>
              </a:ext>
            </a:extLst>
          </p:cNvPr>
          <p:cNvSpPr/>
          <p:nvPr userDrawn="1"/>
        </p:nvSpPr>
        <p:spPr>
          <a:xfrm>
            <a:off x="212182" y="247890"/>
            <a:ext cx="9510759" cy="6414619"/>
          </a:xfrm>
          <a:prstGeom prst="roundRect">
            <a:avLst>
              <a:gd name="adj" fmla="val 1967"/>
            </a:avLst>
          </a:prstGeom>
          <a:solidFill>
            <a:srgbClr val="F4F2F0"/>
          </a:solidFill>
          <a:ln>
            <a:noFill/>
          </a:ln>
          <a:effectLst>
            <a:glow rad="165100">
              <a:schemeClr val="tx1">
                <a:alpha val="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5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1E306837-72F2-4F48-8B05-DF2A7631D081}"/>
              </a:ext>
            </a:extLst>
          </p:cNvPr>
          <p:cNvSpPr/>
          <p:nvPr userDrawn="1"/>
        </p:nvSpPr>
        <p:spPr>
          <a:xfrm>
            <a:off x="212182" y="2419392"/>
            <a:ext cx="9510759" cy="201616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50"/>
          </a:p>
        </p:txBody>
      </p:sp>
    </p:spTree>
    <p:extLst>
      <p:ext uri="{BB962C8B-B14F-4D97-AF65-F5344CB8AC3E}">
        <p14:creationId xmlns:p14="http://schemas.microsoft.com/office/powerpoint/2010/main" val="2636461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348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1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8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82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5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9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3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7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4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8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1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5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9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3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7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90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12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753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97" userDrawn="1">
          <p15:clr>
            <a:srgbClr val="F26B43"/>
          </p15:clr>
        </p15:guide>
        <p15:guide id="2" orient="horz" pos="434" userDrawn="1">
          <p15:clr>
            <a:srgbClr val="F26B43"/>
          </p15:clr>
        </p15:guide>
        <p15:guide id="3" pos="3144" userDrawn="1">
          <p15:clr>
            <a:srgbClr val="F26B43"/>
          </p15:clr>
        </p15:guide>
        <p15:guide id="4" pos="2127" userDrawn="1">
          <p15:clr>
            <a:srgbClr val="F26B43"/>
          </p15:clr>
        </p15:guide>
        <p15:guide id="5" pos="2079" userDrawn="1">
          <p15:clr>
            <a:srgbClr val="F26B43"/>
          </p15:clr>
        </p15:guide>
        <p15:guide id="6" pos="1108" userDrawn="1">
          <p15:clr>
            <a:srgbClr val="F26B43"/>
          </p15:clr>
        </p15:guide>
        <p15:guide id="7" pos="1060" userDrawn="1">
          <p15:clr>
            <a:srgbClr val="F26B43"/>
          </p15:clr>
        </p15:guide>
        <p15:guide id="8" pos="90" userDrawn="1">
          <p15:clr>
            <a:srgbClr val="F26B43"/>
          </p15:clr>
        </p15:guide>
        <p15:guide id="9" orient="horz" pos="1658" userDrawn="1">
          <p15:clr>
            <a:srgbClr val="F26B43"/>
          </p15:clr>
        </p15:guide>
        <p15:guide id="10" orient="horz" pos="1704" userDrawn="1">
          <p15:clr>
            <a:srgbClr val="F26B43"/>
          </p15:clr>
        </p15:guide>
        <p15:guide id="11" orient="horz" pos="386" userDrawn="1">
          <p15:clr>
            <a:srgbClr val="F26B43"/>
          </p15:clr>
        </p15:guide>
        <p15:guide id="12" orient="horz" pos="2928" userDrawn="1">
          <p15:clr>
            <a:srgbClr val="F26B43"/>
          </p15:clr>
        </p15:guide>
        <p15:guide id="13" orient="horz" pos="2975" userDrawn="1">
          <p15:clr>
            <a:srgbClr val="F26B43"/>
          </p15:clr>
        </p15:guide>
        <p15:guide id="14" orient="horz" pos="4200" userDrawn="1">
          <p15:clr>
            <a:srgbClr val="F26B43"/>
          </p15:clr>
        </p15:guide>
        <p15:guide id="15" pos="4116" userDrawn="1">
          <p15:clr>
            <a:srgbClr val="F26B43"/>
          </p15:clr>
        </p15:guide>
        <p15:guide id="16" pos="4163" userDrawn="1">
          <p15:clr>
            <a:srgbClr val="F26B43"/>
          </p15:clr>
        </p15:guide>
        <p15:guide id="17" pos="5133" userDrawn="1">
          <p15:clr>
            <a:srgbClr val="F26B43"/>
          </p15:clr>
        </p15:guide>
        <p15:guide id="18" pos="5182" userDrawn="1">
          <p15:clr>
            <a:srgbClr val="F26B43"/>
          </p15:clr>
        </p15:guide>
        <p15:guide id="19" pos="6152" userDrawn="1">
          <p15:clr>
            <a:srgbClr val="F26B43"/>
          </p15:clr>
        </p15:guide>
        <p15:guide id="20" orient="horz" pos="424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jpg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jpg"/><Relationship Id="rId1" Type="http://schemas.openxmlformats.org/officeDocument/2006/relationships/slideLayout" Target="../slideLayouts/slideLayout25.xml"/><Relationship Id="rId6" Type="http://schemas.microsoft.com/office/2007/relationships/hdphoto" Target="../media/hdphoto1.wdp"/><Relationship Id="rId11" Type="http://schemas.openxmlformats.org/officeDocument/2006/relationships/image" Target="../media/image8.jpe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7.jpeg"/><Relationship Id="rId19" Type="http://schemas.microsoft.com/office/2007/relationships/hdphoto" Target="../media/hdphoto3.wdp"/><Relationship Id="rId4" Type="http://schemas.openxmlformats.org/officeDocument/2006/relationships/image" Target="../media/image3.jpg"/><Relationship Id="rId9" Type="http://schemas.openxmlformats.org/officeDocument/2006/relationships/image" Target="../media/image6.jpe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モダンな家具がある部屋&#10;&#10;中程度の精度で自動的に生成された説明">
            <a:extLst>
              <a:ext uri="{FF2B5EF4-FFF2-40B4-BE49-F238E27FC236}">
                <a16:creationId xmlns:a16="http://schemas.microsoft.com/office/drawing/2014/main" id="{66733D91-84DD-0638-AD4D-8AD423FAA9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84"/>
          <a:stretch/>
        </p:blipFill>
        <p:spPr>
          <a:xfrm>
            <a:off x="254809" y="683596"/>
            <a:ext cx="6167405" cy="3953216"/>
          </a:xfrm>
          <a:prstGeom prst="rect">
            <a:avLst/>
          </a:prstGeom>
        </p:spPr>
      </p:pic>
      <p:pic>
        <p:nvPicPr>
          <p:cNvPr id="112" name="図 111" descr="ダイアグラム, 設計図&#10;&#10;自動的に生成された説明">
            <a:extLst>
              <a:ext uri="{FF2B5EF4-FFF2-40B4-BE49-F238E27FC236}">
                <a16:creationId xmlns:a16="http://schemas.microsoft.com/office/drawing/2014/main" id="{13AC0197-44F2-6245-C945-F49CAFDB78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821" r="8564"/>
          <a:stretch/>
        </p:blipFill>
        <p:spPr>
          <a:xfrm>
            <a:off x="7172787" y="1222002"/>
            <a:ext cx="1957487" cy="1926747"/>
          </a:xfrm>
          <a:prstGeom prst="rect">
            <a:avLst/>
          </a:prstGeom>
        </p:spPr>
      </p:pic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E1E6E4BB-FA0C-42E6-AAF5-35C793D3CA8A}"/>
              </a:ext>
            </a:extLst>
          </p:cNvPr>
          <p:cNvSpPr/>
          <p:nvPr/>
        </p:nvSpPr>
        <p:spPr>
          <a:xfrm>
            <a:off x="142875" y="4722813"/>
            <a:ext cx="6391275" cy="19446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50"/>
          </a:p>
        </p:txBody>
      </p:sp>
      <p:pic>
        <p:nvPicPr>
          <p:cNvPr id="88" name="図 87">
            <a:extLst>
              <a:ext uri="{FF2B5EF4-FFF2-40B4-BE49-F238E27FC236}">
                <a16:creationId xmlns:a16="http://schemas.microsoft.com/office/drawing/2014/main" id="{53D1CFF6-A6F3-D6E1-8172-DF1CFD9123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908" y="5188021"/>
            <a:ext cx="485900" cy="1280874"/>
          </a:xfrm>
          <a:prstGeom prst="rect">
            <a:avLst/>
          </a:prstGeom>
        </p:spPr>
      </p:pic>
      <p:pic>
        <p:nvPicPr>
          <p:cNvPr id="89" name="図 88">
            <a:extLst>
              <a:ext uri="{FF2B5EF4-FFF2-40B4-BE49-F238E27FC236}">
                <a16:creationId xmlns:a16="http://schemas.microsoft.com/office/drawing/2014/main" id="{19E3FDDA-CFAA-6CD7-4495-BC2EBEB04F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427" y="5194801"/>
            <a:ext cx="491766" cy="1283896"/>
          </a:xfrm>
          <a:prstGeom prst="rect">
            <a:avLst/>
          </a:prstGeom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62C8DDCD-3DF3-E5E2-C565-C47ABA6A38AA}"/>
              </a:ext>
            </a:extLst>
          </p:cNvPr>
          <p:cNvGrpSpPr/>
          <p:nvPr/>
        </p:nvGrpSpPr>
        <p:grpSpPr>
          <a:xfrm>
            <a:off x="8226425" y="5731500"/>
            <a:ext cx="1539875" cy="936000"/>
            <a:chOff x="8226425" y="5731500"/>
            <a:chExt cx="1539875" cy="936000"/>
          </a:xfrm>
        </p:grpSpPr>
        <p:sp>
          <p:nvSpPr>
            <p:cNvPr id="61" name="正方形/長方形 60">
              <a:extLst>
                <a:ext uri="{FF2B5EF4-FFF2-40B4-BE49-F238E27FC236}">
                  <a16:creationId xmlns:a16="http://schemas.microsoft.com/office/drawing/2014/main" id="{96C1F49C-CF02-E8CF-8610-72217959694E}"/>
                </a:ext>
              </a:extLst>
            </p:cNvPr>
            <p:cNvSpPr/>
            <p:nvPr/>
          </p:nvSpPr>
          <p:spPr>
            <a:xfrm>
              <a:off x="8226425" y="5731500"/>
              <a:ext cx="1539875" cy="93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750" dirty="0"/>
            </a:p>
          </p:txBody>
        </p:sp>
        <p:sp>
          <p:nvSpPr>
            <p:cNvPr id="62" name="Rectangle 84">
              <a:extLst>
                <a:ext uri="{FF2B5EF4-FFF2-40B4-BE49-F238E27FC236}">
                  <a16:creationId xmlns:a16="http://schemas.microsoft.com/office/drawing/2014/main" id="{49A6F060-44BD-01F5-3221-2A84FE17DA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6425" y="5731500"/>
              <a:ext cx="1539875" cy="1296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6350">
              <a:solidFill>
                <a:srgbClr val="4D4D4D"/>
              </a:solidFill>
              <a:miter lim="800000"/>
              <a:headEnd/>
              <a:tailEnd/>
            </a:ln>
          </p:spPr>
          <p:txBody>
            <a:bodyPr lIns="86202" tIns="0" rIns="86202" bIns="0" anchor="ctr"/>
            <a:lstStyle/>
            <a:p>
              <a:pPr defTabSz="431051">
                <a:spcBef>
                  <a:spcPct val="50000"/>
                </a:spcBef>
              </a:pPr>
              <a:r>
                <a:rPr lang="ja-JP" altLang="en-US" sz="800" dirty="0">
                  <a:solidFill>
                    <a:prstClr val="white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床材</a:t>
              </a:r>
            </a:p>
          </p:txBody>
        </p:sp>
        <p:sp>
          <p:nvSpPr>
            <p:cNvPr id="8" name="Text Box 371">
              <a:extLst>
                <a:ext uri="{FF2B5EF4-FFF2-40B4-BE49-F238E27FC236}">
                  <a16:creationId xmlns:a16="http://schemas.microsoft.com/office/drawing/2014/main" id="{AA3FE58D-327E-0BAF-0E87-FB971DD879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02672" y="5931994"/>
              <a:ext cx="588302" cy="143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50400" anchor="t" anchorCtr="0">
              <a:spAutoFit/>
            </a:bodyPr>
            <a:lstStyle>
              <a:lvl1pPr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defTabSz="862101" eaLnBrk="1" fontAlgn="base" hangingPunct="1">
                <a:spcAft>
                  <a:spcPct val="0"/>
                </a:spcAft>
                <a:defRPr/>
              </a:pPr>
              <a:r>
                <a:rPr lang="ja-JP" altLang="en-US" kern="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ベリティスフロアー</a:t>
              </a:r>
            </a:p>
          </p:txBody>
        </p:sp>
        <p:sp>
          <p:nvSpPr>
            <p:cNvPr id="42" name="Text Box 371">
              <a:extLst>
                <a:ext uri="{FF2B5EF4-FFF2-40B4-BE49-F238E27FC236}">
                  <a16:creationId xmlns:a16="http://schemas.microsoft.com/office/drawing/2014/main" id="{DE8073E7-8C43-2A40-1B51-24829FE420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77962" y="6476982"/>
              <a:ext cx="708527" cy="1214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28800" rIns="0" bIns="0" anchor="ctr" anchorCtr="1">
              <a:spAutoFit/>
            </a:bodyPr>
            <a:lstStyle>
              <a:lvl1pPr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defTabSz="862101" eaLnBrk="1" fontAlgn="base" hangingPunct="1">
                <a:spcAft>
                  <a:spcPct val="0"/>
                </a:spcAft>
                <a:defRPr/>
              </a:pPr>
              <a:r>
                <a:rPr lang="ja-JP" altLang="en-US" kern="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エイジドチェスナット柄</a:t>
              </a:r>
            </a:p>
          </p:txBody>
        </p:sp>
        <p:pic>
          <p:nvPicPr>
            <p:cNvPr id="25" name="図 24" descr="屋外, 座る, 敷物, 水 が含まれている画像&#10;&#10;自動的に生成された説明">
              <a:extLst>
                <a:ext uri="{FF2B5EF4-FFF2-40B4-BE49-F238E27FC236}">
                  <a16:creationId xmlns:a16="http://schemas.microsoft.com/office/drawing/2014/main" id="{53E28340-A0A2-6815-BAE0-262CEB9015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09" b="7767"/>
            <a:stretch/>
          </p:blipFill>
          <p:spPr>
            <a:xfrm>
              <a:off x="8478435" y="6075219"/>
              <a:ext cx="1036800" cy="396944"/>
            </a:xfrm>
            <a:prstGeom prst="rect">
              <a:avLst/>
            </a:prstGeom>
          </p:spPr>
        </p:pic>
      </p:grpSp>
      <p:pic>
        <p:nvPicPr>
          <p:cNvPr id="57" name="図 56" descr="背景パターン が含まれている画像&#10;&#10;自動的に生成された説明">
            <a:extLst>
              <a:ext uri="{FF2B5EF4-FFF2-40B4-BE49-F238E27FC236}">
                <a16:creationId xmlns:a16="http://schemas.microsoft.com/office/drawing/2014/main" id="{4C693169-E6DE-B3A2-9BAB-6A2044E81AE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5860" y="6075219"/>
            <a:ext cx="1036800" cy="397797"/>
          </a:xfrm>
          <a:prstGeom prst="rect">
            <a:avLst/>
          </a:prstGeom>
        </p:spPr>
      </p:pic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64FD57A9-60B4-4499-988A-5E614EA38CFC}"/>
              </a:ext>
            </a:extLst>
          </p:cNvPr>
          <p:cNvSpPr txBox="1"/>
          <p:nvPr/>
        </p:nvSpPr>
        <p:spPr>
          <a:xfrm>
            <a:off x="6096295" y="6652714"/>
            <a:ext cx="3670005" cy="1630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defTabSz="431051">
              <a:lnSpc>
                <a:spcPts val="1112"/>
              </a:lnSpc>
            </a:pPr>
            <a:r>
              <a:rPr lang="ja-JP" altLang="en-US" sz="513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イラストはイメージ図になります。また、印刷物と実物では色柄が異なりますので、現物の商品サンプルなどでお確かめください。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89B77DC4-73EB-0136-4AAF-E9267F636214}"/>
              </a:ext>
            </a:extLst>
          </p:cNvPr>
          <p:cNvGrpSpPr/>
          <p:nvPr/>
        </p:nvGrpSpPr>
        <p:grpSpPr>
          <a:xfrm>
            <a:off x="142875" y="4709775"/>
            <a:ext cx="6392212" cy="184666"/>
            <a:chOff x="142875" y="4709775"/>
            <a:chExt cx="6392212" cy="184666"/>
          </a:xfrm>
        </p:grpSpPr>
        <p:sp>
          <p:nvSpPr>
            <p:cNvPr id="68" name="Rectangle 84">
              <a:extLst>
                <a:ext uri="{FF2B5EF4-FFF2-40B4-BE49-F238E27FC236}">
                  <a16:creationId xmlns:a16="http://schemas.microsoft.com/office/drawing/2014/main" id="{0841C798-9666-4A2B-B434-290F77AB17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875" y="4727361"/>
              <a:ext cx="6392212" cy="1296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6350">
              <a:solidFill>
                <a:srgbClr val="4D4D4D"/>
              </a:solidFill>
              <a:miter lim="800000"/>
              <a:headEnd/>
              <a:tailEnd/>
            </a:ln>
          </p:spPr>
          <p:txBody>
            <a:bodyPr lIns="86202" tIns="0" rIns="86202" bIns="0" anchor="ctr"/>
            <a:lstStyle/>
            <a:p>
              <a:pPr defTabSz="431051">
                <a:spcBef>
                  <a:spcPct val="50000"/>
                </a:spcBef>
              </a:pPr>
              <a:r>
                <a:rPr lang="ja-JP" altLang="en-US" sz="800" dirty="0">
                  <a:solidFill>
                    <a:prstClr val="white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内装ドア</a:t>
              </a:r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B5C58AA2-D7DF-A31E-43A2-6E781C629543}"/>
                </a:ext>
              </a:extLst>
            </p:cNvPr>
            <p:cNvSpPr txBox="1"/>
            <p:nvPr/>
          </p:nvSpPr>
          <p:spPr>
            <a:xfrm>
              <a:off x="761850" y="4709775"/>
              <a:ext cx="986900" cy="184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6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グレージュアッシュ柄</a:t>
              </a:r>
            </a:p>
          </p:txBody>
        </p:sp>
      </p:grp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B62BF2AC-F744-EC3A-C71C-C2FAE80C019B}"/>
              </a:ext>
            </a:extLst>
          </p:cNvPr>
          <p:cNvSpPr/>
          <p:nvPr/>
        </p:nvSpPr>
        <p:spPr>
          <a:xfrm>
            <a:off x="587312" y="4859609"/>
            <a:ext cx="166712" cy="133508"/>
          </a:xfrm>
          <a:prstGeom prst="rect">
            <a:avLst/>
          </a:prstGeom>
          <a:ln>
            <a:noFill/>
          </a:ln>
        </p:spPr>
        <p:txBody>
          <a:bodyPr wrap="none" lIns="0" tIns="10800" rIns="0" bIns="10800">
            <a:spAutoFit/>
          </a:bodyPr>
          <a:lstStyle/>
          <a:p>
            <a:pPr defTabSz="406454"/>
            <a:r>
              <a:rPr lang="en-US" altLang="ja-JP" sz="726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LDK</a:t>
            </a:r>
            <a:endParaRPr lang="ja-JP" altLang="en-US" sz="726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DCF114-69D4-0E4C-3DCD-31D8B34134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081" y="4998017"/>
            <a:ext cx="644400" cy="144000"/>
          </a:xfrm>
          <a:prstGeom prst="rect">
            <a:avLst/>
          </a:prstGeom>
          <a:solidFill>
            <a:srgbClr val="96969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fontAlgn="ctr">
              <a:spcBef>
                <a:spcPct val="0"/>
              </a:spcBef>
              <a:spcAft>
                <a:spcPts val="50"/>
              </a:spcAft>
            </a:pPr>
            <a:r>
              <a:rPr lang="en-US" altLang="ja-JP" sz="7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itchFamily="50" charset="-128"/>
              </a:rPr>
              <a:t>MD</a:t>
            </a:r>
            <a:r>
              <a:rPr lang="ja-JP" altLang="en-US" sz="7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itchFamily="50" charset="-128"/>
              </a:rPr>
              <a:t>型</a:t>
            </a: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AD5D2955-93AA-7CF9-34D8-08A8D1543323}"/>
              </a:ext>
            </a:extLst>
          </p:cNvPr>
          <p:cNvSpPr/>
          <p:nvPr/>
        </p:nvSpPr>
        <p:spPr>
          <a:xfrm>
            <a:off x="3823883" y="4859609"/>
            <a:ext cx="185948" cy="133508"/>
          </a:xfrm>
          <a:prstGeom prst="rect">
            <a:avLst/>
          </a:prstGeom>
          <a:ln>
            <a:noFill/>
          </a:ln>
        </p:spPr>
        <p:txBody>
          <a:bodyPr wrap="none" lIns="0" tIns="10800" rIns="0" bIns="10800">
            <a:spAutoFit/>
          </a:bodyPr>
          <a:lstStyle/>
          <a:p>
            <a:pPr defTabSz="406454"/>
            <a:r>
              <a:rPr lang="ja-JP" altLang="en-US" sz="726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洗面</a:t>
            </a:r>
            <a:endParaRPr lang="ja-JP" altLang="en-US" sz="726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6" name="Rectangle 10">
            <a:extLst>
              <a:ext uri="{FF2B5EF4-FFF2-40B4-BE49-F238E27FC236}">
                <a16:creationId xmlns:a16="http://schemas.microsoft.com/office/drawing/2014/main" id="{0791B5F0-B069-8FCF-A9C3-CB5EB562E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3883" y="4998017"/>
            <a:ext cx="644400" cy="144000"/>
          </a:xfrm>
          <a:prstGeom prst="rect">
            <a:avLst/>
          </a:prstGeom>
          <a:solidFill>
            <a:srgbClr val="96969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fontAlgn="ctr">
              <a:spcBef>
                <a:spcPct val="0"/>
              </a:spcBef>
              <a:spcAft>
                <a:spcPts val="50"/>
              </a:spcAft>
            </a:pPr>
            <a:r>
              <a:rPr lang="en-US" altLang="ja-JP" sz="7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itchFamily="50" charset="-128"/>
              </a:rPr>
              <a:t>DE</a:t>
            </a:r>
            <a:r>
              <a:rPr lang="ja-JP" altLang="en-US" sz="7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itchFamily="50" charset="-128"/>
              </a:rPr>
              <a:t>型</a:t>
            </a: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EBB708E3-9D96-061C-485B-025B8CDAF72B}"/>
              </a:ext>
            </a:extLst>
          </p:cNvPr>
          <p:cNvSpPr/>
          <p:nvPr/>
        </p:nvSpPr>
        <p:spPr>
          <a:xfrm>
            <a:off x="2207482" y="4859609"/>
            <a:ext cx="185948" cy="133508"/>
          </a:xfrm>
          <a:prstGeom prst="rect">
            <a:avLst/>
          </a:prstGeom>
          <a:ln>
            <a:noFill/>
          </a:ln>
        </p:spPr>
        <p:txBody>
          <a:bodyPr wrap="none" lIns="0" tIns="10800" rIns="0" bIns="10800">
            <a:spAutoFit/>
          </a:bodyPr>
          <a:lstStyle/>
          <a:p>
            <a:pPr defTabSz="406454"/>
            <a:r>
              <a:rPr lang="ja-JP" altLang="en-US" sz="726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洋室</a:t>
            </a:r>
          </a:p>
        </p:txBody>
      </p:sp>
      <p:sp>
        <p:nvSpPr>
          <p:cNvPr id="21" name="Rectangle 10">
            <a:extLst>
              <a:ext uri="{FF2B5EF4-FFF2-40B4-BE49-F238E27FC236}">
                <a16:creationId xmlns:a16="http://schemas.microsoft.com/office/drawing/2014/main" id="{3DE841DE-3E03-7F09-4C79-01878B143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7482" y="4998017"/>
            <a:ext cx="644400" cy="144000"/>
          </a:xfrm>
          <a:prstGeom prst="rect">
            <a:avLst/>
          </a:prstGeom>
          <a:solidFill>
            <a:srgbClr val="96969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fontAlgn="ctr">
              <a:spcBef>
                <a:spcPct val="0"/>
              </a:spcBef>
              <a:spcAft>
                <a:spcPts val="50"/>
              </a:spcAft>
            </a:pPr>
            <a:r>
              <a:rPr lang="en-US" altLang="ja-JP" sz="7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itchFamily="50" charset="-128"/>
              </a:rPr>
              <a:t>PC</a:t>
            </a:r>
            <a:r>
              <a:rPr lang="ja-JP" altLang="en-US" sz="7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itchFamily="50" charset="-128"/>
              </a:rPr>
              <a:t>型</a:t>
            </a:r>
          </a:p>
        </p:txBody>
      </p:sp>
      <p:pic>
        <p:nvPicPr>
          <p:cNvPr id="67" name="図 66">
            <a:extLst>
              <a:ext uri="{FF2B5EF4-FFF2-40B4-BE49-F238E27FC236}">
                <a16:creationId xmlns:a16="http://schemas.microsoft.com/office/drawing/2014/main" id="{B0A8A57C-6263-343E-BEF2-9410DB8F27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0857" y="5186367"/>
            <a:ext cx="481206" cy="1296000"/>
          </a:xfrm>
          <a:prstGeom prst="rect">
            <a:avLst/>
          </a:prstGeom>
        </p:spPr>
      </p:pic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28C14C79-4348-2069-8365-6685D25F5BF9}"/>
              </a:ext>
            </a:extLst>
          </p:cNvPr>
          <p:cNvGrpSpPr/>
          <p:nvPr/>
        </p:nvGrpSpPr>
        <p:grpSpPr>
          <a:xfrm>
            <a:off x="8226425" y="4726946"/>
            <a:ext cx="1539875" cy="936000"/>
            <a:chOff x="8226425" y="4726946"/>
            <a:chExt cx="1539875" cy="936000"/>
          </a:xfrm>
        </p:grpSpPr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BC1FA817-57D9-74C7-C545-6C3DA54D8B96}"/>
                </a:ext>
              </a:extLst>
            </p:cNvPr>
            <p:cNvSpPr/>
            <p:nvPr/>
          </p:nvSpPr>
          <p:spPr>
            <a:xfrm>
              <a:off x="8226425" y="4726946"/>
              <a:ext cx="1539875" cy="93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750" dirty="0"/>
            </a:p>
          </p:txBody>
        </p:sp>
        <p:sp>
          <p:nvSpPr>
            <p:cNvPr id="17" name="Rectangle 84">
              <a:extLst>
                <a:ext uri="{FF2B5EF4-FFF2-40B4-BE49-F238E27FC236}">
                  <a16:creationId xmlns:a16="http://schemas.microsoft.com/office/drawing/2014/main" id="{70D859EF-1F97-3076-304A-A97612DB8F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6425" y="4726947"/>
              <a:ext cx="1539875" cy="1296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6350">
              <a:solidFill>
                <a:srgbClr val="4D4D4D"/>
              </a:solidFill>
              <a:miter lim="800000"/>
              <a:headEnd/>
              <a:tailEnd/>
            </a:ln>
          </p:spPr>
          <p:txBody>
            <a:bodyPr lIns="86202" tIns="0" rIns="86202" bIns="0" anchor="ctr"/>
            <a:lstStyle/>
            <a:p>
              <a:r>
                <a:rPr lang="ja-JP" altLang="en-US" sz="800" dirty="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インテリアカウンター</a:t>
              </a:r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B7CA5693-308D-C0F4-1758-7F106C11E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477962" y="4998017"/>
              <a:ext cx="1036327" cy="396000"/>
            </a:xfrm>
            <a:prstGeom prst="rect">
              <a:avLst/>
            </a:prstGeom>
          </p:spPr>
        </p:pic>
        <p:sp>
          <p:nvSpPr>
            <p:cNvPr id="110" name="正方形/長方形 109">
              <a:extLst>
                <a:ext uri="{FF2B5EF4-FFF2-40B4-BE49-F238E27FC236}">
                  <a16:creationId xmlns:a16="http://schemas.microsoft.com/office/drawing/2014/main" id="{8F4C3421-A213-759F-CCA6-BC67C8A10313}"/>
                </a:ext>
              </a:extLst>
            </p:cNvPr>
            <p:cNvSpPr/>
            <p:nvPr/>
          </p:nvSpPr>
          <p:spPr>
            <a:xfrm>
              <a:off x="8477962" y="5415828"/>
              <a:ext cx="676467" cy="121414"/>
            </a:xfrm>
            <a:prstGeom prst="rect">
              <a:avLst/>
            </a:prstGeom>
          </p:spPr>
          <p:txBody>
            <a:bodyPr wrap="none" lIns="0" tIns="28800" rIns="0" bIns="0">
              <a:spAutoFit/>
            </a:bodyPr>
            <a:lstStyle/>
            <a:p>
              <a:pPr defTabSz="862101" fontAlgn="base">
                <a:spcAft>
                  <a:spcPct val="0"/>
                </a:spcAft>
                <a:defRPr/>
              </a:pPr>
              <a:r>
                <a:rPr lang="ja-JP" altLang="en-US" sz="600" kern="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グレージュアッシュ色</a:t>
              </a:r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03647E27-C036-118E-681E-8294B44617C5}"/>
              </a:ext>
            </a:extLst>
          </p:cNvPr>
          <p:cNvGrpSpPr/>
          <p:nvPr/>
        </p:nvGrpSpPr>
        <p:grpSpPr>
          <a:xfrm>
            <a:off x="6608763" y="4722813"/>
            <a:ext cx="1543985" cy="1944687"/>
            <a:chOff x="6608763" y="4722813"/>
            <a:chExt cx="1543985" cy="1944687"/>
          </a:xfrm>
        </p:grpSpPr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2BA43EFC-904B-B83E-BB11-B7D1793E025C}"/>
                </a:ext>
              </a:extLst>
            </p:cNvPr>
            <p:cNvSpPr/>
            <p:nvPr/>
          </p:nvSpPr>
          <p:spPr>
            <a:xfrm>
              <a:off x="6608763" y="4722813"/>
              <a:ext cx="1543985" cy="194468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750" dirty="0"/>
            </a:p>
          </p:txBody>
        </p:sp>
        <p:sp>
          <p:nvSpPr>
            <p:cNvPr id="58" name="Rectangle 84">
              <a:extLst>
                <a:ext uri="{FF2B5EF4-FFF2-40B4-BE49-F238E27FC236}">
                  <a16:creationId xmlns:a16="http://schemas.microsoft.com/office/drawing/2014/main" id="{EA875EFC-0974-485C-4903-3C18EC1DC8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8763" y="4727361"/>
              <a:ext cx="1543050" cy="1296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6350">
              <a:solidFill>
                <a:srgbClr val="4D4D4D"/>
              </a:solidFill>
              <a:miter lim="800000"/>
              <a:headEnd/>
              <a:tailEnd/>
            </a:ln>
          </p:spPr>
          <p:txBody>
            <a:bodyPr lIns="86202" tIns="0" rIns="86202" bIns="0" anchor="ctr"/>
            <a:lstStyle/>
            <a:p>
              <a:r>
                <a:rPr lang="ja-JP" altLang="en-US" sz="800" dirty="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収納用建具　折れ戸</a:t>
              </a:r>
            </a:p>
          </p:txBody>
        </p:sp>
        <p:sp>
          <p:nvSpPr>
            <p:cNvPr id="59" name="正方形/長方形 58">
              <a:extLst>
                <a:ext uri="{FF2B5EF4-FFF2-40B4-BE49-F238E27FC236}">
                  <a16:creationId xmlns:a16="http://schemas.microsoft.com/office/drawing/2014/main" id="{DAF09B33-0781-F1CE-252D-698D830B307C}"/>
                </a:ext>
              </a:extLst>
            </p:cNvPr>
            <p:cNvSpPr/>
            <p:nvPr/>
          </p:nvSpPr>
          <p:spPr>
            <a:xfrm>
              <a:off x="7044926" y="6350749"/>
              <a:ext cx="671659" cy="121414"/>
            </a:xfrm>
            <a:prstGeom prst="rect">
              <a:avLst/>
            </a:prstGeom>
          </p:spPr>
          <p:txBody>
            <a:bodyPr wrap="none" lIns="0" tIns="28800" rIns="0" bIns="0">
              <a:spAutoFit/>
            </a:bodyPr>
            <a:lstStyle/>
            <a:p>
              <a:pPr algn="ctr" defTabSz="862101" fontAlgn="base">
                <a:spcAft>
                  <a:spcPct val="0"/>
                </a:spcAft>
                <a:defRPr/>
              </a:pPr>
              <a:r>
                <a:rPr lang="en-US" altLang="ja-JP" sz="6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PA</a:t>
              </a:r>
              <a:r>
                <a:rPr lang="ja-JP" altLang="en-US" sz="6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型（フラットタイプ）</a:t>
              </a:r>
            </a:p>
          </p:txBody>
        </p:sp>
        <p:sp>
          <p:nvSpPr>
            <p:cNvPr id="60" name="正方形/長方形 59">
              <a:extLst>
                <a:ext uri="{FF2B5EF4-FFF2-40B4-BE49-F238E27FC236}">
                  <a16:creationId xmlns:a16="http://schemas.microsoft.com/office/drawing/2014/main" id="{C893F26F-1BDB-AA1F-B152-70041D04F4B3}"/>
                </a:ext>
              </a:extLst>
            </p:cNvPr>
            <p:cNvSpPr/>
            <p:nvPr/>
          </p:nvSpPr>
          <p:spPr>
            <a:xfrm>
              <a:off x="7042522" y="6505294"/>
              <a:ext cx="676467" cy="9233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812907" fontAlgn="base">
                <a:spcAft>
                  <a:spcPct val="0"/>
                </a:spcAft>
                <a:defRPr/>
              </a:pPr>
              <a:r>
                <a:rPr lang="ja-JP" altLang="en-US" sz="600" kern="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グレージュアッシュ柄</a:t>
              </a:r>
            </a:p>
          </p:txBody>
        </p:sp>
        <p:pic>
          <p:nvPicPr>
            <p:cNvPr id="66" name="図 65" descr="背景パターン&#10;&#10;自動的に生成された説明">
              <a:extLst>
                <a:ext uri="{FF2B5EF4-FFF2-40B4-BE49-F238E27FC236}">
                  <a16:creationId xmlns:a16="http://schemas.microsoft.com/office/drawing/2014/main" id="{40A12C3D-4D1E-4C86-67BE-95CBF7CF0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128591" y="4998017"/>
              <a:ext cx="504328" cy="1350000"/>
            </a:xfrm>
            <a:prstGeom prst="rect">
              <a:avLst/>
            </a:prstGeom>
          </p:spPr>
        </p:pic>
      </p:grpSp>
      <p:grpSp>
        <p:nvGrpSpPr>
          <p:cNvPr id="69" name="グループ化 68">
            <a:extLst>
              <a:ext uri="{FF2B5EF4-FFF2-40B4-BE49-F238E27FC236}">
                <a16:creationId xmlns:a16="http://schemas.microsoft.com/office/drawing/2014/main" id="{E467E213-61DB-32E7-3551-AD2C0BF9BDB6}"/>
              </a:ext>
            </a:extLst>
          </p:cNvPr>
          <p:cNvGrpSpPr/>
          <p:nvPr/>
        </p:nvGrpSpPr>
        <p:grpSpPr>
          <a:xfrm>
            <a:off x="5391255" y="5843796"/>
            <a:ext cx="737979" cy="725295"/>
            <a:chOff x="5391255" y="5843796"/>
            <a:chExt cx="737979" cy="725295"/>
          </a:xfrm>
        </p:grpSpPr>
        <p:sp>
          <p:nvSpPr>
            <p:cNvPr id="70" name="Rectangle 10">
              <a:extLst>
                <a:ext uri="{FF2B5EF4-FFF2-40B4-BE49-F238E27FC236}">
                  <a16:creationId xmlns:a16="http://schemas.microsoft.com/office/drawing/2014/main" id="{07192F1F-9965-6EC3-F9AE-551696FC86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1255" y="5843796"/>
              <a:ext cx="737979" cy="1440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ctr" defTabSz="862101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ja-JP" altLang="en-US" sz="730" kern="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角型引手（</a:t>
              </a:r>
              <a:r>
                <a:rPr lang="en-US" altLang="ja-JP" sz="730" kern="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C1</a:t>
              </a:r>
              <a:r>
                <a:rPr lang="ja-JP" altLang="en-US" sz="730" kern="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型）</a:t>
              </a:r>
            </a:p>
          </p:txBody>
        </p:sp>
        <p:sp>
          <p:nvSpPr>
            <p:cNvPr id="71" name="Text Box 149">
              <a:extLst>
                <a:ext uri="{FF2B5EF4-FFF2-40B4-BE49-F238E27FC236}">
                  <a16:creationId xmlns:a16="http://schemas.microsoft.com/office/drawing/2014/main" id="{4DBA4F8B-9E85-91CA-7B4E-05BDE8321E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4799" y="6476758"/>
              <a:ext cx="690894" cy="92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 anchorCtr="1">
              <a:spAutoFit/>
            </a:bodyPr>
            <a:lstStyle>
              <a:lvl1pPr defTabSz="835025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835025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835025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835025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835025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defTabSz="787266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オフブラック色（塗装）</a:t>
              </a:r>
            </a:p>
          </p:txBody>
        </p:sp>
      </p:grpSp>
      <p:grpSp>
        <p:nvGrpSpPr>
          <p:cNvPr id="73" name="グループ化 72">
            <a:extLst>
              <a:ext uri="{FF2B5EF4-FFF2-40B4-BE49-F238E27FC236}">
                <a16:creationId xmlns:a16="http://schemas.microsoft.com/office/drawing/2014/main" id="{CF5ECDBA-5CF7-4C1F-DF7D-81FB2DF385AD}"/>
              </a:ext>
            </a:extLst>
          </p:cNvPr>
          <p:cNvGrpSpPr/>
          <p:nvPr/>
        </p:nvGrpSpPr>
        <p:grpSpPr>
          <a:xfrm>
            <a:off x="5283032" y="4998017"/>
            <a:ext cx="954424" cy="687280"/>
            <a:chOff x="1693644" y="2723860"/>
            <a:chExt cx="954424" cy="687280"/>
          </a:xfrm>
        </p:grpSpPr>
        <p:sp>
          <p:nvSpPr>
            <p:cNvPr id="74" name="Text Box 149">
              <a:extLst>
                <a:ext uri="{FF2B5EF4-FFF2-40B4-BE49-F238E27FC236}">
                  <a16:creationId xmlns:a16="http://schemas.microsoft.com/office/drawing/2014/main" id="{5A295FE4-712B-1BE0-2754-51A900C77D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3644" y="3318807"/>
              <a:ext cx="954424" cy="92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 anchorCtr="1">
              <a:spAutoFit/>
            </a:bodyPr>
            <a:lstStyle>
              <a:lvl1pPr defTabSz="835025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835025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835025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835025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835025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defTabSz="787266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オフブラック色（塗装）</a:t>
              </a:r>
            </a:p>
          </p:txBody>
        </p:sp>
        <p:sp>
          <p:nvSpPr>
            <p:cNvPr id="75" name="Rectangle 10">
              <a:extLst>
                <a:ext uri="{FF2B5EF4-FFF2-40B4-BE49-F238E27FC236}">
                  <a16:creationId xmlns:a16="http://schemas.microsoft.com/office/drawing/2014/main" id="{3683560C-B0DE-C330-C892-9D7F93E909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8656" y="2723860"/>
              <a:ext cx="644400" cy="1440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ctr" defTabSz="862101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ja-JP" altLang="en-US" sz="730" kern="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ハンドル（</a:t>
              </a:r>
              <a:r>
                <a:rPr lang="en-US" altLang="ja-JP" sz="730" kern="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A2</a:t>
              </a:r>
              <a:r>
                <a:rPr lang="ja-JP" altLang="en-US" sz="730" kern="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型）</a:t>
              </a:r>
            </a:p>
          </p:txBody>
        </p:sp>
      </p:grpSp>
      <p:pic>
        <p:nvPicPr>
          <p:cNvPr id="84" name="図 83">
            <a:extLst>
              <a:ext uri="{FF2B5EF4-FFF2-40B4-BE49-F238E27FC236}">
                <a16:creationId xmlns:a16="http://schemas.microsoft.com/office/drawing/2014/main" id="{34E7B5E3-3A69-3D38-7F57-EC7D1F21F69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5374662" y="5155055"/>
            <a:ext cx="744495" cy="444241"/>
          </a:xfrm>
          <a:prstGeom prst="rect">
            <a:avLst/>
          </a:prstGeom>
        </p:spPr>
      </p:pic>
      <p:pic>
        <p:nvPicPr>
          <p:cNvPr id="85" name="図 84">
            <a:extLst>
              <a:ext uri="{FF2B5EF4-FFF2-40B4-BE49-F238E27FC236}">
                <a16:creationId xmlns:a16="http://schemas.microsoft.com/office/drawing/2014/main" id="{1A7138F0-46C1-DCEA-BAE8-D2B51C731EB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5570865" y="6029951"/>
            <a:ext cx="378757" cy="396000"/>
          </a:xfrm>
          <a:prstGeom prst="rect">
            <a:avLst/>
          </a:prstGeom>
        </p:spPr>
      </p:pic>
      <p:grpSp>
        <p:nvGrpSpPr>
          <p:cNvPr id="100" name="グループ化 99">
            <a:extLst>
              <a:ext uri="{FF2B5EF4-FFF2-40B4-BE49-F238E27FC236}">
                <a16:creationId xmlns:a16="http://schemas.microsoft.com/office/drawing/2014/main" id="{40E84835-54C1-777F-2FC1-0222D4EB31F5}"/>
              </a:ext>
            </a:extLst>
          </p:cNvPr>
          <p:cNvGrpSpPr/>
          <p:nvPr/>
        </p:nvGrpSpPr>
        <p:grpSpPr>
          <a:xfrm>
            <a:off x="8226425" y="3715225"/>
            <a:ext cx="1539875" cy="937072"/>
            <a:chOff x="8226425" y="3715225"/>
            <a:chExt cx="1539875" cy="937072"/>
          </a:xfrm>
        </p:grpSpPr>
        <p:sp>
          <p:nvSpPr>
            <p:cNvPr id="101" name="正方形/長方形 100">
              <a:extLst>
                <a:ext uri="{FF2B5EF4-FFF2-40B4-BE49-F238E27FC236}">
                  <a16:creationId xmlns:a16="http://schemas.microsoft.com/office/drawing/2014/main" id="{95B1F3EF-0F54-7E21-853D-FEB866A39600}"/>
                </a:ext>
              </a:extLst>
            </p:cNvPr>
            <p:cNvSpPr/>
            <p:nvPr/>
          </p:nvSpPr>
          <p:spPr>
            <a:xfrm>
              <a:off x="8226425" y="3715225"/>
              <a:ext cx="1539875" cy="93707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750"/>
            </a:p>
          </p:txBody>
        </p:sp>
        <p:sp>
          <p:nvSpPr>
            <p:cNvPr id="102" name="Rectangle 84">
              <a:extLst>
                <a:ext uri="{FF2B5EF4-FFF2-40B4-BE49-F238E27FC236}">
                  <a16:creationId xmlns:a16="http://schemas.microsoft.com/office/drawing/2014/main" id="{4BDDB10E-D372-E754-3C2A-4AA6A33779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6425" y="3715225"/>
              <a:ext cx="1539875" cy="1296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6350">
              <a:solidFill>
                <a:srgbClr val="4D4D4D"/>
              </a:solidFill>
              <a:miter lim="800000"/>
              <a:headEnd/>
              <a:tailEnd/>
            </a:ln>
          </p:spPr>
          <p:txBody>
            <a:bodyPr lIns="86202" tIns="0" rIns="86202" bIns="0" anchor="ctr"/>
            <a:lstStyle/>
            <a:p>
              <a:r>
                <a:rPr lang="ja-JP" altLang="en-US" sz="800" dirty="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造作部材　スマート幅木</a:t>
              </a:r>
              <a:endParaRPr lang="en-US" altLang="ja-JP" sz="8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03" name="正方形/長方形 102">
              <a:extLst>
                <a:ext uri="{FF2B5EF4-FFF2-40B4-BE49-F238E27FC236}">
                  <a16:creationId xmlns:a16="http://schemas.microsoft.com/office/drawing/2014/main" id="{25A545C9-CFDE-8D4F-2B79-A79217BCC167}"/>
                </a:ext>
              </a:extLst>
            </p:cNvPr>
            <p:cNvSpPr/>
            <p:nvPr/>
          </p:nvSpPr>
          <p:spPr>
            <a:xfrm>
              <a:off x="8478093" y="4385437"/>
              <a:ext cx="516167" cy="121414"/>
            </a:xfrm>
            <a:prstGeom prst="rect">
              <a:avLst/>
            </a:prstGeom>
          </p:spPr>
          <p:txBody>
            <a:bodyPr wrap="none" lIns="0" tIns="28800" rIns="0" bIns="0">
              <a:spAutoFit/>
            </a:bodyPr>
            <a:lstStyle/>
            <a:p>
              <a:pPr defTabSz="862101" fontAlgn="base">
                <a:spcAft>
                  <a:spcPct val="0"/>
                </a:spcAft>
                <a:defRPr/>
              </a:pPr>
              <a:r>
                <a:rPr lang="ja-JP" altLang="en-US" sz="600" kern="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パールグレー柄</a:t>
              </a:r>
            </a:p>
          </p:txBody>
        </p:sp>
        <p:pic>
          <p:nvPicPr>
            <p:cNvPr id="104" name="図 103">
              <a:extLst>
                <a:ext uri="{FF2B5EF4-FFF2-40B4-BE49-F238E27FC236}">
                  <a16:creationId xmlns:a16="http://schemas.microsoft.com/office/drawing/2014/main" id="{83BDAB8B-0C8C-2BD8-F3E0-60383C143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478093" y="3986296"/>
              <a:ext cx="1036539" cy="396000"/>
            </a:xfrm>
            <a:prstGeom prst="rect">
              <a:avLst/>
            </a:prstGeom>
          </p:spPr>
        </p:pic>
      </p:grpSp>
      <p:grpSp>
        <p:nvGrpSpPr>
          <p:cNvPr id="105" name="グループ化 104">
            <a:extLst>
              <a:ext uri="{FF2B5EF4-FFF2-40B4-BE49-F238E27FC236}">
                <a16:creationId xmlns:a16="http://schemas.microsoft.com/office/drawing/2014/main" id="{D0773C39-B27B-4B40-CAB5-207E8738F52D}"/>
              </a:ext>
            </a:extLst>
          </p:cNvPr>
          <p:cNvGrpSpPr/>
          <p:nvPr/>
        </p:nvGrpSpPr>
        <p:grpSpPr>
          <a:xfrm>
            <a:off x="6611980" y="3715225"/>
            <a:ext cx="1539875" cy="937071"/>
            <a:chOff x="6611980" y="3715225"/>
            <a:chExt cx="1539875" cy="937071"/>
          </a:xfrm>
        </p:grpSpPr>
        <p:sp>
          <p:nvSpPr>
            <p:cNvPr id="106" name="正方形/長方形 105">
              <a:extLst>
                <a:ext uri="{FF2B5EF4-FFF2-40B4-BE49-F238E27FC236}">
                  <a16:creationId xmlns:a16="http://schemas.microsoft.com/office/drawing/2014/main" id="{FED2BC89-8B77-9426-E42C-6C053FD0F198}"/>
                </a:ext>
              </a:extLst>
            </p:cNvPr>
            <p:cNvSpPr/>
            <p:nvPr/>
          </p:nvSpPr>
          <p:spPr>
            <a:xfrm>
              <a:off x="6611980" y="3715225"/>
              <a:ext cx="1539875" cy="93707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750"/>
            </a:p>
          </p:txBody>
        </p:sp>
        <p:sp>
          <p:nvSpPr>
            <p:cNvPr id="107" name="Rectangle 84">
              <a:extLst>
                <a:ext uri="{FF2B5EF4-FFF2-40B4-BE49-F238E27FC236}">
                  <a16:creationId xmlns:a16="http://schemas.microsoft.com/office/drawing/2014/main" id="{ACDA62FA-B3CF-FA1C-4C23-BA74C06948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1980" y="3715225"/>
              <a:ext cx="1539875" cy="1296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6350">
              <a:solidFill>
                <a:srgbClr val="4D4D4D"/>
              </a:solidFill>
              <a:miter lim="800000"/>
              <a:headEnd/>
              <a:tailEnd/>
            </a:ln>
          </p:spPr>
          <p:txBody>
            <a:bodyPr lIns="86202" tIns="0" rIns="86202" bIns="0" anchor="ctr"/>
            <a:lstStyle/>
            <a:p>
              <a:r>
                <a:rPr lang="ja-JP" altLang="en-US" sz="800" dirty="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造作部材　窓枠固定型</a:t>
              </a:r>
            </a:p>
          </p:txBody>
        </p:sp>
        <p:sp>
          <p:nvSpPr>
            <p:cNvPr id="108" name="正方形/長方形 107">
              <a:extLst>
                <a:ext uri="{FF2B5EF4-FFF2-40B4-BE49-F238E27FC236}">
                  <a16:creationId xmlns:a16="http://schemas.microsoft.com/office/drawing/2014/main" id="{79A4FF62-5763-EC55-5446-3D8F583E3810}"/>
                </a:ext>
              </a:extLst>
            </p:cNvPr>
            <p:cNvSpPr/>
            <p:nvPr/>
          </p:nvSpPr>
          <p:spPr>
            <a:xfrm>
              <a:off x="6863436" y="4385437"/>
              <a:ext cx="460062" cy="121414"/>
            </a:xfrm>
            <a:prstGeom prst="rect">
              <a:avLst/>
            </a:prstGeom>
          </p:spPr>
          <p:txBody>
            <a:bodyPr wrap="none" lIns="0" tIns="28800" rIns="0" bIns="0">
              <a:spAutoFit/>
            </a:bodyPr>
            <a:lstStyle/>
            <a:p>
              <a:pPr defTabSz="862101" fontAlgn="base">
                <a:spcAft>
                  <a:spcPct val="0"/>
                </a:spcAft>
                <a:defRPr/>
              </a:pPr>
              <a:r>
                <a:rPr lang="ja-JP" altLang="en-US" sz="600" kern="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オフブラック柄</a:t>
              </a:r>
            </a:p>
          </p:txBody>
        </p:sp>
        <p:pic>
          <p:nvPicPr>
            <p:cNvPr id="109" name="図 108">
              <a:extLst>
                <a:ext uri="{FF2B5EF4-FFF2-40B4-BE49-F238E27FC236}">
                  <a16:creationId xmlns:a16="http://schemas.microsoft.com/office/drawing/2014/main" id="{100FCAEE-29ED-353B-1DAB-0546A56CF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863436" y="3986296"/>
              <a:ext cx="1036962" cy="396000"/>
            </a:xfrm>
            <a:prstGeom prst="rect">
              <a:avLst/>
            </a:prstGeom>
          </p:spPr>
        </p:pic>
      </p:grpSp>
      <p:pic>
        <p:nvPicPr>
          <p:cNvPr id="2" name="図 1">
            <a:extLst>
              <a:ext uri="{FF2B5EF4-FFF2-40B4-BE49-F238E27FC236}">
                <a16:creationId xmlns:a16="http://schemas.microsoft.com/office/drawing/2014/main" id="{CACD3B8B-71B5-64E7-9B8E-6F364C9F672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6300"/>
                    </a14:imgEffect>
                    <a14:imgEffect>
                      <a14:saturation sat="90000"/>
                    </a14:imgEffect>
                    <a14:imgEffect>
                      <a14:brightnessContrast bright="-18000" contrast="5000"/>
                    </a14:imgEffect>
                  </a14:imgLayer>
                </a14:imgProps>
              </a:ext>
            </a:extLst>
          </a:blip>
          <a:srcRect l="39552" t="49901" r="31894"/>
          <a:stretch/>
        </p:blipFill>
        <p:spPr>
          <a:xfrm>
            <a:off x="8473285" y="6077950"/>
            <a:ext cx="1036800" cy="390945"/>
          </a:xfrm>
          <a:prstGeom prst="rect">
            <a:avLst/>
          </a:prstGeom>
        </p:spPr>
      </p:pic>
      <p:sp>
        <p:nvSpPr>
          <p:cNvPr id="3" name="タイトル 8">
            <a:extLst>
              <a:ext uri="{FF2B5EF4-FFF2-40B4-BE49-F238E27FC236}">
                <a16:creationId xmlns:a16="http://schemas.microsoft.com/office/drawing/2014/main" id="{F6788BE7-1FE6-33D4-AB66-33D047AAAD29}"/>
              </a:ext>
            </a:extLst>
          </p:cNvPr>
          <p:cNvSpPr txBox="1">
            <a:spLocks/>
          </p:cNvSpPr>
          <p:nvPr/>
        </p:nvSpPr>
        <p:spPr>
          <a:xfrm>
            <a:off x="912994" y="813381"/>
            <a:ext cx="4978170" cy="453442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1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700" b="0" dirty="0"/>
          </a:p>
        </p:txBody>
      </p:sp>
      <p:sp>
        <p:nvSpPr>
          <p:cNvPr id="13" name="テキスト プレースホルダー 10">
            <a:extLst>
              <a:ext uri="{FF2B5EF4-FFF2-40B4-BE49-F238E27FC236}">
                <a16:creationId xmlns:a16="http://schemas.microsoft.com/office/drawing/2014/main" id="{09F33878-7A4A-D4CF-A689-0C3590BD9B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26425" y="240797"/>
            <a:ext cx="1541463" cy="216982"/>
          </a:xfrm>
        </p:spPr>
        <p:txBody>
          <a:bodyPr/>
          <a:lstStyle/>
          <a:p>
            <a:r>
              <a:rPr kumimoji="1" lang="en-US" altLang="ja-JP" dirty="0"/>
              <a:t>SM-MO-02</a:t>
            </a:r>
          </a:p>
        </p:txBody>
      </p:sp>
      <p:sp>
        <p:nvSpPr>
          <p:cNvPr id="19" name="タイトル 8">
            <a:extLst>
              <a:ext uri="{FF2B5EF4-FFF2-40B4-BE49-F238E27FC236}">
                <a16:creationId xmlns:a16="http://schemas.microsoft.com/office/drawing/2014/main" id="{ECF46B29-64A5-31DE-1550-700B83BE0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541" y="154994"/>
            <a:ext cx="6756684" cy="302785"/>
          </a:xfrm>
        </p:spPr>
        <p:txBody>
          <a:bodyPr/>
          <a:lstStyle/>
          <a:p>
            <a:r>
              <a:rPr kumimoji="1" lang="en-US" altLang="ja-JP" dirty="0"/>
              <a:t>SMART</a:t>
            </a:r>
            <a:r>
              <a:rPr kumimoji="1" lang="ja-JP" altLang="en-US" dirty="0"/>
              <a:t>　</a:t>
            </a:r>
            <a:r>
              <a:rPr kumimoji="1" lang="en-US" altLang="ja-JP" dirty="0"/>
              <a:t>Life Style - MODERN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14357991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SPゴシック">
      <a:majorFont>
        <a:latin typeface="ＭＳ Ｐゴシック"/>
        <a:ea typeface="ＭＳ Ｐゴシック"/>
        <a:cs typeface=""/>
      </a:majorFont>
      <a:minorFont>
        <a:latin typeface="ＭＳ Ｐゴシック"/>
        <a:ea typeface="ＭＳ Ｐゴシック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SPゴシック">
      <a:majorFont>
        <a:latin typeface="ＭＳ Ｐゴシック"/>
        <a:ea typeface="ＭＳ Ｐゴシック"/>
        <a:cs typeface=""/>
      </a:majorFont>
      <a:minorFont>
        <a:latin typeface="ＭＳ Ｐゴシック"/>
        <a:ea typeface="ＭＳ Ｐゴシック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SPゴシック">
      <a:majorFont>
        <a:latin typeface="ＭＳ Ｐゴシック"/>
        <a:ea typeface="ＭＳ Ｐゴシック"/>
        <a:cs typeface=""/>
      </a:majorFont>
      <a:minorFont>
        <a:latin typeface="ＭＳ Ｐゴシック"/>
        <a:ea typeface="ＭＳ Ｐゴシック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C5476577050F444A96C3B13F421D6B3C" ma:contentTypeVersion="4" ma:contentTypeDescription="新しいドキュメントを作成します。" ma:contentTypeScope="" ma:versionID="86e86c56e1d2911e125e1847879b86d2">
  <xsd:schema xmlns:xsd="http://www.w3.org/2001/XMLSchema" xmlns:xs="http://www.w3.org/2001/XMLSchema" xmlns:p="http://schemas.microsoft.com/office/2006/metadata/properties" xmlns:ns2="61de306d-d458-4990-9a11-ad69613fb387" targetNamespace="http://schemas.microsoft.com/office/2006/metadata/properties" ma:root="true" ma:fieldsID="52c5ad32fe0849ba0cc55431299532a9" ns2:_="">
    <xsd:import namespace="61de306d-d458-4990-9a11-ad69613fb3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de306d-d458-4990-9a11-ad69613fb3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CFA6B25-80B5-404C-894F-AE81881EDE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de306d-d458-4990-9a11-ad69613fb3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305653D-72C1-4D62-B69A-868E11DBB97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4A59353-8E22-42EA-A4ED-18CE6DD227C6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90</Words>
  <Application>Microsoft Office PowerPoint</Application>
  <PresentationFormat>A4 210 x 297 mm</PresentationFormat>
  <Paragraphs>28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ＭＳ Ｐゴシック</vt:lpstr>
      <vt:lpstr>游ゴシック</vt:lpstr>
      <vt:lpstr>Arial</vt:lpstr>
      <vt:lpstr>2_Office テーマ</vt:lpstr>
      <vt:lpstr>1_Office テーマ</vt:lpstr>
      <vt:lpstr>Office テーマ</vt:lpstr>
      <vt:lpstr>SMART　Life Style - MODERN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2022-05-26T12:19:07Z</dcterms:created>
  <dcterms:modified xsi:type="dcterms:W3CDTF">2024-07-24T05:22:57Z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0x010100C5476577050F444A96C3B13F421D6B3C</vt:lpwstr>
  </property>
</Properties>
</file>