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6" r:id="rId4"/>
    <p:sldMasterId id="2147483673" r:id="rId5"/>
    <p:sldMasterId id="2147483699" r:id="rId6"/>
  </p:sldMasterIdLst>
  <p:notesMasterIdLst>
    <p:notesMasterId r:id="rId8"/>
  </p:notesMasterIdLst>
  <p:sldIdLst>
    <p:sldId id="397" r:id="rId7"/>
  </p:sldIdLst>
  <p:sldSz cx="9906000" cy="6858000" type="A4"/>
  <p:notesSz cx="6858000" cy="9144000"/>
  <p:defaultTextStyle>
    <a:defPPr>
      <a:defRPr lang="en-US"/>
    </a:defPPr>
    <a:lvl1pPr marL="0" algn="l" defTabSz="296906" rtl="0" eaLnBrk="1" latinLnBrk="0" hangingPunct="1">
      <a:defRPr sz="1169" kern="1200">
        <a:solidFill>
          <a:schemeClr val="tx1"/>
        </a:solidFill>
        <a:latin typeface="+mn-lt"/>
        <a:ea typeface="+mn-ea"/>
        <a:cs typeface="+mn-cs"/>
      </a:defRPr>
    </a:lvl1pPr>
    <a:lvl2pPr marL="296906" algn="l" defTabSz="296906" rtl="0" eaLnBrk="1" latinLnBrk="0" hangingPunct="1">
      <a:defRPr sz="1169" kern="1200">
        <a:solidFill>
          <a:schemeClr val="tx1"/>
        </a:solidFill>
        <a:latin typeface="+mn-lt"/>
        <a:ea typeface="+mn-ea"/>
        <a:cs typeface="+mn-cs"/>
      </a:defRPr>
    </a:lvl2pPr>
    <a:lvl3pPr marL="593811" algn="l" defTabSz="296906" rtl="0" eaLnBrk="1" latinLnBrk="0" hangingPunct="1">
      <a:defRPr sz="1169" kern="1200">
        <a:solidFill>
          <a:schemeClr val="tx1"/>
        </a:solidFill>
        <a:latin typeface="+mn-lt"/>
        <a:ea typeface="+mn-ea"/>
        <a:cs typeface="+mn-cs"/>
      </a:defRPr>
    </a:lvl3pPr>
    <a:lvl4pPr marL="890717" algn="l" defTabSz="296906" rtl="0" eaLnBrk="1" latinLnBrk="0" hangingPunct="1">
      <a:defRPr sz="1169" kern="1200">
        <a:solidFill>
          <a:schemeClr val="tx1"/>
        </a:solidFill>
        <a:latin typeface="+mn-lt"/>
        <a:ea typeface="+mn-ea"/>
        <a:cs typeface="+mn-cs"/>
      </a:defRPr>
    </a:lvl4pPr>
    <a:lvl5pPr marL="1187623" algn="l" defTabSz="296906" rtl="0" eaLnBrk="1" latinLnBrk="0" hangingPunct="1">
      <a:defRPr sz="1169" kern="1200">
        <a:solidFill>
          <a:schemeClr val="tx1"/>
        </a:solidFill>
        <a:latin typeface="+mn-lt"/>
        <a:ea typeface="+mn-ea"/>
        <a:cs typeface="+mn-cs"/>
      </a:defRPr>
    </a:lvl5pPr>
    <a:lvl6pPr marL="1484528" algn="l" defTabSz="296906" rtl="0" eaLnBrk="1" latinLnBrk="0" hangingPunct="1">
      <a:defRPr sz="1169" kern="1200">
        <a:solidFill>
          <a:schemeClr val="tx1"/>
        </a:solidFill>
        <a:latin typeface="+mn-lt"/>
        <a:ea typeface="+mn-ea"/>
        <a:cs typeface="+mn-cs"/>
      </a:defRPr>
    </a:lvl6pPr>
    <a:lvl7pPr marL="1781434" algn="l" defTabSz="296906" rtl="0" eaLnBrk="1" latinLnBrk="0" hangingPunct="1">
      <a:defRPr sz="1169" kern="1200">
        <a:solidFill>
          <a:schemeClr val="tx1"/>
        </a:solidFill>
        <a:latin typeface="+mn-lt"/>
        <a:ea typeface="+mn-ea"/>
        <a:cs typeface="+mn-cs"/>
      </a:defRPr>
    </a:lvl7pPr>
    <a:lvl8pPr marL="2078340" algn="l" defTabSz="296906" rtl="0" eaLnBrk="1" latinLnBrk="0" hangingPunct="1">
      <a:defRPr sz="1169" kern="1200">
        <a:solidFill>
          <a:schemeClr val="tx1"/>
        </a:solidFill>
        <a:latin typeface="+mn-lt"/>
        <a:ea typeface="+mn-ea"/>
        <a:cs typeface="+mn-cs"/>
      </a:defRPr>
    </a:lvl8pPr>
    <a:lvl9pPr marL="2375245" algn="l" defTabSz="296906" rtl="0" eaLnBrk="1" latinLnBrk="0" hangingPunct="1">
      <a:defRPr sz="116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3730"/>
    <a:srgbClr val="595959"/>
    <a:srgbClr val="7E7767"/>
    <a:srgbClr val="A49484"/>
    <a:srgbClr val="7D6C59"/>
    <a:srgbClr val="6F5D4F"/>
    <a:srgbClr val="463B2C"/>
    <a:srgbClr val="B9AA93"/>
    <a:srgbClr val="867762"/>
    <a:srgbClr val="C7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16" autoAdjust="0"/>
    <p:restoredTop sz="97300" autoAdjust="0"/>
  </p:normalViewPr>
  <p:slideViewPr>
    <p:cSldViewPr snapToGrid="0" showGuides="1">
      <p:cViewPr varScale="1">
        <p:scale>
          <a:sx n="92" d="100"/>
          <a:sy n="92" d="100"/>
        </p:scale>
        <p:origin x="72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A3A11-803A-44D0-BD44-257513A76931}" type="datetimeFigureOut">
              <a:rPr kumimoji="1" lang="ja-JP" altLang="en-US" smtClean="0"/>
              <a:t>2024/7/24</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E1361-B1BE-47C1-AA73-1F9F3BF5626E}" type="slidenum">
              <a:rPr kumimoji="1" lang="ja-JP" altLang="en-US" smtClean="0"/>
              <a:t>‹#›</a:t>
            </a:fld>
            <a:endParaRPr kumimoji="1" lang="ja-JP" altLang="en-US"/>
          </a:p>
        </p:txBody>
      </p:sp>
    </p:spTree>
    <p:extLst>
      <p:ext uri="{BB962C8B-B14F-4D97-AF65-F5344CB8AC3E}">
        <p14:creationId xmlns:p14="http://schemas.microsoft.com/office/powerpoint/2010/main" val="441713809"/>
      </p:ext>
    </p:extLst>
  </p:cSld>
  <p:clrMap bg1="lt1" tx1="dk1" bg2="lt2" tx2="dk2" accent1="accent1" accent2="accent2" accent3="accent3" accent4="accent4" accent5="accent5" accent6="accent6" hlink="hlink" folHlink="folHlink"/>
  <p:notesStyle>
    <a:lvl1pPr marL="0" algn="l" defTabSz="804555" rtl="0" eaLnBrk="1" latinLnBrk="0" hangingPunct="1">
      <a:defRPr kumimoji="1" sz="1056" kern="1200">
        <a:solidFill>
          <a:schemeClr val="tx1"/>
        </a:solidFill>
        <a:latin typeface="+mn-lt"/>
        <a:ea typeface="+mn-ea"/>
        <a:cs typeface="+mn-cs"/>
      </a:defRPr>
    </a:lvl1pPr>
    <a:lvl2pPr marL="402277" algn="l" defTabSz="804555" rtl="0" eaLnBrk="1" latinLnBrk="0" hangingPunct="1">
      <a:defRPr kumimoji="1" sz="1056" kern="1200">
        <a:solidFill>
          <a:schemeClr val="tx1"/>
        </a:solidFill>
        <a:latin typeface="+mn-lt"/>
        <a:ea typeface="+mn-ea"/>
        <a:cs typeface="+mn-cs"/>
      </a:defRPr>
    </a:lvl2pPr>
    <a:lvl3pPr marL="804555" algn="l" defTabSz="804555" rtl="0" eaLnBrk="1" latinLnBrk="0" hangingPunct="1">
      <a:defRPr kumimoji="1" sz="1056" kern="1200">
        <a:solidFill>
          <a:schemeClr val="tx1"/>
        </a:solidFill>
        <a:latin typeface="+mn-lt"/>
        <a:ea typeface="+mn-ea"/>
        <a:cs typeface="+mn-cs"/>
      </a:defRPr>
    </a:lvl3pPr>
    <a:lvl4pPr marL="1206833" algn="l" defTabSz="804555" rtl="0" eaLnBrk="1" latinLnBrk="0" hangingPunct="1">
      <a:defRPr kumimoji="1" sz="1056" kern="1200">
        <a:solidFill>
          <a:schemeClr val="tx1"/>
        </a:solidFill>
        <a:latin typeface="+mn-lt"/>
        <a:ea typeface="+mn-ea"/>
        <a:cs typeface="+mn-cs"/>
      </a:defRPr>
    </a:lvl4pPr>
    <a:lvl5pPr marL="1609110" algn="l" defTabSz="804555" rtl="0" eaLnBrk="1" latinLnBrk="0" hangingPunct="1">
      <a:defRPr kumimoji="1" sz="1056" kern="1200">
        <a:solidFill>
          <a:schemeClr val="tx1"/>
        </a:solidFill>
        <a:latin typeface="+mn-lt"/>
        <a:ea typeface="+mn-ea"/>
        <a:cs typeface="+mn-cs"/>
      </a:defRPr>
    </a:lvl5pPr>
    <a:lvl6pPr marL="2011387" algn="l" defTabSz="804555" rtl="0" eaLnBrk="1" latinLnBrk="0" hangingPunct="1">
      <a:defRPr kumimoji="1" sz="1056" kern="1200">
        <a:solidFill>
          <a:schemeClr val="tx1"/>
        </a:solidFill>
        <a:latin typeface="+mn-lt"/>
        <a:ea typeface="+mn-ea"/>
        <a:cs typeface="+mn-cs"/>
      </a:defRPr>
    </a:lvl6pPr>
    <a:lvl7pPr marL="2413665" algn="l" defTabSz="804555" rtl="0" eaLnBrk="1" latinLnBrk="0" hangingPunct="1">
      <a:defRPr kumimoji="1" sz="1056" kern="1200">
        <a:solidFill>
          <a:schemeClr val="tx1"/>
        </a:solidFill>
        <a:latin typeface="+mn-lt"/>
        <a:ea typeface="+mn-ea"/>
        <a:cs typeface="+mn-cs"/>
      </a:defRPr>
    </a:lvl7pPr>
    <a:lvl8pPr marL="2815943" algn="l" defTabSz="804555" rtl="0" eaLnBrk="1" latinLnBrk="0" hangingPunct="1">
      <a:defRPr kumimoji="1" sz="1056" kern="1200">
        <a:solidFill>
          <a:schemeClr val="tx1"/>
        </a:solidFill>
        <a:latin typeface="+mn-lt"/>
        <a:ea typeface="+mn-ea"/>
        <a:cs typeface="+mn-cs"/>
      </a:defRPr>
    </a:lvl8pPr>
    <a:lvl9pPr marL="3218220" algn="l" defTabSz="804555" rtl="0" eaLnBrk="1" latinLnBrk="0" hangingPunct="1">
      <a:defRPr kumimoji="1"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14A841-C84E-314B-9029-C2328ADF7D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277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0" cy="1655762"/>
          </a:xfrm>
          <a:prstGeom prst="rect">
            <a:avLst/>
          </a:prstGeo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4728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46210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70324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31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0" cy="1655762"/>
          </a:xfrm>
          <a:prstGeom prst="rect">
            <a:avLst/>
          </a:prstGeo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58470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9613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8329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851001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8" name="Footer Placeholder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46721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4" name="Footer Placeholder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4087367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3" name="Footer Placeholder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6054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31223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74012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428607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31261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286184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935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2024</a:t>
            </a:r>
          </a:p>
        </p:txBody>
      </p:sp>
    </p:spTree>
    <p:extLst>
      <p:ext uri="{BB962C8B-B14F-4D97-AF65-F5344CB8AC3E}">
        <p14:creationId xmlns:p14="http://schemas.microsoft.com/office/powerpoint/2010/main" val="3665866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580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69883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403361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8" name="Footer Placeholder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399446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4" name="Footer Placeholder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61062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3" name="Footer Placeholder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2572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79305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85555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871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34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48" rtl="0" eaLnBrk="1" latinLnBrk="0" hangingPunct="1">
        <a:defRPr kumimoji="1" sz="1800" kern="1200">
          <a:solidFill>
            <a:schemeClr val="tx1"/>
          </a:solidFill>
          <a:latin typeface="+mn-lt"/>
          <a:ea typeface="+mn-ea"/>
          <a:cs typeface="+mn-cs"/>
        </a:defRPr>
      </a:lvl1pPr>
      <a:lvl2pPr marL="457174" algn="l" defTabSz="914348" rtl="0" eaLnBrk="1" latinLnBrk="0" hangingPunct="1">
        <a:defRPr kumimoji="1" sz="1800" kern="1200">
          <a:solidFill>
            <a:schemeClr val="tx1"/>
          </a:solidFill>
          <a:latin typeface="+mn-lt"/>
          <a:ea typeface="+mn-ea"/>
          <a:cs typeface="+mn-cs"/>
        </a:defRPr>
      </a:lvl2pPr>
      <a:lvl3pPr marL="914348" algn="l" defTabSz="914348" rtl="0" eaLnBrk="1" latinLnBrk="0" hangingPunct="1">
        <a:defRPr kumimoji="1" sz="1800" kern="1200">
          <a:solidFill>
            <a:schemeClr val="tx1"/>
          </a:solidFill>
          <a:latin typeface="+mn-lt"/>
          <a:ea typeface="+mn-ea"/>
          <a:cs typeface="+mn-cs"/>
        </a:defRPr>
      </a:lvl3pPr>
      <a:lvl4pPr marL="1371521" algn="l" defTabSz="914348" rtl="0" eaLnBrk="1" latinLnBrk="0" hangingPunct="1">
        <a:defRPr kumimoji="1" sz="1800" kern="1200">
          <a:solidFill>
            <a:schemeClr val="tx1"/>
          </a:solidFill>
          <a:latin typeface="+mn-lt"/>
          <a:ea typeface="+mn-ea"/>
          <a:cs typeface="+mn-cs"/>
        </a:defRPr>
      </a:lvl4pPr>
      <a:lvl5pPr marL="1828695" algn="l" defTabSz="914348" rtl="0" eaLnBrk="1" latinLnBrk="0" hangingPunct="1">
        <a:defRPr kumimoji="1" sz="1800" kern="1200">
          <a:solidFill>
            <a:schemeClr val="tx1"/>
          </a:solidFill>
          <a:latin typeface="+mn-lt"/>
          <a:ea typeface="+mn-ea"/>
          <a:cs typeface="+mn-cs"/>
        </a:defRPr>
      </a:lvl5pPr>
      <a:lvl6pPr marL="2285869" algn="l" defTabSz="914348" rtl="0" eaLnBrk="1" latinLnBrk="0" hangingPunct="1">
        <a:defRPr kumimoji="1" sz="1800" kern="1200">
          <a:solidFill>
            <a:schemeClr val="tx1"/>
          </a:solidFill>
          <a:latin typeface="+mn-lt"/>
          <a:ea typeface="+mn-ea"/>
          <a:cs typeface="+mn-cs"/>
        </a:defRPr>
      </a:lvl6pPr>
      <a:lvl7pPr marL="2743043" algn="l" defTabSz="914348" rtl="0" eaLnBrk="1" latinLnBrk="0" hangingPunct="1">
        <a:defRPr kumimoji="1" sz="1800" kern="1200">
          <a:solidFill>
            <a:schemeClr val="tx1"/>
          </a:solidFill>
          <a:latin typeface="+mn-lt"/>
          <a:ea typeface="+mn-ea"/>
          <a:cs typeface="+mn-cs"/>
        </a:defRPr>
      </a:lvl7pPr>
      <a:lvl8pPr marL="3200217" algn="l" defTabSz="914348" rtl="0" eaLnBrk="1" latinLnBrk="0" hangingPunct="1">
        <a:defRPr kumimoji="1" sz="1800" kern="1200">
          <a:solidFill>
            <a:schemeClr val="tx1"/>
          </a:solidFill>
          <a:latin typeface="+mn-lt"/>
          <a:ea typeface="+mn-ea"/>
          <a:cs typeface="+mn-cs"/>
        </a:defRPr>
      </a:lvl8pPr>
      <a:lvl9pPr marL="3657390" algn="l" defTabSz="91434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2D6B7E3-6D81-4847-93DF-C2EFFE656F52}"/>
              </a:ext>
            </a:extLst>
          </p:cNvPr>
          <p:cNvSpPr/>
          <p:nvPr userDrawn="1"/>
        </p:nvSpPr>
        <p:spPr>
          <a:xfrm>
            <a:off x="0" y="0"/>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8" name="正方形/長方形 7">
            <a:extLst>
              <a:ext uri="{FF2B5EF4-FFF2-40B4-BE49-F238E27FC236}">
                <a16:creationId xmlns:a16="http://schemas.microsoft.com/office/drawing/2014/main" id="{EEB8686F-56E9-4EDD-A96C-ED80FAF92B2A}"/>
              </a:ext>
            </a:extLst>
          </p:cNvPr>
          <p:cNvSpPr/>
          <p:nvPr userDrawn="1"/>
        </p:nvSpPr>
        <p:spPr>
          <a:xfrm>
            <a:off x="7451343" y="0"/>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9" name="正方形/長方形 8">
            <a:extLst>
              <a:ext uri="{FF2B5EF4-FFF2-40B4-BE49-F238E27FC236}">
                <a16:creationId xmlns:a16="http://schemas.microsoft.com/office/drawing/2014/main" id="{17ECE30D-0157-476B-AFA3-39F85FC0E77E}"/>
              </a:ext>
            </a:extLst>
          </p:cNvPr>
          <p:cNvSpPr/>
          <p:nvPr userDrawn="1"/>
        </p:nvSpPr>
        <p:spPr>
          <a:xfrm>
            <a:off x="0" y="4435553"/>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0" name="正方形/長方形 9">
            <a:extLst>
              <a:ext uri="{FF2B5EF4-FFF2-40B4-BE49-F238E27FC236}">
                <a16:creationId xmlns:a16="http://schemas.microsoft.com/office/drawing/2014/main" id="{074D4C91-9E1F-4C77-AEF1-9F76AC0C9BDA}"/>
              </a:ext>
            </a:extLst>
          </p:cNvPr>
          <p:cNvSpPr/>
          <p:nvPr userDrawn="1"/>
        </p:nvSpPr>
        <p:spPr>
          <a:xfrm>
            <a:off x="7451343" y="4435553"/>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1" name="四角形: 角を丸くする 10">
            <a:extLst>
              <a:ext uri="{FF2B5EF4-FFF2-40B4-BE49-F238E27FC236}">
                <a16:creationId xmlns:a16="http://schemas.microsoft.com/office/drawing/2014/main" id="{03C14181-CFDF-45ED-B61C-FCB756B32FB4}"/>
              </a:ext>
            </a:extLst>
          </p:cNvPr>
          <p:cNvSpPr/>
          <p:nvPr userDrawn="1"/>
        </p:nvSpPr>
        <p:spPr>
          <a:xfrm>
            <a:off x="212182" y="247890"/>
            <a:ext cx="9510759" cy="6414619"/>
          </a:xfrm>
          <a:prstGeom prst="roundRect">
            <a:avLst>
              <a:gd name="adj" fmla="val 1967"/>
            </a:avLst>
          </a:prstGeom>
          <a:solidFill>
            <a:srgbClr val="F4F2F0"/>
          </a:solidFill>
          <a:ln>
            <a:noFill/>
          </a:ln>
          <a:effectLst>
            <a:glow rad="165100">
              <a:schemeClr val="tx1">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5" name="四角形: 角を丸くする 14">
            <a:extLst>
              <a:ext uri="{FF2B5EF4-FFF2-40B4-BE49-F238E27FC236}">
                <a16:creationId xmlns:a16="http://schemas.microsoft.com/office/drawing/2014/main" id="{1E306837-72F2-4F48-8B05-DF2A7631D081}"/>
              </a:ext>
            </a:extLst>
          </p:cNvPr>
          <p:cNvSpPr/>
          <p:nvPr userDrawn="1"/>
        </p:nvSpPr>
        <p:spPr>
          <a:xfrm>
            <a:off x="212182" y="2419392"/>
            <a:ext cx="9510759" cy="2016161"/>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Tree>
    <p:extLst>
      <p:ext uri="{BB962C8B-B14F-4D97-AF65-F5344CB8AC3E}">
        <p14:creationId xmlns:p14="http://schemas.microsoft.com/office/powerpoint/2010/main" val="2636461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34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48" rtl="0" eaLnBrk="1" latinLnBrk="0" hangingPunct="1">
        <a:defRPr kumimoji="1" sz="1800" kern="1200">
          <a:solidFill>
            <a:schemeClr val="tx1"/>
          </a:solidFill>
          <a:latin typeface="+mn-lt"/>
          <a:ea typeface="+mn-ea"/>
          <a:cs typeface="+mn-cs"/>
        </a:defRPr>
      </a:lvl1pPr>
      <a:lvl2pPr marL="457174" algn="l" defTabSz="914348" rtl="0" eaLnBrk="1" latinLnBrk="0" hangingPunct="1">
        <a:defRPr kumimoji="1" sz="1800" kern="1200">
          <a:solidFill>
            <a:schemeClr val="tx1"/>
          </a:solidFill>
          <a:latin typeface="+mn-lt"/>
          <a:ea typeface="+mn-ea"/>
          <a:cs typeface="+mn-cs"/>
        </a:defRPr>
      </a:lvl2pPr>
      <a:lvl3pPr marL="914348" algn="l" defTabSz="914348" rtl="0" eaLnBrk="1" latinLnBrk="0" hangingPunct="1">
        <a:defRPr kumimoji="1" sz="1800" kern="1200">
          <a:solidFill>
            <a:schemeClr val="tx1"/>
          </a:solidFill>
          <a:latin typeface="+mn-lt"/>
          <a:ea typeface="+mn-ea"/>
          <a:cs typeface="+mn-cs"/>
        </a:defRPr>
      </a:lvl3pPr>
      <a:lvl4pPr marL="1371521" algn="l" defTabSz="914348" rtl="0" eaLnBrk="1" latinLnBrk="0" hangingPunct="1">
        <a:defRPr kumimoji="1" sz="1800" kern="1200">
          <a:solidFill>
            <a:schemeClr val="tx1"/>
          </a:solidFill>
          <a:latin typeface="+mn-lt"/>
          <a:ea typeface="+mn-ea"/>
          <a:cs typeface="+mn-cs"/>
        </a:defRPr>
      </a:lvl4pPr>
      <a:lvl5pPr marL="1828695" algn="l" defTabSz="914348" rtl="0" eaLnBrk="1" latinLnBrk="0" hangingPunct="1">
        <a:defRPr kumimoji="1" sz="1800" kern="1200">
          <a:solidFill>
            <a:schemeClr val="tx1"/>
          </a:solidFill>
          <a:latin typeface="+mn-lt"/>
          <a:ea typeface="+mn-ea"/>
          <a:cs typeface="+mn-cs"/>
        </a:defRPr>
      </a:lvl5pPr>
      <a:lvl6pPr marL="2285869" algn="l" defTabSz="914348" rtl="0" eaLnBrk="1" latinLnBrk="0" hangingPunct="1">
        <a:defRPr kumimoji="1" sz="1800" kern="1200">
          <a:solidFill>
            <a:schemeClr val="tx1"/>
          </a:solidFill>
          <a:latin typeface="+mn-lt"/>
          <a:ea typeface="+mn-ea"/>
          <a:cs typeface="+mn-cs"/>
        </a:defRPr>
      </a:lvl6pPr>
      <a:lvl7pPr marL="2743043" algn="l" defTabSz="914348" rtl="0" eaLnBrk="1" latinLnBrk="0" hangingPunct="1">
        <a:defRPr kumimoji="1" sz="1800" kern="1200">
          <a:solidFill>
            <a:schemeClr val="tx1"/>
          </a:solidFill>
          <a:latin typeface="+mn-lt"/>
          <a:ea typeface="+mn-ea"/>
          <a:cs typeface="+mn-cs"/>
        </a:defRPr>
      </a:lvl7pPr>
      <a:lvl8pPr marL="3200217" algn="l" defTabSz="914348" rtl="0" eaLnBrk="1" latinLnBrk="0" hangingPunct="1">
        <a:defRPr kumimoji="1" sz="1800" kern="1200">
          <a:solidFill>
            <a:schemeClr val="tx1"/>
          </a:solidFill>
          <a:latin typeface="+mn-lt"/>
          <a:ea typeface="+mn-ea"/>
          <a:cs typeface="+mn-cs"/>
        </a:defRPr>
      </a:lvl8pPr>
      <a:lvl9pPr marL="3657390" algn="l" defTabSz="91434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753132"/>
      </p:ext>
    </p:extLst>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userDrawn="1">
          <p15:clr>
            <a:srgbClr val="F26B43"/>
          </p15:clr>
        </p15:guide>
        <p15:guide id="2" orient="horz" pos="434" userDrawn="1">
          <p15:clr>
            <a:srgbClr val="F26B43"/>
          </p15:clr>
        </p15:guide>
        <p15:guide id="3" pos="3144" userDrawn="1">
          <p15:clr>
            <a:srgbClr val="F26B43"/>
          </p15:clr>
        </p15:guide>
        <p15:guide id="4" pos="2127" userDrawn="1">
          <p15:clr>
            <a:srgbClr val="F26B43"/>
          </p15:clr>
        </p15:guide>
        <p15:guide id="5" pos="2079" userDrawn="1">
          <p15:clr>
            <a:srgbClr val="F26B43"/>
          </p15:clr>
        </p15:guide>
        <p15:guide id="6" pos="1108" userDrawn="1">
          <p15:clr>
            <a:srgbClr val="F26B43"/>
          </p15:clr>
        </p15:guide>
        <p15:guide id="7" pos="1060" userDrawn="1">
          <p15:clr>
            <a:srgbClr val="F26B43"/>
          </p15:clr>
        </p15:guide>
        <p15:guide id="8" pos="90" userDrawn="1">
          <p15:clr>
            <a:srgbClr val="F26B43"/>
          </p15:clr>
        </p15:guide>
        <p15:guide id="9" orient="horz" pos="1658" userDrawn="1">
          <p15:clr>
            <a:srgbClr val="F26B43"/>
          </p15:clr>
        </p15:guide>
        <p15:guide id="10" orient="horz" pos="1704" userDrawn="1">
          <p15:clr>
            <a:srgbClr val="F26B43"/>
          </p15:clr>
        </p15:guide>
        <p15:guide id="11" orient="horz" pos="386" userDrawn="1">
          <p15:clr>
            <a:srgbClr val="F26B43"/>
          </p15:clr>
        </p15:guide>
        <p15:guide id="12" orient="horz" pos="2928" userDrawn="1">
          <p15:clr>
            <a:srgbClr val="F26B43"/>
          </p15:clr>
        </p15:guide>
        <p15:guide id="13" orient="horz" pos="2975" userDrawn="1">
          <p15:clr>
            <a:srgbClr val="F26B43"/>
          </p15:clr>
        </p15:guide>
        <p15:guide id="14" orient="horz" pos="4200" userDrawn="1">
          <p15:clr>
            <a:srgbClr val="F26B43"/>
          </p15:clr>
        </p15:guide>
        <p15:guide id="15" pos="4116" userDrawn="1">
          <p15:clr>
            <a:srgbClr val="F26B43"/>
          </p15:clr>
        </p15:guide>
        <p15:guide id="16" pos="4163" userDrawn="1">
          <p15:clr>
            <a:srgbClr val="F26B43"/>
          </p15:clr>
        </p15:guide>
        <p15:guide id="17" pos="5133" userDrawn="1">
          <p15:clr>
            <a:srgbClr val="F26B43"/>
          </p15:clr>
        </p15:guide>
        <p15:guide id="18" pos="5182" userDrawn="1">
          <p15:clr>
            <a:srgbClr val="F26B43"/>
          </p15:clr>
        </p15:guide>
        <p15:guide id="19" pos="6152" userDrawn="1">
          <p15:clr>
            <a:srgbClr val="F26B43"/>
          </p15:clr>
        </p15:guide>
        <p15:guide id="20" orient="horz" pos="424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部屋に備えている様々な家具&#10;&#10;低い精度で自動的に生成された説明">
            <a:extLst>
              <a:ext uri="{FF2B5EF4-FFF2-40B4-BE49-F238E27FC236}">
                <a16:creationId xmlns:a16="http://schemas.microsoft.com/office/drawing/2014/main" id="{279A2811-6F55-9630-E94C-E91BB02795F7}"/>
              </a:ext>
            </a:extLst>
          </p:cNvPr>
          <p:cNvPicPr>
            <a:picLocks noChangeAspect="1"/>
          </p:cNvPicPr>
          <p:nvPr/>
        </p:nvPicPr>
        <p:blipFill rotWithShape="1">
          <a:blip r:embed="rId3"/>
          <a:srcRect l="1558" t="2657" r="3974" b="6449"/>
          <a:stretch/>
        </p:blipFill>
        <p:spPr>
          <a:xfrm>
            <a:off x="147924" y="892463"/>
            <a:ext cx="6346333" cy="4070792"/>
          </a:xfrm>
          <a:prstGeom prst="rect">
            <a:avLst/>
          </a:prstGeom>
        </p:spPr>
      </p:pic>
      <p:pic>
        <p:nvPicPr>
          <p:cNvPr id="20" name="図 19" descr="屋内, 窓, テーブル, 座る が含まれている画像&#10;&#10;自動的に生成された説明">
            <a:extLst>
              <a:ext uri="{FF2B5EF4-FFF2-40B4-BE49-F238E27FC236}">
                <a16:creationId xmlns:a16="http://schemas.microsoft.com/office/drawing/2014/main" id="{2BC68431-217D-210C-6C59-C38260D3FAFA}"/>
              </a:ext>
            </a:extLst>
          </p:cNvPr>
          <p:cNvPicPr>
            <a:picLocks noChangeAspect="1"/>
          </p:cNvPicPr>
          <p:nvPr/>
        </p:nvPicPr>
        <p:blipFill>
          <a:blip r:embed="rId4"/>
          <a:stretch>
            <a:fillRect/>
          </a:stretch>
        </p:blipFill>
        <p:spPr>
          <a:xfrm>
            <a:off x="6950152" y="902963"/>
            <a:ext cx="2328283" cy="1309659"/>
          </a:xfrm>
          <a:prstGeom prst="rect">
            <a:avLst/>
          </a:prstGeom>
        </p:spPr>
      </p:pic>
      <p:pic>
        <p:nvPicPr>
          <p:cNvPr id="15" name="図 14">
            <a:extLst>
              <a:ext uri="{FF2B5EF4-FFF2-40B4-BE49-F238E27FC236}">
                <a16:creationId xmlns:a16="http://schemas.microsoft.com/office/drawing/2014/main" id="{44E93967-81CE-D3B7-24F4-115C98BF38A6}"/>
              </a:ext>
            </a:extLst>
          </p:cNvPr>
          <p:cNvPicPr>
            <a:picLocks noChangeAspect="1"/>
          </p:cNvPicPr>
          <p:nvPr/>
        </p:nvPicPr>
        <p:blipFill rotWithShape="1">
          <a:blip r:embed="rId5">
            <a:extLst>
              <a:ext uri="{28A0092B-C50C-407E-A947-70E740481C1C}">
                <a14:useLocalDpi xmlns:a14="http://schemas.microsoft.com/office/drawing/2010/main" val="0"/>
              </a:ext>
            </a:extLst>
          </a:blip>
          <a:srcRect l="1656" t="4648" r="1319" b="11164"/>
          <a:stretch/>
        </p:blipFill>
        <p:spPr>
          <a:xfrm>
            <a:off x="8211439" y="4297574"/>
            <a:ext cx="1296836" cy="1253932"/>
          </a:xfrm>
          <a:prstGeom prst="rect">
            <a:avLst/>
          </a:prstGeom>
        </p:spPr>
      </p:pic>
      <p:pic>
        <p:nvPicPr>
          <p:cNvPr id="17" name="図 16">
            <a:extLst>
              <a:ext uri="{FF2B5EF4-FFF2-40B4-BE49-F238E27FC236}">
                <a16:creationId xmlns:a16="http://schemas.microsoft.com/office/drawing/2014/main" id="{802D97B5-7F96-D467-DEC1-25BACCF798BB}"/>
              </a:ext>
            </a:extLst>
          </p:cNvPr>
          <p:cNvPicPr>
            <a:picLocks noChangeAspect="1"/>
          </p:cNvPicPr>
          <p:nvPr/>
        </p:nvPicPr>
        <p:blipFill rotWithShape="1">
          <a:blip r:embed="rId6">
            <a:extLst>
              <a:ext uri="{28A0092B-C50C-407E-A947-70E740481C1C}">
                <a14:useLocalDpi xmlns:a14="http://schemas.microsoft.com/office/drawing/2010/main" val="0"/>
              </a:ext>
            </a:extLst>
          </a:blip>
          <a:srcRect l="1291" t="792" r="1447" b="41873"/>
          <a:stretch/>
        </p:blipFill>
        <p:spPr>
          <a:xfrm>
            <a:off x="8410968" y="3979160"/>
            <a:ext cx="1352157" cy="881655"/>
          </a:xfrm>
          <a:prstGeom prst="rect">
            <a:avLst/>
          </a:prstGeom>
        </p:spPr>
      </p:pic>
      <p:pic>
        <p:nvPicPr>
          <p:cNvPr id="13" name="図 12" descr="床に置かれている&#10;&#10;低い精度で自動的に生成された説明">
            <a:extLst>
              <a:ext uri="{FF2B5EF4-FFF2-40B4-BE49-F238E27FC236}">
                <a16:creationId xmlns:a16="http://schemas.microsoft.com/office/drawing/2014/main" id="{8570ACE2-F30B-63F2-432F-E84C846A733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210126" y="5706138"/>
            <a:ext cx="2298149" cy="1028454"/>
          </a:xfrm>
          <a:prstGeom prst="rect">
            <a:avLst/>
          </a:prstGeom>
        </p:spPr>
      </p:pic>
      <p:grpSp>
        <p:nvGrpSpPr>
          <p:cNvPr id="4" name="グループ化 3">
            <a:extLst>
              <a:ext uri="{FF2B5EF4-FFF2-40B4-BE49-F238E27FC236}">
                <a16:creationId xmlns:a16="http://schemas.microsoft.com/office/drawing/2014/main" id="{5EA52311-5CFD-F0F1-2E37-02DA46344D2E}"/>
              </a:ext>
            </a:extLst>
          </p:cNvPr>
          <p:cNvGrpSpPr/>
          <p:nvPr/>
        </p:nvGrpSpPr>
        <p:grpSpPr>
          <a:xfrm>
            <a:off x="142875" y="5168912"/>
            <a:ext cx="4773612" cy="1573200"/>
            <a:chOff x="142875" y="5047500"/>
            <a:chExt cx="4773612" cy="1573200"/>
          </a:xfrm>
        </p:grpSpPr>
        <p:sp>
          <p:nvSpPr>
            <p:cNvPr id="59" name="正方形/長方形 58">
              <a:extLst>
                <a:ext uri="{FF2B5EF4-FFF2-40B4-BE49-F238E27FC236}">
                  <a16:creationId xmlns:a16="http://schemas.microsoft.com/office/drawing/2014/main" id="{BF26CA10-F7CC-4BCD-B5E6-C4454F57A5D0}"/>
                </a:ext>
              </a:extLst>
            </p:cNvPr>
            <p:cNvSpPr/>
            <p:nvPr/>
          </p:nvSpPr>
          <p:spPr>
            <a:xfrm>
              <a:off x="142875" y="5047500"/>
              <a:ext cx="4666869" cy="1573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dirty="0"/>
            </a:p>
          </p:txBody>
        </p:sp>
        <p:sp>
          <p:nvSpPr>
            <p:cNvPr id="71" name="テキスト ボックス 70">
              <a:extLst>
                <a:ext uri="{FF2B5EF4-FFF2-40B4-BE49-F238E27FC236}">
                  <a16:creationId xmlns:a16="http://schemas.microsoft.com/office/drawing/2014/main" id="{BB1FE5BB-718C-4E1C-9F00-C0B9281AA93E}"/>
                </a:ext>
              </a:extLst>
            </p:cNvPr>
            <p:cNvSpPr txBox="1"/>
            <p:nvPr/>
          </p:nvSpPr>
          <p:spPr>
            <a:xfrm>
              <a:off x="142875" y="5047500"/>
              <a:ext cx="4773612" cy="831658"/>
            </a:xfrm>
            <a:prstGeom prst="rect">
              <a:avLst/>
            </a:prstGeom>
            <a:noFill/>
          </p:spPr>
          <p:txBody>
            <a:bodyPr wrap="square" lIns="144000" tIns="252000" rIns="144000" bIns="24245" rtlCol="0">
              <a:spAutoFit/>
            </a:bodyPr>
            <a:lstStyle/>
            <a:p>
              <a:r>
                <a:rPr lang="ja-JP" altLang="en-US" sz="898" dirty="0">
                  <a:solidFill>
                    <a:schemeClr val="tx1">
                      <a:lumMod val="75000"/>
                      <a:lumOff val="25000"/>
                    </a:schemeClr>
                  </a:solidFill>
                  <a:latin typeface="ＭＳ Ｐゴシック" panose="020B0600070205080204" pitchFamily="50" charset="-128"/>
                  <a:ea typeface="ＭＳ Ｐゴシック" panose="020B0600070205080204" pitchFamily="50" charset="-128"/>
                </a:rPr>
                <a:t>ドライな木目とタイトなブラックが織りなすすっきりとしたシンプルさと心地よいノスタルジックさは、現実よりもずっと長い時間をかけて自分たちの場所としてなじんできたような、独特の感覚。</a:t>
              </a:r>
              <a:endParaRPr lang="en-US" altLang="ja-JP" sz="898"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r>
                <a:rPr lang="ja-JP" altLang="en-US" sz="898" dirty="0">
                  <a:solidFill>
                    <a:schemeClr val="tx1">
                      <a:lumMod val="75000"/>
                      <a:lumOff val="25000"/>
                    </a:schemeClr>
                  </a:solidFill>
                  <a:latin typeface="ＭＳ Ｐゴシック" panose="020B0600070205080204" pitchFamily="50" charset="-128"/>
                  <a:ea typeface="ＭＳ Ｐゴシック" panose="020B0600070205080204" pitchFamily="50" charset="-128"/>
                </a:rPr>
                <a:t>余計なものはないが必要なものは全てある、料理と食事、仕事をこなし、 自然体でくつろぐ。</a:t>
              </a:r>
              <a:endParaRPr lang="en-US" altLang="ja-JP" sz="898"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r>
                <a:rPr lang="ja-JP" altLang="en-US" sz="898" dirty="0">
                  <a:solidFill>
                    <a:schemeClr val="tx1">
                      <a:lumMod val="75000"/>
                      <a:lumOff val="25000"/>
                    </a:schemeClr>
                  </a:solidFill>
                  <a:latin typeface="ＭＳ Ｐゴシック" panose="020B0600070205080204" pitchFamily="50" charset="-128"/>
                  <a:ea typeface="ＭＳ Ｐゴシック" panose="020B0600070205080204" pitchFamily="50" charset="-128"/>
                </a:rPr>
                <a:t>ここでは自分たちの価値観とライフスタイルが絶妙にマッチしている。</a:t>
              </a:r>
            </a:p>
          </p:txBody>
        </p:sp>
        <p:sp>
          <p:nvSpPr>
            <p:cNvPr id="42" name="テキスト ボックス 41">
              <a:extLst>
                <a:ext uri="{FF2B5EF4-FFF2-40B4-BE49-F238E27FC236}">
                  <a16:creationId xmlns:a16="http://schemas.microsoft.com/office/drawing/2014/main" id="{BB1FE5BB-718C-4E1C-9F00-C0B9281AA93E}"/>
                </a:ext>
              </a:extLst>
            </p:cNvPr>
            <p:cNvSpPr txBox="1"/>
            <p:nvPr/>
          </p:nvSpPr>
          <p:spPr>
            <a:xfrm>
              <a:off x="142875" y="6203578"/>
              <a:ext cx="4773612" cy="417122"/>
            </a:xfrm>
            <a:prstGeom prst="rect">
              <a:avLst/>
            </a:prstGeom>
            <a:noFill/>
          </p:spPr>
          <p:txBody>
            <a:bodyPr wrap="square" lIns="144000" tIns="24245" rIns="144000" bIns="252000" rtlCol="0" anchor="b">
              <a:spAutoFit/>
            </a:bodyPr>
            <a:lstStyle/>
            <a:p>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ミックススタイル、 </a:t>
              </a:r>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在宅ワーク、 </a:t>
              </a:r>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リノベーション</a:t>
              </a:r>
            </a:p>
          </p:txBody>
        </p:sp>
      </p:grpSp>
      <p:sp>
        <p:nvSpPr>
          <p:cNvPr id="9" name="タイトル 8">
            <a:extLst>
              <a:ext uri="{FF2B5EF4-FFF2-40B4-BE49-F238E27FC236}">
                <a16:creationId xmlns:a16="http://schemas.microsoft.com/office/drawing/2014/main" id="{993DE671-AFF2-FADA-7655-022A7C0A2E00}"/>
              </a:ext>
            </a:extLst>
          </p:cNvPr>
          <p:cNvSpPr>
            <a:spLocks noGrp="1"/>
          </p:cNvSpPr>
          <p:nvPr>
            <p:ph type="title"/>
          </p:nvPr>
        </p:nvSpPr>
        <p:spPr/>
        <p:txBody>
          <a:bodyPr/>
          <a:lstStyle/>
          <a:p>
            <a:r>
              <a:rPr kumimoji="1" lang="en-US" altLang="ja-JP" dirty="0"/>
              <a:t>SMART</a:t>
            </a:r>
            <a:r>
              <a:rPr kumimoji="1" lang="ja-JP" altLang="en-US" dirty="0"/>
              <a:t>　</a:t>
            </a:r>
            <a:r>
              <a:rPr kumimoji="1" lang="en-US" altLang="ja-JP" dirty="0"/>
              <a:t>Life Style - MODERN</a:t>
            </a:r>
            <a:endParaRPr lang="ja-JP" altLang="en-US" dirty="0"/>
          </a:p>
        </p:txBody>
      </p:sp>
      <p:sp>
        <p:nvSpPr>
          <p:cNvPr id="11" name="テキスト プレースホルダー 10">
            <a:extLst>
              <a:ext uri="{FF2B5EF4-FFF2-40B4-BE49-F238E27FC236}">
                <a16:creationId xmlns:a16="http://schemas.microsoft.com/office/drawing/2014/main" id="{85080C1F-DEA4-BBC2-9FEB-41FA70B6D045}"/>
              </a:ext>
            </a:extLst>
          </p:cNvPr>
          <p:cNvSpPr>
            <a:spLocks noGrp="1"/>
          </p:cNvSpPr>
          <p:nvPr>
            <p:ph type="body" sz="quarter" idx="10"/>
          </p:nvPr>
        </p:nvSpPr>
        <p:spPr/>
        <p:txBody>
          <a:bodyPr/>
          <a:lstStyle/>
          <a:p>
            <a:r>
              <a:rPr kumimoji="1" lang="en-US" altLang="ja-JP" dirty="0"/>
              <a:t>SM-MO-02</a:t>
            </a:r>
          </a:p>
        </p:txBody>
      </p:sp>
      <p:sp>
        <p:nvSpPr>
          <p:cNvPr id="31" name="テキスト ボックス 30">
            <a:extLst>
              <a:ext uri="{FF2B5EF4-FFF2-40B4-BE49-F238E27FC236}">
                <a16:creationId xmlns:a16="http://schemas.microsoft.com/office/drawing/2014/main" id="{6CB756EE-32BA-47F5-9884-7FB2DBFCCCF7}"/>
              </a:ext>
            </a:extLst>
          </p:cNvPr>
          <p:cNvSpPr txBox="1"/>
          <p:nvPr/>
        </p:nvSpPr>
        <p:spPr>
          <a:xfrm>
            <a:off x="142875" y="688975"/>
            <a:ext cx="6294993" cy="206827"/>
          </a:xfrm>
          <a:prstGeom prst="rect">
            <a:avLst/>
          </a:prstGeom>
          <a:noFill/>
        </p:spPr>
        <p:txBody>
          <a:bodyPr wrap="none" lIns="0" tIns="24245" rIns="0" bIns="24245" rtlCol="0">
            <a:spAutoFit/>
          </a:bodyPr>
          <a:lstStyle/>
          <a:p>
            <a:pPr defTabSz="293248">
              <a:defRPr/>
            </a:pPr>
            <a:r>
              <a:rPr lang="ja-JP" altLang="en-US" sz="1026" b="1" dirty="0">
                <a:latin typeface="ＭＳ Ｐゴシック" panose="020B0600070205080204" pitchFamily="50" charset="-128"/>
                <a:ea typeface="ＭＳ Ｐゴシック" panose="020B0600070205080204" pitchFamily="50" charset="-128"/>
              </a:rPr>
              <a:t>シンプルだけどミニマムではない、ビンテージではないけどテイスティー、私に心地良くフィットするライフスタイル。</a:t>
            </a:r>
          </a:p>
        </p:txBody>
      </p:sp>
      <p:grpSp>
        <p:nvGrpSpPr>
          <p:cNvPr id="66" name="グループ化 65">
            <a:extLst>
              <a:ext uri="{FF2B5EF4-FFF2-40B4-BE49-F238E27FC236}">
                <a16:creationId xmlns:a16="http://schemas.microsoft.com/office/drawing/2014/main" id="{568E198D-02A3-E3EB-F9C6-42F108AD1733}"/>
              </a:ext>
            </a:extLst>
          </p:cNvPr>
          <p:cNvGrpSpPr/>
          <p:nvPr/>
        </p:nvGrpSpPr>
        <p:grpSpPr>
          <a:xfrm>
            <a:off x="8054110" y="5541568"/>
            <a:ext cx="1458090" cy="194213"/>
            <a:chOff x="8072423" y="5496568"/>
            <a:chExt cx="1425796" cy="189912"/>
          </a:xfrm>
        </p:grpSpPr>
        <p:pic>
          <p:nvPicPr>
            <p:cNvPr id="50" name="図 49" descr="図形&#10;&#10;中程度の精度で自動的に生成された説明">
              <a:extLst>
                <a:ext uri="{FF2B5EF4-FFF2-40B4-BE49-F238E27FC236}">
                  <a16:creationId xmlns:a16="http://schemas.microsoft.com/office/drawing/2014/main" id="{C7474CB6-8F73-1AB3-C742-C956ACA8516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072423" y="5506285"/>
              <a:ext cx="1425796" cy="180195"/>
            </a:xfrm>
            <a:custGeom>
              <a:avLst/>
              <a:gdLst>
                <a:gd name="connsiteX0" fmla="*/ 0 w 2154167"/>
                <a:gd name="connsiteY0" fmla="*/ 0 h 272248"/>
                <a:gd name="connsiteX1" fmla="*/ 2154167 w 2154167"/>
                <a:gd name="connsiteY1" fmla="*/ 0 h 272248"/>
                <a:gd name="connsiteX2" fmla="*/ 2154167 w 2154167"/>
                <a:gd name="connsiteY2" fmla="*/ 272248 h 272248"/>
                <a:gd name="connsiteX3" fmla="*/ 0 w 2154167"/>
                <a:gd name="connsiteY3" fmla="*/ 272248 h 272248"/>
              </a:gdLst>
              <a:ahLst/>
              <a:cxnLst>
                <a:cxn ang="0">
                  <a:pos x="connsiteX0" y="connsiteY0"/>
                </a:cxn>
                <a:cxn ang="0">
                  <a:pos x="connsiteX1" y="connsiteY1"/>
                </a:cxn>
                <a:cxn ang="0">
                  <a:pos x="connsiteX2" y="connsiteY2"/>
                </a:cxn>
                <a:cxn ang="0">
                  <a:pos x="connsiteX3" y="connsiteY3"/>
                </a:cxn>
              </a:cxnLst>
              <a:rect l="l" t="t" r="r" b="b"/>
              <a:pathLst>
                <a:path w="2154167" h="272248">
                  <a:moveTo>
                    <a:pt x="0" y="0"/>
                  </a:moveTo>
                  <a:lnTo>
                    <a:pt x="2154167" y="0"/>
                  </a:lnTo>
                  <a:lnTo>
                    <a:pt x="2154167" y="272248"/>
                  </a:lnTo>
                  <a:lnTo>
                    <a:pt x="0" y="272248"/>
                  </a:lnTo>
                  <a:close/>
                </a:path>
              </a:pathLst>
            </a:custGeom>
          </p:spPr>
        </p:pic>
        <p:sp>
          <p:nvSpPr>
            <p:cNvPr id="55" name="テキスト ボックス 54">
              <a:extLst>
                <a:ext uri="{FF2B5EF4-FFF2-40B4-BE49-F238E27FC236}">
                  <a16:creationId xmlns:a16="http://schemas.microsoft.com/office/drawing/2014/main" id="{87B78E6E-9E02-8020-E1E1-162B911CA85F}"/>
                </a:ext>
              </a:extLst>
            </p:cNvPr>
            <p:cNvSpPr txBox="1"/>
            <p:nvPr/>
          </p:nvSpPr>
          <p:spPr>
            <a:xfrm>
              <a:off x="8221489" y="5496568"/>
              <a:ext cx="917239" cy="184666"/>
            </a:xfrm>
            <a:prstGeom prst="rect">
              <a:avLst/>
            </a:prstGeom>
            <a:noFill/>
          </p:spPr>
          <p:txBody>
            <a:bodyPr wrap="non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幅木：パールグレー柄</a:t>
              </a:r>
            </a:p>
          </p:txBody>
        </p:sp>
      </p:grpSp>
      <p:sp>
        <p:nvSpPr>
          <p:cNvPr id="60" name="テキスト ボックス 59">
            <a:extLst>
              <a:ext uri="{FF2B5EF4-FFF2-40B4-BE49-F238E27FC236}">
                <a16:creationId xmlns:a16="http://schemas.microsoft.com/office/drawing/2014/main" id="{B82C2FC4-42A7-846A-F5E0-A15DA60BC13E}"/>
              </a:ext>
            </a:extLst>
          </p:cNvPr>
          <p:cNvSpPr txBox="1"/>
          <p:nvPr/>
        </p:nvSpPr>
        <p:spPr>
          <a:xfrm>
            <a:off x="7210128" y="6553264"/>
            <a:ext cx="1109599" cy="184666"/>
          </a:xfrm>
          <a:prstGeom prst="rect">
            <a:avLst/>
          </a:prstGeom>
          <a:noFill/>
        </p:spPr>
        <p:txBody>
          <a:bodyPr wrap="none" rtlCol="0">
            <a:spAutoFit/>
          </a:bodyPr>
          <a:lstStyle/>
          <a:p>
            <a:r>
              <a:rPr lang="en-US" altLang="ja-JP" sz="600" dirty="0">
                <a:solidFill>
                  <a:schemeClr val="bg1"/>
                </a:solidFill>
                <a:latin typeface="ＭＳ Ｐゴシック" panose="020B0600070205080204" pitchFamily="50" charset="-128"/>
                <a:ea typeface="ＭＳ Ｐゴシック" panose="020B0600070205080204" pitchFamily="50" charset="-128"/>
              </a:rPr>
              <a:t> </a:t>
            </a:r>
            <a:r>
              <a:rPr lang="ja-JP" altLang="en-US" sz="600" dirty="0">
                <a:solidFill>
                  <a:schemeClr val="bg1"/>
                </a:solidFill>
                <a:latin typeface="ＭＳ Ｐゴシック" panose="020B0600070205080204" pitchFamily="50" charset="-128"/>
                <a:ea typeface="ＭＳ Ｐゴシック" panose="020B0600070205080204" pitchFamily="50" charset="-128"/>
              </a:rPr>
              <a:t>床材：エイジドチェスナット柄</a:t>
            </a:r>
          </a:p>
        </p:txBody>
      </p:sp>
      <p:pic>
        <p:nvPicPr>
          <p:cNvPr id="29" name="図 28">
            <a:extLst>
              <a:ext uri="{FF2B5EF4-FFF2-40B4-BE49-F238E27FC236}">
                <a16:creationId xmlns:a16="http://schemas.microsoft.com/office/drawing/2014/main" id="{1AC98BD2-8DC2-ACC9-47BA-97D6AFD98FA7}"/>
              </a:ext>
            </a:extLst>
          </p:cNvPr>
          <p:cNvPicPr>
            <a:picLocks noChangeAspect="1"/>
          </p:cNvPicPr>
          <p:nvPr/>
        </p:nvPicPr>
        <p:blipFill rotWithShape="1">
          <a:blip r:embed="rId9"/>
          <a:srcRect l="1242" t="46547" r="48716" b="16857"/>
          <a:stretch/>
        </p:blipFill>
        <p:spPr>
          <a:xfrm>
            <a:off x="7218315" y="4300626"/>
            <a:ext cx="992459" cy="1435155"/>
          </a:xfrm>
          <a:prstGeom prst="rect">
            <a:avLst/>
          </a:prstGeom>
        </p:spPr>
      </p:pic>
      <p:sp>
        <p:nvSpPr>
          <p:cNvPr id="62" name="テキスト ボックス 61">
            <a:extLst>
              <a:ext uri="{FF2B5EF4-FFF2-40B4-BE49-F238E27FC236}">
                <a16:creationId xmlns:a16="http://schemas.microsoft.com/office/drawing/2014/main" id="{90CA8E54-1F2D-2E7A-7B36-F62B375A3115}"/>
              </a:ext>
            </a:extLst>
          </p:cNvPr>
          <p:cNvSpPr txBox="1"/>
          <p:nvPr/>
        </p:nvSpPr>
        <p:spPr>
          <a:xfrm>
            <a:off x="7210128" y="5448605"/>
            <a:ext cx="965861" cy="276999"/>
          </a:xfrm>
          <a:prstGeom prst="rect">
            <a:avLst/>
          </a:prstGeom>
          <a:noFill/>
        </p:spPr>
        <p:txBody>
          <a:bodyPr wrap="square" rtlCol="0">
            <a:spAutoFit/>
          </a:bodyPr>
          <a:lstStyle/>
          <a:p>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内装ドア：</a:t>
            </a:r>
            <a:endPar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グレージュアッシュ柄</a:t>
            </a:r>
          </a:p>
        </p:txBody>
      </p:sp>
      <p:sp>
        <p:nvSpPr>
          <p:cNvPr id="58" name="テキスト ボックス 57">
            <a:extLst>
              <a:ext uri="{FF2B5EF4-FFF2-40B4-BE49-F238E27FC236}">
                <a16:creationId xmlns:a16="http://schemas.microsoft.com/office/drawing/2014/main" id="{03B54F75-72C0-7E0B-13E6-51EC46BDB903}"/>
              </a:ext>
            </a:extLst>
          </p:cNvPr>
          <p:cNvSpPr txBox="1"/>
          <p:nvPr/>
        </p:nvSpPr>
        <p:spPr>
          <a:xfrm>
            <a:off x="8206553" y="5368728"/>
            <a:ext cx="1301722" cy="188849"/>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FE76652</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sp>
        <p:nvSpPr>
          <p:cNvPr id="26" name="テキスト ボックス 25">
            <a:extLst>
              <a:ext uri="{FF2B5EF4-FFF2-40B4-BE49-F238E27FC236}">
                <a16:creationId xmlns:a16="http://schemas.microsoft.com/office/drawing/2014/main" id="{758FBA59-7EB3-FB8B-9445-D84B591E0266}"/>
              </a:ext>
            </a:extLst>
          </p:cNvPr>
          <p:cNvSpPr txBox="1"/>
          <p:nvPr/>
        </p:nvSpPr>
        <p:spPr>
          <a:xfrm>
            <a:off x="8493705" y="4664351"/>
            <a:ext cx="1301722" cy="188849"/>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RE53053</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pic>
        <p:nvPicPr>
          <p:cNvPr id="8" name="図 7">
            <a:extLst>
              <a:ext uri="{FF2B5EF4-FFF2-40B4-BE49-F238E27FC236}">
                <a16:creationId xmlns:a16="http://schemas.microsoft.com/office/drawing/2014/main" id="{E037D94E-1286-F73E-C005-987C212789EA}"/>
              </a:ext>
            </a:extLst>
          </p:cNvPr>
          <p:cNvPicPr>
            <a:picLocks noChangeAspect="1"/>
          </p:cNvPicPr>
          <p:nvPr/>
        </p:nvPicPr>
        <p:blipFill>
          <a:blip r:embed="rId10"/>
          <a:stretch>
            <a:fillRect/>
          </a:stretch>
        </p:blipFill>
        <p:spPr>
          <a:xfrm>
            <a:off x="4901577" y="5080986"/>
            <a:ext cx="1725793" cy="1682702"/>
          </a:xfrm>
          <a:prstGeom prst="rect">
            <a:avLst/>
          </a:prstGeom>
        </p:spPr>
      </p:pic>
      <p:pic>
        <p:nvPicPr>
          <p:cNvPr id="3" name="図 2" descr="屋内, テーブル, ワイン, 人 が含まれている画像&#10;&#10;自動的に生成された説明">
            <a:extLst>
              <a:ext uri="{FF2B5EF4-FFF2-40B4-BE49-F238E27FC236}">
                <a16:creationId xmlns:a16="http://schemas.microsoft.com/office/drawing/2014/main" id="{6A324D72-48EE-7413-80B9-664E4ECF6DF2}"/>
              </a:ext>
            </a:extLst>
          </p:cNvPr>
          <p:cNvPicPr>
            <a:picLocks noChangeAspect="1"/>
          </p:cNvPicPr>
          <p:nvPr/>
        </p:nvPicPr>
        <p:blipFill>
          <a:blip r:embed="rId11"/>
          <a:stretch>
            <a:fillRect/>
          </a:stretch>
        </p:blipFill>
        <p:spPr>
          <a:xfrm>
            <a:off x="7737987" y="2383406"/>
            <a:ext cx="2029901" cy="1353268"/>
          </a:xfrm>
          <a:prstGeom prst="rect">
            <a:avLst/>
          </a:prstGeom>
        </p:spPr>
      </p:pic>
    </p:spTree>
    <p:extLst>
      <p:ext uri="{BB962C8B-B14F-4D97-AF65-F5344CB8AC3E}">
        <p14:creationId xmlns:p14="http://schemas.microsoft.com/office/powerpoint/2010/main" val="2703011423"/>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5476577050F444A96C3B13F421D6B3C" ma:contentTypeVersion="4" ma:contentTypeDescription="新しいドキュメントを作成します。" ma:contentTypeScope="" ma:versionID="86e86c56e1d2911e125e1847879b86d2">
  <xsd:schema xmlns:xsd="http://www.w3.org/2001/XMLSchema" xmlns:xs="http://www.w3.org/2001/XMLSchema" xmlns:p="http://schemas.microsoft.com/office/2006/metadata/properties" xmlns:ns2="61de306d-d458-4990-9a11-ad69613fb387" targetNamespace="http://schemas.microsoft.com/office/2006/metadata/properties" ma:root="true" ma:fieldsID="52c5ad32fe0849ba0cc55431299532a9" ns2:_="">
    <xsd:import namespace="61de306d-d458-4990-9a11-ad69613fb3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de306d-d458-4990-9a11-ad69613fb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FA6B25-80B5-404C-894F-AE81881ED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de306d-d458-4990-9a11-ad69613fb3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05653D-72C1-4D62-B69A-868E11DBB973}">
  <ds:schemaRefs>
    <ds:schemaRef ds:uri="http://schemas.microsoft.com/sharepoint/v3/contenttype/forms"/>
  </ds:schemaRefs>
</ds:datastoreItem>
</file>

<file path=customXml/itemProps3.xml><?xml version="1.0" encoding="utf-8"?>
<ds:datastoreItem xmlns:ds="http://schemas.openxmlformats.org/officeDocument/2006/customXml" ds:itemID="{B4A59353-8E22-42EA-A4ED-18CE6DD227C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150</Words>
  <Application>Microsoft Office PowerPoint</Application>
  <PresentationFormat>A4 210 x 297 mm</PresentationFormat>
  <Paragraphs>14</Paragraphs>
  <Slides>1</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1</vt:i4>
      </vt:variant>
    </vt:vector>
  </HeadingPairs>
  <TitlesOfParts>
    <vt:vector size="7" baseType="lpstr">
      <vt:lpstr>ＭＳ Ｐゴシック</vt:lpstr>
      <vt:lpstr>游ゴシック</vt:lpstr>
      <vt:lpstr>Arial</vt:lpstr>
      <vt:lpstr>2_Office テーマ</vt:lpstr>
      <vt:lpstr>1_Office テーマ</vt:lpstr>
      <vt:lpstr>Office テーマ</vt:lpstr>
      <vt:lpstr>SMART　Life Style - MODERN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2022-05-26T12:19:07Z</dcterms:created>
  <dcterms:modified xsi:type="dcterms:W3CDTF">2024-07-24T05:22:38Z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0x010100C5476577050F444A96C3B13F421D6B3C</vt:lpwstr>
  </property>
</Properties>
</file>