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6" r:id="rId4"/>
    <p:sldMasterId id="2147483673" r:id="rId5"/>
    <p:sldMasterId id="2147483699" r:id="rId6"/>
  </p:sldMasterIdLst>
  <p:notesMasterIdLst>
    <p:notesMasterId r:id="rId8"/>
  </p:notesMasterIdLst>
  <p:sldIdLst>
    <p:sldId id="388" r:id="rId7"/>
  </p:sldIdLst>
  <p:sldSz cx="9906000" cy="6858000" type="A4"/>
  <p:notesSz cx="6858000" cy="9144000"/>
  <p:defaultTextStyle>
    <a:defPPr>
      <a:defRPr lang="en-US"/>
    </a:defPPr>
    <a:lvl1pPr marL="0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1pPr>
    <a:lvl2pPr marL="296906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2pPr>
    <a:lvl3pPr marL="593811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3pPr>
    <a:lvl4pPr marL="890717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4pPr>
    <a:lvl5pPr marL="1187623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5pPr>
    <a:lvl6pPr marL="1484528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6pPr>
    <a:lvl7pPr marL="1781434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7pPr>
    <a:lvl8pPr marL="2078340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8pPr>
    <a:lvl9pPr marL="2375245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3730"/>
    <a:srgbClr val="595959"/>
    <a:srgbClr val="7E7767"/>
    <a:srgbClr val="A49484"/>
    <a:srgbClr val="7D6C59"/>
    <a:srgbClr val="6F5D4F"/>
    <a:srgbClr val="463B2C"/>
    <a:srgbClr val="B9AA93"/>
    <a:srgbClr val="867762"/>
    <a:srgbClr val="C7B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F3B754-0ED4-4D0E-B8B2-742555BA85EB}" v="6" dt="2024-03-25T06:07:56.7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116" autoAdjust="0"/>
    <p:restoredTop sz="97300" autoAdjust="0"/>
  </p:normalViewPr>
  <p:slideViewPr>
    <p:cSldViewPr snapToGrid="0" showGuides="1">
      <p:cViewPr varScale="1">
        <p:scale>
          <a:sx n="92" d="100"/>
          <a:sy n="92" d="100"/>
        </p:scale>
        <p:origin x="726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A3A11-803A-44D0-BD44-257513A769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E1361-B1BE-47C1-AA73-1F9F3BF562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713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1pPr>
    <a:lvl2pPr marL="402277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2pPr>
    <a:lvl3pPr marL="804555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3pPr>
    <a:lvl4pPr marL="1206833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4pPr>
    <a:lvl5pPr marL="160911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5pPr>
    <a:lvl6pPr marL="2011387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6pPr>
    <a:lvl7pPr marL="2413665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7pPr>
    <a:lvl8pPr marL="2815943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8pPr>
    <a:lvl9pPr marL="321822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4A841-C84E-314B-9029-C2328ADF7D9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918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285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2103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3248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317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4708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135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3290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1001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7217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7367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054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23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0127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607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26173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6184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935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基本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8D02109-A060-15B6-FA5A-AA6B1F5A99F3}"/>
              </a:ext>
            </a:extLst>
          </p:cNvPr>
          <p:cNvGrpSpPr/>
          <p:nvPr userDrawn="1"/>
        </p:nvGrpSpPr>
        <p:grpSpPr>
          <a:xfrm>
            <a:off x="-3" y="0"/>
            <a:ext cx="9906003" cy="619201"/>
            <a:chOff x="-3" y="0"/>
            <a:chExt cx="9906003" cy="619201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01ED4E12-2A71-6D29-630A-4A281AD66C64}"/>
                </a:ext>
              </a:extLst>
            </p:cNvPr>
            <p:cNvSpPr/>
            <p:nvPr userDrawn="1"/>
          </p:nvSpPr>
          <p:spPr>
            <a:xfrm>
              <a:off x="0" y="0"/>
              <a:ext cx="9906000" cy="619200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89" dirty="0">
                <a:solidFill>
                  <a:srgbClr val="605230"/>
                </a:solidFill>
              </a:endParaRPr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C6D9A417-6925-2A45-49CB-CC3FEA285941}"/>
                </a:ext>
              </a:extLst>
            </p:cNvPr>
            <p:cNvSpPr/>
            <p:nvPr userDrawn="1"/>
          </p:nvSpPr>
          <p:spPr>
            <a:xfrm>
              <a:off x="-3" y="1"/>
              <a:ext cx="1156345" cy="6192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shade val="30000"/>
                    <a:satMod val="115000"/>
                  </a:schemeClr>
                </a:gs>
                <a:gs pos="50000">
                  <a:schemeClr val="tx1">
                    <a:lumMod val="65000"/>
                    <a:lumOff val="35000"/>
                    <a:shade val="67500"/>
                    <a:satMod val="115000"/>
                  </a:schemeClr>
                </a:gs>
                <a:gs pos="100000">
                  <a:schemeClr val="tx1">
                    <a:lumMod val="65000"/>
                    <a:lumOff val="3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89" dirty="0">
                <a:solidFill>
                  <a:srgbClr val="605230"/>
                </a:solidFill>
              </a:endParaRPr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B551F4F2-C9FC-AE1C-7774-93F10E889752}"/>
                </a:ext>
              </a:extLst>
            </p:cNvPr>
            <p:cNvSpPr txBox="1"/>
            <p:nvPr userDrawn="1"/>
          </p:nvSpPr>
          <p:spPr>
            <a:xfrm>
              <a:off x="248889" y="92955"/>
              <a:ext cx="651139" cy="185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605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parajita" panose="02020603050405020304" pitchFamily="18" charset="0"/>
                </a:rPr>
                <a:t>COORDINATE</a:t>
              </a:r>
              <a:endParaRPr kumimoji="1" lang="ja-JP" altLang="en-US" sz="605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parajita" panose="02020603050405020304" pitchFamily="18" charset="0"/>
              </a:endParaRPr>
            </a:p>
          </p:txBody>
        </p:sp>
        <p:pic>
          <p:nvPicPr>
            <p:cNvPr id="6" name="図 5" descr="テキスト, ロゴ&#10;&#10;自動的に生成された説明">
              <a:extLst>
                <a:ext uri="{FF2B5EF4-FFF2-40B4-BE49-F238E27FC236}">
                  <a16:creationId xmlns:a16="http://schemas.microsoft.com/office/drawing/2014/main" id="{1D2C0995-9BAD-7C36-9A59-7D157E4091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264" y="190999"/>
              <a:ext cx="977125" cy="379398"/>
            </a:xfrm>
            <a:prstGeom prst="rect">
              <a:avLst/>
            </a:prstGeom>
          </p:spPr>
        </p:pic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4B71F84C-873B-F7A3-9BAA-7D7F4756C1E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7199" y="125739"/>
              <a:ext cx="0" cy="923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AA268CCB-9B36-84A8-012C-68CBE3EDB6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02578" y="125739"/>
              <a:ext cx="0" cy="923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タイトル 10">
            <a:extLst>
              <a:ext uri="{FF2B5EF4-FFF2-40B4-BE49-F238E27FC236}">
                <a16:creationId xmlns:a16="http://schemas.microsoft.com/office/drawing/2014/main" id="{32B66E9C-1149-1B21-1E13-E5807EF5D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541" y="154994"/>
            <a:ext cx="6756684" cy="302785"/>
          </a:xfrm>
          <a:prstGeom prst="rect">
            <a:avLst/>
          </a:prstGeom>
        </p:spPr>
        <p:txBody>
          <a:bodyPr wrap="none" anchor="ctr" anchorCtr="0"/>
          <a:lstStyle>
            <a:lvl1pPr>
              <a:defRPr sz="1200" b="1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7" name="テキスト プレースホルダー 16">
            <a:extLst>
              <a:ext uri="{FF2B5EF4-FFF2-40B4-BE49-F238E27FC236}">
                <a16:creationId xmlns:a16="http://schemas.microsoft.com/office/drawing/2014/main" id="{576C3D42-EA1D-3C21-6DB1-5D6A04425F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26425" y="240797"/>
            <a:ext cx="1541463" cy="216982"/>
          </a:xfrm>
          <a:prstGeom prst="rect">
            <a:avLst/>
          </a:prstGeom>
        </p:spPr>
        <p:txBody>
          <a:bodyPr wrap="square" lIns="0" rIns="0" anchor="ctr" anchorCtr="0">
            <a:spAutoFit/>
          </a:bodyPr>
          <a:lstStyle>
            <a:lvl1pPr marL="0" indent="0" algn="r">
              <a:buNone/>
              <a:defRPr sz="900"/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endParaRPr kumimoji="1" lang="ja-JP" altLang="en-US" dirty="0"/>
          </a:p>
        </p:txBody>
      </p:sp>
      <p:sp>
        <p:nvSpPr>
          <p:cNvPr id="18" name="Credit">
            <a:extLst>
              <a:ext uri="{FF2B5EF4-FFF2-40B4-BE49-F238E27FC236}">
                <a16:creationId xmlns:a16="http://schemas.microsoft.com/office/drawing/2014/main" id="{F76AAC50-7A5F-27DB-AA37-108D3D09708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730482" y="88573"/>
            <a:ext cx="1035818" cy="158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868" rIns="0" bIns="36868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544" b="0" baseline="0" dirty="0">
                <a:solidFill>
                  <a:srgbClr val="504642"/>
                </a:solidFill>
                <a:latin typeface="+mn-lt"/>
                <a:ea typeface="+mn-ea"/>
              </a:rPr>
              <a:t>© Panasonic  Corporation 2023</a:t>
            </a:r>
          </a:p>
        </p:txBody>
      </p:sp>
    </p:spTree>
    <p:extLst>
      <p:ext uri="{BB962C8B-B14F-4D97-AF65-F5344CB8AC3E}">
        <p14:creationId xmlns:p14="http://schemas.microsoft.com/office/powerpoint/2010/main" val="36658665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058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8830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619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9446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0623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5727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305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5555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38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2D6B7E3-6D81-4847-93DF-C2EFFE656F52}"/>
              </a:ext>
            </a:extLst>
          </p:cNvPr>
          <p:cNvSpPr/>
          <p:nvPr userDrawn="1"/>
        </p:nvSpPr>
        <p:spPr>
          <a:xfrm>
            <a:off x="0" y="0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EB8686F-56E9-4EDD-A96C-ED80FAF92B2A}"/>
              </a:ext>
            </a:extLst>
          </p:cNvPr>
          <p:cNvSpPr/>
          <p:nvPr userDrawn="1"/>
        </p:nvSpPr>
        <p:spPr>
          <a:xfrm>
            <a:off x="7451343" y="0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7ECE30D-0157-476B-AFA3-39F85FC0E77E}"/>
              </a:ext>
            </a:extLst>
          </p:cNvPr>
          <p:cNvSpPr/>
          <p:nvPr userDrawn="1"/>
        </p:nvSpPr>
        <p:spPr>
          <a:xfrm>
            <a:off x="0" y="4435553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74D4C91-9E1F-4C77-AEF1-9F76AC0C9BDA}"/>
              </a:ext>
            </a:extLst>
          </p:cNvPr>
          <p:cNvSpPr/>
          <p:nvPr userDrawn="1"/>
        </p:nvSpPr>
        <p:spPr>
          <a:xfrm>
            <a:off x="7451343" y="4435553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03C14181-CFDF-45ED-B61C-FCB756B32FB4}"/>
              </a:ext>
            </a:extLst>
          </p:cNvPr>
          <p:cNvSpPr/>
          <p:nvPr userDrawn="1"/>
        </p:nvSpPr>
        <p:spPr>
          <a:xfrm>
            <a:off x="212182" y="247890"/>
            <a:ext cx="9510759" cy="6414619"/>
          </a:xfrm>
          <a:prstGeom prst="roundRect">
            <a:avLst>
              <a:gd name="adj" fmla="val 1967"/>
            </a:avLst>
          </a:prstGeom>
          <a:solidFill>
            <a:srgbClr val="F4F2F0"/>
          </a:solidFill>
          <a:ln>
            <a:noFill/>
          </a:ln>
          <a:effectLst>
            <a:glow rad="165100">
              <a:schemeClr val="tx1">
                <a:alpha val="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1E306837-72F2-4F48-8B05-DF2A7631D081}"/>
              </a:ext>
            </a:extLst>
          </p:cNvPr>
          <p:cNvSpPr/>
          <p:nvPr userDrawn="1"/>
        </p:nvSpPr>
        <p:spPr>
          <a:xfrm>
            <a:off x="212182" y="2419392"/>
            <a:ext cx="9510759" cy="201616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</p:spTree>
    <p:extLst>
      <p:ext uri="{BB962C8B-B14F-4D97-AF65-F5344CB8AC3E}">
        <p14:creationId xmlns:p14="http://schemas.microsoft.com/office/powerpoint/2010/main" val="263646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75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97" userDrawn="1">
          <p15:clr>
            <a:srgbClr val="F26B43"/>
          </p15:clr>
        </p15:guide>
        <p15:guide id="2" orient="horz" pos="434" userDrawn="1">
          <p15:clr>
            <a:srgbClr val="F26B43"/>
          </p15:clr>
        </p15:guide>
        <p15:guide id="3" pos="3144" userDrawn="1">
          <p15:clr>
            <a:srgbClr val="F26B43"/>
          </p15:clr>
        </p15:guide>
        <p15:guide id="4" pos="2127" userDrawn="1">
          <p15:clr>
            <a:srgbClr val="F26B43"/>
          </p15:clr>
        </p15:guide>
        <p15:guide id="5" pos="2079" userDrawn="1">
          <p15:clr>
            <a:srgbClr val="F26B43"/>
          </p15:clr>
        </p15:guide>
        <p15:guide id="6" pos="1108" userDrawn="1">
          <p15:clr>
            <a:srgbClr val="F26B43"/>
          </p15:clr>
        </p15:guide>
        <p15:guide id="7" pos="1060" userDrawn="1">
          <p15:clr>
            <a:srgbClr val="F26B43"/>
          </p15:clr>
        </p15:guide>
        <p15:guide id="8" pos="90" userDrawn="1">
          <p15:clr>
            <a:srgbClr val="F26B43"/>
          </p15:clr>
        </p15:guide>
        <p15:guide id="9" orient="horz" pos="1658" userDrawn="1">
          <p15:clr>
            <a:srgbClr val="F26B43"/>
          </p15:clr>
        </p15:guide>
        <p15:guide id="10" orient="horz" pos="1704" userDrawn="1">
          <p15:clr>
            <a:srgbClr val="F26B43"/>
          </p15:clr>
        </p15:guide>
        <p15:guide id="11" orient="horz" pos="386" userDrawn="1">
          <p15:clr>
            <a:srgbClr val="F26B43"/>
          </p15:clr>
        </p15:guide>
        <p15:guide id="12" orient="horz" pos="2928" userDrawn="1">
          <p15:clr>
            <a:srgbClr val="F26B43"/>
          </p15:clr>
        </p15:guide>
        <p15:guide id="13" orient="horz" pos="2975" userDrawn="1">
          <p15:clr>
            <a:srgbClr val="F26B43"/>
          </p15:clr>
        </p15:guide>
        <p15:guide id="14" orient="horz" pos="4200" userDrawn="1">
          <p15:clr>
            <a:srgbClr val="F26B43"/>
          </p15:clr>
        </p15:guide>
        <p15:guide id="15" pos="4116" userDrawn="1">
          <p15:clr>
            <a:srgbClr val="F26B43"/>
          </p15:clr>
        </p15:guide>
        <p15:guide id="16" pos="4163" userDrawn="1">
          <p15:clr>
            <a:srgbClr val="F26B43"/>
          </p15:clr>
        </p15:guide>
        <p15:guide id="17" pos="5133" userDrawn="1">
          <p15:clr>
            <a:srgbClr val="F26B43"/>
          </p15:clr>
        </p15:guide>
        <p15:guide id="18" pos="5182" userDrawn="1">
          <p15:clr>
            <a:srgbClr val="F26B43"/>
          </p15:clr>
        </p15:guide>
        <p15:guide id="19" pos="6152" userDrawn="1">
          <p15:clr>
            <a:srgbClr val="F26B43"/>
          </p15:clr>
        </p15:guide>
        <p15:guide id="20" orient="horz" pos="424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窓のある部屋&#10;&#10;自動的に生成された説明">
            <a:extLst>
              <a:ext uri="{FF2B5EF4-FFF2-40B4-BE49-F238E27FC236}">
                <a16:creationId xmlns:a16="http://schemas.microsoft.com/office/drawing/2014/main" id="{FE3E10D9-A70F-A446-879B-81D54C6FAF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09" b="900"/>
          <a:stretch/>
        </p:blipFill>
        <p:spPr>
          <a:xfrm>
            <a:off x="135004" y="688968"/>
            <a:ext cx="4778740" cy="3064451"/>
          </a:xfrm>
          <a:prstGeom prst="rect">
            <a:avLst/>
          </a:prstGeom>
        </p:spPr>
      </p:pic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3DB73715-0BD9-AFCE-FAC9-52190A1BB617}"/>
              </a:ext>
            </a:extLst>
          </p:cNvPr>
          <p:cNvGrpSpPr/>
          <p:nvPr/>
        </p:nvGrpSpPr>
        <p:grpSpPr>
          <a:xfrm>
            <a:off x="4991817" y="688974"/>
            <a:ext cx="4774483" cy="6053139"/>
            <a:chOff x="4991817" y="688974"/>
            <a:chExt cx="4774483" cy="6053139"/>
          </a:xfrm>
        </p:grpSpPr>
        <p:sp>
          <p:nvSpPr>
            <p:cNvPr id="80" name="正方形/長方形 79">
              <a:extLst>
                <a:ext uri="{FF2B5EF4-FFF2-40B4-BE49-F238E27FC236}">
                  <a16:creationId xmlns:a16="http://schemas.microsoft.com/office/drawing/2014/main" id="{461C027D-EA5F-78D8-8F70-6B1081C8F05B}"/>
                </a:ext>
              </a:extLst>
            </p:cNvPr>
            <p:cNvSpPr/>
            <p:nvPr/>
          </p:nvSpPr>
          <p:spPr>
            <a:xfrm>
              <a:off x="4991818" y="688974"/>
              <a:ext cx="4774482" cy="60531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750" dirty="0"/>
            </a:p>
          </p:txBody>
        </p:sp>
        <p:sp>
          <p:nvSpPr>
            <p:cNvPr id="71" name="Rectangle 84">
              <a:extLst>
                <a:ext uri="{FF2B5EF4-FFF2-40B4-BE49-F238E27FC236}">
                  <a16:creationId xmlns:a16="http://schemas.microsoft.com/office/drawing/2014/main" id="{30ADCB5F-EA9B-6497-2C5A-FB921F4047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1817" y="688975"/>
              <a:ext cx="4771307" cy="1296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86202" tIns="0" rIns="86202" bIns="0" anchor="ctr"/>
            <a:lstStyle/>
            <a:p>
              <a:pPr defTabSz="431051">
                <a:spcBef>
                  <a:spcPct val="50000"/>
                </a:spcBef>
              </a:pPr>
              <a:r>
                <a:rPr lang="ja-JP" altLang="en-US" sz="800" dirty="0">
                  <a:solidFill>
                    <a:prstClr val="white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空間づくりにおすすめのアイテム</a:t>
              </a:r>
            </a:p>
          </p:txBody>
        </p:sp>
        <p:sp>
          <p:nvSpPr>
            <p:cNvPr id="9" name="Text Box 149">
              <a:extLst>
                <a:ext uri="{FF2B5EF4-FFF2-40B4-BE49-F238E27FC236}">
                  <a16:creationId xmlns:a16="http://schemas.microsoft.com/office/drawing/2014/main" id="{614B82FC-5E05-4960-ECD1-9CE172D83A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92494" y="2512360"/>
              <a:ext cx="1909273" cy="1286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18000" rIns="0" bIns="18000" anchor="t" anchorCtr="0">
              <a:spAutoFit/>
            </a:bodyPr>
            <a:lstStyle>
              <a:lvl1pPr defTabSz="835025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835025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835025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835025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835025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835025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835025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835025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835025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defTabSz="787266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dirty="0">
                  <a:solidFill>
                    <a:srgbClr val="0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② キュビオス　［暮らし＆リフォーム］</a:t>
              </a:r>
            </a:p>
          </p:txBody>
        </p:sp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363B9382-5A61-9DE4-1930-037792235F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729" t="25203" r="29564" b="4908"/>
            <a:stretch/>
          </p:blipFill>
          <p:spPr>
            <a:xfrm>
              <a:off x="7595534" y="1068312"/>
              <a:ext cx="1908000" cy="1440000"/>
            </a:xfrm>
            <a:custGeom>
              <a:avLst/>
              <a:gdLst>
                <a:gd name="connsiteX0" fmla="*/ 0 w 1908000"/>
                <a:gd name="connsiteY0" fmla="*/ 0 h 1389600"/>
                <a:gd name="connsiteX1" fmla="*/ 1908000 w 1908000"/>
                <a:gd name="connsiteY1" fmla="*/ 0 h 1389600"/>
                <a:gd name="connsiteX2" fmla="*/ 1908000 w 1908000"/>
                <a:gd name="connsiteY2" fmla="*/ 1389600 h 1389600"/>
                <a:gd name="connsiteX3" fmla="*/ 0 w 1908000"/>
                <a:gd name="connsiteY3" fmla="*/ 1389600 h 13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8000" h="1389600">
                  <a:moveTo>
                    <a:pt x="0" y="0"/>
                  </a:moveTo>
                  <a:lnTo>
                    <a:pt x="1908000" y="0"/>
                  </a:lnTo>
                  <a:lnTo>
                    <a:pt x="1908000" y="1389600"/>
                  </a:lnTo>
                  <a:lnTo>
                    <a:pt x="0" y="1389600"/>
                  </a:lnTo>
                  <a:close/>
                </a:path>
              </a:pathLst>
            </a:custGeom>
          </p:spPr>
        </p:pic>
      </p:grp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897889B-9238-1BE7-1AEF-755EE9887743}"/>
              </a:ext>
            </a:extLst>
          </p:cNvPr>
          <p:cNvSpPr txBox="1"/>
          <p:nvPr/>
        </p:nvSpPr>
        <p:spPr>
          <a:xfrm>
            <a:off x="2243418" y="1707993"/>
            <a:ext cx="134173" cy="16063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898" b="1" dirty="0">
                <a:effectLst>
                  <a:glow rad="139700">
                    <a:schemeClr val="bg1"/>
                  </a:glo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218E4269-3263-960B-D8BA-107A5FC9D9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9426" y="3984610"/>
            <a:ext cx="2258174" cy="2689886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0F1F43FB-C530-37B8-754C-098C6B5216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" t="260" r="-64" b="-1"/>
          <a:stretch/>
        </p:blipFill>
        <p:spPr>
          <a:xfrm>
            <a:off x="5242800" y="1068311"/>
            <a:ext cx="1909273" cy="1440001"/>
          </a:xfrm>
          <a:custGeom>
            <a:avLst/>
            <a:gdLst>
              <a:gd name="connsiteX0" fmla="*/ 0 w 1908000"/>
              <a:gd name="connsiteY0" fmla="*/ 0 h 1391018"/>
              <a:gd name="connsiteX1" fmla="*/ 1908000 w 1908000"/>
              <a:gd name="connsiteY1" fmla="*/ 0 h 1391018"/>
              <a:gd name="connsiteX2" fmla="*/ 1908000 w 1908000"/>
              <a:gd name="connsiteY2" fmla="*/ 1391018 h 1391018"/>
              <a:gd name="connsiteX3" fmla="*/ 0 w 1908000"/>
              <a:gd name="connsiteY3" fmla="*/ 1391018 h 1391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8000" h="1391018">
                <a:moveTo>
                  <a:pt x="0" y="0"/>
                </a:moveTo>
                <a:lnTo>
                  <a:pt x="1908000" y="0"/>
                </a:lnTo>
                <a:lnTo>
                  <a:pt x="1908000" y="1391018"/>
                </a:lnTo>
                <a:lnTo>
                  <a:pt x="0" y="1391018"/>
                </a:lnTo>
                <a:close/>
              </a:path>
            </a:pathLst>
          </a:custGeom>
        </p:spPr>
      </p:pic>
      <p:sp>
        <p:nvSpPr>
          <p:cNvPr id="18" name="Text Box 149">
            <a:extLst>
              <a:ext uri="{FF2B5EF4-FFF2-40B4-BE49-F238E27FC236}">
                <a16:creationId xmlns:a16="http://schemas.microsoft.com/office/drawing/2014/main" id="{3D5CDEA4-1014-D9BA-427B-E3DCEA715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2800" y="2511775"/>
            <a:ext cx="1909273" cy="128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18000" rIns="0" bIns="18000" anchor="t" anchorCtr="0">
            <a:spAutoFit/>
          </a:bodyPr>
          <a:lstStyle>
            <a:lvl1pPr defTabSz="835025" eaLnBrk="0" hangingPunct="0"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835025" eaLnBrk="0" hangingPunct="0"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835025" eaLnBrk="0" hangingPunct="0"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835025" eaLnBrk="0" hangingPunct="0"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835025" eaLnBrk="0" hangingPunct="0"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835025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835025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835025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835025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787266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ja-JP" altLang="en-US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しきり窓　［ベリティス］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34512EE-A8E4-FD58-06F1-7BD5DA2CF5AF}"/>
              </a:ext>
            </a:extLst>
          </p:cNvPr>
          <p:cNvSpPr txBox="1"/>
          <p:nvPr/>
        </p:nvSpPr>
        <p:spPr>
          <a:xfrm>
            <a:off x="2168294" y="5329553"/>
            <a:ext cx="134173" cy="16063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898" b="1" dirty="0">
                <a:effectLst>
                  <a:glow rad="139700">
                    <a:schemeClr val="bg1"/>
                  </a:glo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331B67C-3F05-23AA-5FBB-A1A609834424}"/>
              </a:ext>
            </a:extLst>
          </p:cNvPr>
          <p:cNvSpPr txBox="1"/>
          <p:nvPr/>
        </p:nvSpPr>
        <p:spPr>
          <a:xfrm>
            <a:off x="2235381" y="6305982"/>
            <a:ext cx="134173" cy="16063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898" b="1" dirty="0">
                <a:effectLst>
                  <a:glow rad="139700">
                    <a:schemeClr val="bg1"/>
                  </a:glo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</a:t>
            </a:r>
          </a:p>
        </p:txBody>
      </p:sp>
      <p:sp>
        <p:nvSpPr>
          <p:cNvPr id="7" name="テキスト プレースホルダー 10">
            <a:extLst>
              <a:ext uri="{FF2B5EF4-FFF2-40B4-BE49-F238E27FC236}">
                <a16:creationId xmlns:a16="http://schemas.microsoft.com/office/drawing/2014/main" id="{11541E77-E189-9060-B9F3-AE9A291DDA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26425" y="240797"/>
            <a:ext cx="1541463" cy="216982"/>
          </a:xfrm>
        </p:spPr>
        <p:txBody>
          <a:bodyPr/>
          <a:lstStyle/>
          <a:p>
            <a:r>
              <a:rPr kumimoji="1" lang="en-US" altLang="ja-JP" dirty="0"/>
              <a:t>RE-CO-02</a:t>
            </a:r>
          </a:p>
        </p:txBody>
      </p:sp>
      <p:sp>
        <p:nvSpPr>
          <p:cNvPr id="14" name="タイトル 8">
            <a:extLst>
              <a:ext uri="{FF2B5EF4-FFF2-40B4-BE49-F238E27FC236}">
                <a16:creationId xmlns:a16="http://schemas.microsoft.com/office/drawing/2014/main" id="{24DA111F-FD47-949B-F1B0-7541CC889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541" y="154994"/>
            <a:ext cx="6756684" cy="302785"/>
          </a:xfrm>
        </p:spPr>
        <p:txBody>
          <a:bodyPr/>
          <a:lstStyle/>
          <a:p>
            <a:r>
              <a:rPr lang="en-US" altLang="ja-JP" dirty="0"/>
              <a:t>RELAX</a:t>
            </a:r>
            <a:r>
              <a:rPr lang="ja-JP" altLang="en-US" dirty="0"/>
              <a:t>　</a:t>
            </a:r>
            <a:r>
              <a:rPr lang="en-US" altLang="ja-JP" dirty="0"/>
              <a:t>Life Style</a:t>
            </a:r>
            <a:r>
              <a:rPr kumimoji="1" lang="en-US" altLang="ja-JP" dirty="0"/>
              <a:t> - </a:t>
            </a:r>
            <a:r>
              <a:rPr lang="en-US" altLang="ja-JP" dirty="0"/>
              <a:t>COMFORT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27677496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5476577050F444A96C3B13F421D6B3C" ma:contentTypeVersion="4" ma:contentTypeDescription="新しいドキュメントを作成します。" ma:contentTypeScope="" ma:versionID="86e86c56e1d2911e125e1847879b86d2">
  <xsd:schema xmlns:xsd="http://www.w3.org/2001/XMLSchema" xmlns:xs="http://www.w3.org/2001/XMLSchema" xmlns:p="http://schemas.microsoft.com/office/2006/metadata/properties" xmlns:ns2="61de306d-d458-4990-9a11-ad69613fb387" targetNamespace="http://schemas.microsoft.com/office/2006/metadata/properties" ma:root="true" ma:fieldsID="52c5ad32fe0849ba0cc55431299532a9" ns2:_="">
    <xsd:import namespace="61de306d-d458-4990-9a11-ad69613fb3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de306d-d458-4990-9a11-ad69613fb3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A59353-8E22-42EA-A4ED-18CE6DD227C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CFA6B25-80B5-404C-894F-AE81881EDE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de306d-d458-4990-9a11-ad69613fb3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05653D-72C1-4D62-B69A-868E11DBB9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28</Words>
  <Application>Microsoft Office PowerPoint</Application>
  <PresentationFormat>A4 210 x 297 mm</PresentationFormat>
  <Paragraphs>9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ＭＳ Ｐゴシック</vt:lpstr>
      <vt:lpstr>游ゴシック</vt:lpstr>
      <vt:lpstr>Arial</vt:lpstr>
      <vt:lpstr>2_Office テーマ</vt:lpstr>
      <vt:lpstr>1_Office テーマ</vt:lpstr>
      <vt:lpstr>Office テーマ</vt:lpstr>
      <vt:lpstr>RELAX　Life Style - COMFORT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2022-05-26T12:19:07Z</dcterms:created>
  <dcterms:modified xsi:type="dcterms:W3CDTF">2024-07-24T05:21:56Z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0x010100C5476577050F444A96C3B13F421D6B3C</vt:lpwstr>
  </property>
</Properties>
</file>