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6" r:id="rId4"/>
    <p:sldMasterId id="2147483673" r:id="rId5"/>
    <p:sldMasterId id="2147483699" r:id="rId6"/>
  </p:sldMasterIdLst>
  <p:notesMasterIdLst>
    <p:notesMasterId r:id="rId8"/>
  </p:notesMasterIdLst>
  <p:sldIdLst>
    <p:sldId id="397" r:id="rId7"/>
  </p:sldIdLst>
  <p:sldSz cx="9906000" cy="6858000" type="A4"/>
  <p:notesSz cx="6858000" cy="9144000"/>
  <p:defaultTextStyle>
    <a:defPPr>
      <a:defRPr lang="en-US"/>
    </a:defPPr>
    <a:lvl1pPr marL="0" algn="l" defTabSz="296906" rtl="0" eaLnBrk="1" latinLnBrk="0" hangingPunct="1">
      <a:defRPr sz="1169" kern="1200">
        <a:solidFill>
          <a:schemeClr val="tx1"/>
        </a:solidFill>
        <a:latin typeface="+mn-lt"/>
        <a:ea typeface="+mn-ea"/>
        <a:cs typeface="+mn-cs"/>
      </a:defRPr>
    </a:lvl1pPr>
    <a:lvl2pPr marL="296906" algn="l" defTabSz="296906" rtl="0" eaLnBrk="1" latinLnBrk="0" hangingPunct="1">
      <a:defRPr sz="1169" kern="1200">
        <a:solidFill>
          <a:schemeClr val="tx1"/>
        </a:solidFill>
        <a:latin typeface="+mn-lt"/>
        <a:ea typeface="+mn-ea"/>
        <a:cs typeface="+mn-cs"/>
      </a:defRPr>
    </a:lvl2pPr>
    <a:lvl3pPr marL="593811" algn="l" defTabSz="296906" rtl="0" eaLnBrk="1" latinLnBrk="0" hangingPunct="1">
      <a:defRPr sz="1169" kern="1200">
        <a:solidFill>
          <a:schemeClr val="tx1"/>
        </a:solidFill>
        <a:latin typeface="+mn-lt"/>
        <a:ea typeface="+mn-ea"/>
        <a:cs typeface="+mn-cs"/>
      </a:defRPr>
    </a:lvl3pPr>
    <a:lvl4pPr marL="890717" algn="l" defTabSz="296906" rtl="0" eaLnBrk="1" latinLnBrk="0" hangingPunct="1">
      <a:defRPr sz="1169" kern="1200">
        <a:solidFill>
          <a:schemeClr val="tx1"/>
        </a:solidFill>
        <a:latin typeface="+mn-lt"/>
        <a:ea typeface="+mn-ea"/>
        <a:cs typeface="+mn-cs"/>
      </a:defRPr>
    </a:lvl4pPr>
    <a:lvl5pPr marL="1187623" algn="l" defTabSz="296906" rtl="0" eaLnBrk="1" latinLnBrk="0" hangingPunct="1">
      <a:defRPr sz="1169" kern="1200">
        <a:solidFill>
          <a:schemeClr val="tx1"/>
        </a:solidFill>
        <a:latin typeface="+mn-lt"/>
        <a:ea typeface="+mn-ea"/>
        <a:cs typeface="+mn-cs"/>
      </a:defRPr>
    </a:lvl5pPr>
    <a:lvl6pPr marL="1484528" algn="l" defTabSz="296906" rtl="0" eaLnBrk="1" latinLnBrk="0" hangingPunct="1">
      <a:defRPr sz="1169" kern="1200">
        <a:solidFill>
          <a:schemeClr val="tx1"/>
        </a:solidFill>
        <a:latin typeface="+mn-lt"/>
        <a:ea typeface="+mn-ea"/>
        <a:cs typeface="+mn-cs"/>
      </a:defRPr>
    </a:lvl6pPr>
    <a:lvl7pPr marL="1781434" algn="l" defTabSz="296906" rtl="0" eaLnBrk="1" latinLnBrk="0" hangingPunct="1">
      <a:defRPr sz="1169" kern="1200">
        <a:solidFill>
          <a:schemeClr val="tx1"/>
        </a:solidFill>
        <a:latin typeface="+mn-lt"/>
        <a:ea typeface="+mn-ea"/>
        <a:cs typeface="+mn-cs"/>
      </a:defRPr>
    </a:lvl7pPr>
    <a:lvl8pPr marL="2078340" algn="l" defTabSz="296906" rtl="0" eaLnBrk="1" latinLnBrk="0" hangingPunct="1">
      <a:defRPr sz="1169" kern="1200">
        <a:solidFill>
          <a:schemeClr val="tx1"/>
        </a:solidFill>
        <a:latin typeface="+mn-lt"/>
        <a:ea typeface="+mn-ea"/>
        <a:cs typeface="+mn-cs"/>
      </a:defRPr>
    </a:lvl8pPr>
    <a:lvl9pPr marL="2375245" algn="l" defTabSz="296906" rtl="0" eaLnBrk="1" latinLnBrk="0" hangingPunct="1">
      <a:defRPr sz="116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3730"/>
    <a:srgbClr val="595959"/>
    <a:srgbClr val="7E7767"/>
    <a:srgbClr val="A49484"/>
    <a:srgbClr val="7D6C59"/>
    <a:srgbClr val="6F5D4F"/>
    <a:srgbClr val="463B2C"/>
    <a:srgbClr val="B9AA93"/>
    <a:srgbClr val="867762"/>
    <a:srgbClr val="C7BD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F3B754-0ED4-4D0E-B8B2-742555BA85EB}" v="6" dt="2024-03-25T06:07:56.741"/>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116" autoAdjust="0"/>
    <p:restoredTop sz="97300" autoAdjust="0"/>
  </p:normalViewPr>
  <p:slideViewPr>
    <p:cSldViewPr snapToGrid="0" showGuides="1">
      <p:cViewPr varScale="1">
        <p:scale>
          <a:sx n="92" d="100"/>
          <a:sy n="92" d="100"/>
        </p:scale>
        <p:origin x="726"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FA3A11-803A-44D0-BD44-257513A76931}" type="datetimeFigureOut">
              <a:rPr kumimoji="1" lang="ja-JP" altLang="en-US" smtClean="0"/>
              <a:t>2024/7/24</a:t>
            </a:fld>
            <a:endParaRPr kumimoji="1" lang="ja-JP" altLang="en-US"/>
          </a:p>
        </p:txBody>
      </p:sp>
      <p:sp>
        <p:nvSpPr>
          <p:cNvPr id="4" name="スライド イメージ プレースホルダー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EE1361-B1BE-47C1-AA73-1F9F3BF5626E}" type="slidenum">
              <a:rPr kumimoji="1" lang="ja-JP" altLang="en-US" smtClean="0"/>
              <a:t>‹#›</a:t>
            </a:fld>
            <a:endParaRPr kumimoji="1" lang="ja-JP" altLang="en-US"/>
          </a:p>
        </p:txBody>
      </p:sp>
    </p:spTree>
    <p:extLst>
      <p:ext uri="{BB962C8B-B14F-4D97-AF65-F5344CB8AC3E}">
        <p14:creationId xmlns:p14="http://schemas.microsoft.com/office/powerpoint/2010/main" val="441713809"/>
      </p:ext>
    </p:extLst>
  </p:cSld>
  <p:clrMap bg1="lt1" tx1="dk1" bg2="lt2" tx2="dk2" accent1="accent1" accent2="accent2" accent3="accent3" accent4="accent4" accent5="accent5" accent6="accent6" hlink="hlink" folHlink="folHlink"/>
  <p:notesStyle>
    <a:lvl1pPr marL="0" algn="l" defTabSz="804555" rtl="0" eaLnBrk="1" latinLnBrk="0" hangingPunct="1">
      <a:defRPr kumimoji="1" sz="1056" kern="1200">
        <a:solidFill>
          <a:schemeClr val="tx1"/>
        </a:solidFill>
        <a:latin typeface="+mn-lt"/>
        <a:ea typeface="+mn-ea"/>
        <a:cs typeface="+mn-cs"/>
      </a:defRPr>
    </a:lvl1pPr>
    <a:lvl2pPr marL="402277" algn="l" defTabSz="804555" rtl="0" eaLnBrk="1" latinLnBrk="0" hangingPunct="1">
      <a:defRPr kumimoji="1" sz="1056" kern="1200">
        <a:solidFill>
          <a:schemeClr val="tx1"/>
        </a:solidFill>
        <a:latin typeface="+mn-lt"/>
        <a:ea typeface="+mn-ea"/>
        <a:cs typeface="+mn-cs"/>
      </a:defRPr>
    </a:lvl2pPr>
    <a:lvl3pPr marL="804555" algn="l" defTabSz="804555" rtl="0" eaLnBrk="1" latinLnBrk="0" hangingPunct="1">
      <a:defRPr kumimoji="1" sz="1056" kern="1200">
        <a:solidFill>
          <a:schemeClr val="tx1"/>
        </a:solidFill>
        <a:latin typeface="+mn-lt"/>
        <a:ea typeface="+mn-ea"/>
        <a:cs typeface="+mn-cs"/>
      </a:defRPr>
    </a:lvl3pPr>
    <a:lvl4pPr marL="1206833" algn="l" defTabSz="804555" rtl="0" eaLnBrk="1" latinLnBrk="0" hangingPunct="1">
      <a:defRPr kumimoji="1" sz="1056" kern="1200">
        <a:solidFill>
          <a:schemeClr val="tx1"/>
        </a:solidFill>
        <a:latin typeface="+mn-lt"/>
        <a:ea typeface="+mn-ea"/>
        <a:cs typeface="+mn-cs"/>
      </a:defRPr>
    </a:lvl4pPr>
    <a:lvl5pPr marL="1609110" algn="l" defTabSz="804555" rtl="0" eaLnBrk="1" latinLnBrk="0" hangingPunct="1">
      <a:defRPr kumimoji="1" sz="1056" kern="1200">
        <a:solidFill>
          <a:schemeClr val="tx1"/>
        </a:solidFill>
        <a:latin typeface="+mn-lt"/>
        <a:ea typeface="+mn-ea"/>
        <a:cs typeface="+mn-cs"/>
      </a:defRPr>
    </a:lvl5pPr>
    <a:lvl6pPr marL="2011387" algn="l" defTabSz="804555" rtl="0" eaLnBrk="1" latinLnBrk="0" hangingPunct="1">
      <a:defRPr kumimoji="1" sz="1056" kern="1200">
        <a:solidFill>
          <a:schemeClr val="tx1"/>
        </a:solidFill>
        <a:latin typeface="+mn-lt"/>
        <a:ea typeface="+mn-ea"/>
        <a:cs typeface="+mn-cs"/>
      </a:defRPr>
    </a:lvl6pPr>
    <a:lvl7pPr marL="2413665" algn="l" defTabSz="804555" rtl="0" eaLnBrk="1" latinLnBrk="0" hangingPunct="1">
      <a:defRPr kumimoji="1" sz="1056" kern="1200">
        <a:solidFill>
          <a:schemeClr val="tx1"/>
        </a:solidFill>
        <a:latin typeface="+mn-lt"/>
        <a:ea typeface="+mn-ea"/>
        <a:cs typeface="+mn-cs"/>
      </a:defRPr>
    </a:lvl7pPr>
    <a:lvl8pPr marL="2815943" algn="l" defTabSz="804555" rtl="0" eaLnBrk="1" latinLnBrk="0" hangingPunct="1">
      <a:defRPr kumimoji="1" sz="1056" kern="1200">
        <a:solidFill>
          <a:schemeClr val="tx1"/>
        </a:solidFill>
        <a:latin typeface="+mn-lt"/>
        <a:ea typeface="+mn-ea"/>
        <a:cs typeface="+mn-cs"/>
      </a:defRPr>
    </a:lvl8pPr>
    <a:lvl9pPr marL="3218220" algn="l" defTabSz="804555" rtl="0" eaLnBrk="1" latinLnBrk="0" hangingPunct="1">
      <a:defRPr kumimoji="1" sz="105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143000"/>
            <a:ext cx="44577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14A841-C84E-314B-9029-C2328ADF7D92}"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62771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a:prstGeom prst="rect">
            <a:avLst/>
          </a:prstGeo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1" y="3602039"/>
            <a:ext cx="7429500" cy="1655762"/>
          </a:xfrm>
          <a:prstGeom prst="rect">
            <a:avLst/>
          </a:prstGeom>
        </p:spPr>
        <p:txBody>
          <a:bodyPr/>
          <a:lstStyle>
            <a:lvl1pPr marL="0" indent="0" algn="ctr">
              <a:buNone/>
              <a:defRPr sz="2400"/>
            </a:lvl1pPr>
            <a:lvl2pPr marL="457174" indent="0" algn="ctr">
              <a:buNone/>
              <a:defRPr sz="2000"/>
            </a:lvl2pPr>
            <a:lvl3pPr marL="914348" indent="0" algn="ctr">
              <a:buNone/>
              <a:defRPr sz="1800"/>
            </a:lvl3pPr>
            <a:lvl4pPr marL="1371521" indent="0" algn="ctr">
              <a:buNone/>
              <a:defRPr sz="1600"/>
            </a:lvl4pPr>
            <a:lvl5pPr marL="1828695" indent="0" algn="ctr">
              <a:buNone/>
              <a:defRPr sz="1600"/>
            </a:lvl5pPr>
            <a:lvl6pPr marL="2285869" indent="0" algn="ctr">
              <a:buNone/>
              <a:defRPr sz="1600"/>
            </a:lvl6pPr>
            <a:lvl7pPr marL="2743043" indent="0" algn="ctr">
              <a:buNone/>
              <a:defRPr sz="1600"/>
            </a:lvl7pPr>
            <a:lvl8pPr marL="3200217" indent="0" algn="ctr">
              <a:buNone/>
              <a:defRPr sz="1600"/>
            </a:lvl8pPr>
            <a:lvl9pPr marL="365739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947285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6"/>
            <a:ext cx="8543925" cy="1325563"/>
          </a:xfrm>
          <a:prstGeom prst="rect">
            <a:avLst/>
          </a:prstGeom>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1825625"/>
            <a:ext cx="8543925" cy="43513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2462103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a:prstGeom prst="rect">
            <a:avLst/>
          </a:prstGeo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3703248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317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a:prstGeom prst="rect">
            <a:avLst/>
          </a:prstGeo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1" y="3602039"/>
            <a:ext cx="7429500" cy="1655762"/>
          </a:xfrm>
          <a:prstGeom prst="rect">
            <a:avLst/>
          </a:prstGeom>
        </p:spPr>
        <p:txBody>
          <a:bodyPr/>
          <a:lstStyle>
            <a:lvl1pPr marL="0" indent="0" algn="ctr">
              <a:buNone/>
              <a:defRPr sz="2400"/>
            </a:lvl1pPr>
            <a:lvl2pPr marL="457174" indent="0" algn="ctr">
              <a:buNone/>
              <a:defRPr sz="2000"/>
            </a:lvl2pPr>
            <a:lvl3pPr marL="914348" indent="0" algn="ctr">
              <a:buNone/>
              <a:defRPr sz="1800"/>
            </a:lvl3pPr>
            <a:lvl4pPr marL="1371521" indent="0" algn="ctr">
              <a:buNone/>
              <a:defRPr sz="1600"/>
            </a:lvl4pPr>
            <a:lvl5pPr marL="1828695" indent="0" algn="ctr">
              <a:buNone/>
              <a:defRPr sz="1600"/>
            </a:lvl5pPr>
            <a:lvl6pPr marL="2285869" indent="0" algn="ctr">
              <a:buNone/>
              <a:defRPr sz="1600"/>
            </a:lvl6pPr>
            <a:lvl7pPr marL="2743043" indent="0" algn="ctr">
              <a:buNone/>
              <a:defRPr sz="1600"/>
            </a:lvl7pPr>
            <a:lvl8pPr marL="3200217" indent="0" algn="ctr">
              <a:buNone/>
              <a:defRPr sz="1600"/>
            </a:lvl8pPr>
            <a:lvl9pPr marL="365739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584708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6"/>
            <a:ext cx="8543925" cy="1325563"/>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681038" y="1825625"/>
            <a:ext cx="8543925"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96135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a:prstGeom prst="rect">
            <a:avLst/>
          </a:prstGeo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a:prstGeom prst="rect">
            <a:avLst/>
          </a:prstGeom>
        </p:spPr>
        <p:txBody>
          <a:bodyPr/>
          <a:lstStyle>
            <a:lvl1pPr marL="0" indent="0">
              <a:buNone/>
              <a:defRPr sz="2400">
                <a:solidFill>
                  <a:schemeClr val="tx1"/>
                </a:solidFill>
              </a:defRPr>
            </a:lvl1pPr>
            <a:lvl2pPr marL="457174" indent="0">
              <a:buNone/>
              <a:defRPr sz="2000">
                <a:solidFill>
                  <a:schemeClr val="tx1">
                    <a:tint val="75000"/>
                  </a:schemeClr>
                </a:solidFill>
              </a:defRPr>
            </a:lvl2pPr>
            <a:lvl3pPr marL="914348" indent="0">
              <a:buNone/>
              <a:defRPr sz="1800">
                <a:solidFill>
                  <a:schemeClr val="tx1">
                    <a:tint val="75000"/>
                  </a:schemeClr>
                </a:solidFill>
              </a:defRPr>
            </a:lvl3pPr>
            <a:lvl4pPr marL="1371521" indent="0">
              <a:buNone/>
              <a:defRPr sz="1600">
                <a:solidFill>
                  <a:schemeClr val="tx1">
                    <a:tint val="75000"/>
                  </a:schemeClr>
                </a:solidFill>
              </a:defRPr>
            </a:lvl4pPr>
            <a:lvl5pPr marL="1828695" indent="0">
              <a:buNone/>
              <a:defRPr sz="1600">
                <a:solidFill>
                  <a:schemeClr val="tx1">
                    <a:tint val="75000"/>
                  </a:schemeClr>
                </a:solidFill>
              </a:defRPr>
            </a:lvl5pPr>
            <a:lvl6pPr marL="2285869" indent="0">
              <a:buNone/>
              <a:defRPr sz="1600">
                <a:solidFill>
                  <a:schemeClr val="tx1">
                    <a:tint val="75000"/>
                  </a:schemeClr>
                </a:solidFill>
              </a:defRPr>
            </a:lvl6pPr>
            <a:lvl7pPr marL="2743043" indent="0">
              <a:buNone/>
              <a:defRPr sz="1600">
                <a:solidFill>
                  <a:schemeClr val="tx1">
                    <a:tint val="75000"/>
                  </a:schemeClr>
                </a:solidFill>
              </a:defRPr>
            </a:lvl7pPr>
            <a:lvl8pPr marL="3200217" indent="0">
              <a:buNone/>
              <a:defRPr sz="1600">
                <a:solidFill>
                  <a:schemeClr val="tx1">
                    <a:tint val="75000"/>
                  </a:schemeClr>
                </a:solidFill>
              </a:defRPr>
            </a:lvl8pPr>
            <a:lvl9pPr marL="365739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9832906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6"/>
            <a:ext cx="8543925" cy="1325563"/>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7" y="1825625"/>
            <a:ext cx="4210050"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6" name="Footer Placeholder 5"/>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851001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6"/>
            <a:ext cx="8543925" cy="1325563"/>
          </a:xfrm>
          <a:prstGeom prst="rect">
            <a:avLst/>
          </a:prstGeo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a:prstGeom prst="rect">
            <a:avLst/>
          </a:prstGeom>
        </p:spPr>
        <p:txBody>
          <a:bodyPr anchor="b"/>
          <a:lstStyle>
            <a:lvl1pPr marL="0" indent="0">
              <a:buNone/>
              <a:defRPr sz="2400" b="1"/>
            </a:lvl1pPr>
            <a:lvl2pPr marL="457174" indent="0">
              <a:buNone/>
              <a:defRPr sz="2000" b="1"/>
            </a:lvl2pPr>
            <a:lvl3pPr marL="914348" indent="0">
              <a:buNone/>
              <a:defRPr sz="1800" b="1"/>
            </a:lvl3pPr>
            <a:lvl4pPr marL="1371521" indent="0">
              <a:buNone/>
              <a:defRPr sz="1600" b="1"/>
            </a:lvl4pPr>
            <a:lvl5pPr marL="1828695" indent="0">
              <a:buNone/>
              <a:defRPr sz="1600" b="1"/>
            </a:lvl5pPr>
            <a:lvl6pPr marL="2285869" indent="0">
              <a:buNone/>
              <a:defRPr sz="1600" b="1"/>
            </a:lvl6pPr>
            <a:lvl7pPr marL="2743043" indent="0">
              <a:buNone/>
              <a:defRPr sz="1600" b="1"/>
            </a:lvl7pPr>
            <a:lvl8pPr marL="3200217" indent="0">
              <a:buNone/>
              <a:defRPr sz="1600" b="1"/>
            </a:lvl8pPr>
            <a:lvl9pPr marL="365739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4" y="1681163"/>
            <a:ext cx="4211340" cy="823912"/>
          </a:xfrm>
          <a:prstGeom prst="rect">
            <a:avLst/>
          </a:prstGeom>
        </p:spPr>
        <p:txBody>
          <a:bodyPr anchor="b"/>
          <a:lstStyle>
            <a:lvl1pPr marL="0" indent="0">
              <a:buNone/>
              <a:defRPr sz="2400" b="1"/>
            </a:lvl1pPr>
            <a:lvl2pPr marL="457174" indent="0">
              <a:buNone/>
              <a:defRPr sz="2000" b="1"/>
            </a:lvl2pPr>
            <a:lvl3pPr marL="914348" indent="0">
              <a:buNone/>
              <a:defRPr sz="1800" b="1"/>
            </a:lvl3pPr>
            <a:lvl4pPr marL="1371521" indent="0">
              <a:buNone/>
              <a:defRPr sz="1600" b="1"/>
            </a:lvl4pPr>
            <a:lvl5pPr marL="1828695" indent="0">
              <a:buNone/>
              <a:defRPr sz="1600" b="1"/>
            </a:lvl5pPr>
            <a:lvl6pPr marL="2285869" indent="0">
              <a:buNone/>
              <a:defRPr sz="1600" b="1"/>
            </a:lvl6pPr>
            <a:lvl7pPr marL="2743043" indent="0">
              <a:buNone/>
              <a:defRPr sz="1600" b="1"/>
            </a:lvl7pPr>
            <a:lvl8pPr marL="3200217" indent="0">
              <a:buNone/>
              <a:defRPr sz="1600" b="1"/>
            </a:lvl8pPr>
            <a:lvl9pPr marL="365739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4" y="2505075"/>
            <a:ext cx="4211340"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8" name="Footer Placeholder 7"/>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3467217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6"/>
            <a:ext cx="8543925" cy="1325563"/>
          </a:xfrm>
          <a:prstGeom prst="rect">
            <a:avLst/>
          </a:prstGeo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4" name="Footer Placeholder 3"/>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4087367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3" name="Footer Placeholder 2"/>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4" name="Slide Number Placeholder 3"/>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960547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6"/>
            <a:ext cx="8543925" cy="1325563"/>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681038" y="1825625"/>
            <a:ext cx="8543925"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2312231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174" indent="0">
              <a:buNone/>
              <a:defRPr sz="1400"/>
            </a:lvl2pPr>
            <a:lvl3pPr marL="914348" indent="0">
              <a:buNone/>
              <a:defRPr sz="1200"/>
            </a:lvl3pPr>
            <a:lvl4pPr marL="1371521" indent="0">
              <a:buNone/>
              <a:defRPr sz="1000"/>
            </a:lvl4pPr>
            <a:lvl5pPr marL="1828695" indent="0">
              <a:buNone/>
              <a:defRPr sz="1000"/>
            </a:lvl5pPr>
            <a:lvl6pPr marL="2285869" indent="0">
              <a:buNone/>
              <a:defRPr sz="1000"/>
            </a:lvl6pPr>
            <a:lvl7pPr marL="2743043" indent="0">
              <a:buNone/>
              <a:defRPr sz="1000"/>
            </a:lvl7pPr>
            <a:lvl8pPr marL="3200217" indent="0">
              <a:buNone/>
              <a:defRPr sz="1000"/>
            </a:lvl8pPr>
            <a:lvl9pPr marL="365739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6" name="Footer Placeholder 5"/>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740127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a:prstGeom prst="rect">
            <a:avLst/>
          </a:prstGeom>
        </p:spPr>
        <p:txBody>
          <a:bodyPr anchor="t"/>
          <a:lstStyle>
            <a:lvl1pPr marL="0" indent="0">
              <a:buNone/>
              <a:defRPr sz="3200"/>
            </a:lvl1pPr>
            <a:lvl2pPr marL="457174" indent="0">
              <a:buNone/>
              <a:defRPr sz="2800"/>
            </a:lvl2pPr>
            <a:lvl3pPr marL="914348" indent="0">
              <a:buNone/>
              <a:defRPr sz="2400"/>
            </a:lvl3pPr>
            <a:lvl4pPr marL="1371521" indent="0">
              <a:buNone/>
              <a:defRPr sz="2000"/>
            </a:lvl4pPr>
            <a:lvl5pPr marL="1828695" indent="0">
              <a:buNone/>
              <a:defRPr sz="2000"/>
            </a:lvl5pPr>
            <a:lvl6pPr marL="2285869" indent="0">
              <a:buNone/>
              <a:defRPr sz="2000"/>
            </a:lvl6pPr>
            <a:lvl7pPr marL="2743043" indent="0">
              <a:buNone/>
              <a:defRPr sz="2000"/>
            </a:lvl7pPr>
            <a:lvl8pPr marL="3200217" indent="0">
              <a:buNone/>
              <a:defRPr sz="2000"/>
            </a:lvl8pPr>
            <a:lvl9pPr marL="365739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174" indent="0">
              <a:buNone/>
              <a:defRPr sz="1400"/>
            </a:lvl2pPr>
            <a:lvl3pPr marL="914348" indent="0">
              <a:buNone/>
              <a:defRPr sz="1200"/>
            </a:lvl3pPr>
            <a:lvl4pPr marL="1371521" indent="0">
              <a:buNone/>
              <a:defRPr sz="1000"/>
            </a:lvl4pPr>
            <a:lvl5pPr marL="1828695" indent="0">
              <a:buNone/>
              <a:defRPr sz="1000"/>
            </a:lvl5pPr>
            <a:lvl6pPr marL="2285869" indent="0">
              <a:buNone/>
              <a:defRPr sz="1000"/>
            </a:lvl6pPr>
            <a:lvl7pPr marL="2743043" indent="0">
              <a:buNone/>
              <a:defRPr sz="1000"/>
            </a:lvl7pPr>
            <a:lvl8pPr marL="3200217" indent="0">
              <a:buNone/>
              <a:defRPr sz="1000"/>
            </a:lvl8pPr>
            <a:lvl9pPr marL="365739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6" name="Footer Placeholder 5"/>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4286074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6"/>
            <a:ext cx="8543925" cy="1325563"/>
          </a:xfrm>
          <a:prstGeom prst="rect">
            <a:avLst/>
          </a:prstGeom>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1825625"/>
            <a:ext cx="8543925" cy="43513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312617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a:prstGeom prst="rect">
            <a:avLst/>
          </a:prstGeo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a:prstGeom prst="rect">
            <a:avLst/>
          </a:prstGeo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2286184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935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基本帯">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58D02109-A060-15B6-FA5A-AA6B1F5A99F3}"/>
              </a:ext>
            </a:extLst>
          </p:cNvPr>
          <p:cNvGrpSpPr/>
          <p:nvPr userDrawn="1"/>
        </p:nvGrpSpPr>
        <p:grpSpPr>
          <a:xfrm>
            <a:off x="-3" y="0"/>
            <a:ext cx="9906003" cy="619201"/>
            <a:chOff x="-3" y="0"/>
            <a:chExt cx="9906003" cy="619201"/>
          </a:xfrm>
        </p:grpSpPr>
        <p:sp>
          <p:nvSpPr>
            <p:cNvPr id="3" name="正方形/長方形 2">
              <a:extLst>
                <a:ext uri="{FF2B5EF4-FFF2-40B4-BE49-F238E27FC236}">
                  <a16:creationId xmlns:a16="http://schemas.microsoft.com/office/drawing/2014/main" id="{01ED4E12-2A71-6D29-630A-4A281AD66C64}"/>
                </a:ext>
              </a:extLst>
            </p:cNvPr>
            <p:cNvSpPr/>
            <p:nvPr userDrawn="1"/>
          </p:nvSpPr>
          <p:spPr>
            <a:xfrm>
              <a:off x="0" y="0"/>
              <a:ext cx="9906000" cy="619200"/>
            </a:xfrm>
            <a:prstGeom prst="rect">
              <a:avLst/>
            </a:prstGeom>
            <a:solidFill>
              <a:srgbClr val="D3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dirty="0">
                <a:solidFill>
                  <a:srgbClr val="605230"/>
                </a:solidFill>
              </a:endParaRPr>
            </a:p>
          </p:txBody>
        </p:sp>
        <p:sp>
          <p:nvSpPr>
            <p:cNvPr id="4" name="正方形/長方形 3">
              <a:extLst>
                <a:ext uri="{FF2B5EF4-FFF2-40B4-BE49-F238E27FC236}">
                  <a16:creationId xmlns:a16="http://schemas.microsoft.com/office/drawing/2014/main" id="{C6D9A417-6925-2A45-49CB-CC3FEA285941}"/>
                </a:ext>
              </a:extLst>
            </p:cNvPr>
            <p:cNvSpPr/>
            <p:nvPr userDrawn="1"/>
          </p:nvSpPr>
          <p:spPr>
            <a:xfrm>
              <a:off x="-3" y="1"/>
              <a:ext cx="1156345" cy="619200"/>
            </a:xfrm>
            <a:prstGeom prst="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89" dirty="0">
                <a:solidFill>
                  <a:srgbClr val="605230"/>
                </a:solidFill>
              </a:endParaRPr>
            </a:p>
          </p:txBody>
        </p:sp>
        <p:sp>
          <p:nvSpPr>
            <p:cNvPr id="5" name="テキスト ボックス 4">
              <a:extLst>
                <a:ext uri="{FF2B5EF4-FFF2-40B4-BE49-F238E27FC236}">
                  <a16:creationId xmlns:a16="http://schemas.microsoft.com/office/drawing/2014/main" id="{B551F4F2-C9FC-AE1C-7774-93F10E889752}"/>
                </a:ext>
              </a:extLst>
            </p:cNvPr>
            <p:cNvSpPr txBox="1"/>
            <p:nvPr userDrawn="1"/>
          </p:nvSpPr>
          <p:spPr>
            <a:xfrm>
              <a:off x="248889" y="92955"/>
              <a:ext cx="651139" cy="185435"/>
            </a:xfrm>
            <a:prstGeom prst="rect">
              <a:avLst/>
            </a:prstGeom>
            <a:noFill/>
          </p:spPr>
          <p:txBody>
            <a:bodyPr wrap="none" rtlCol="0">
              <a:spAutoFit/>
            </a:bodyPr>
            <a:lstStyle/>
            <a:p>
              <a:pPr algn="ctr"/>
              <a:r>
                <a:rPr kumimoji="1" lang="en-US" altLang="ja-JP" sz="605" dirty="0">
                  <a:solidFill>
                    <a:schemeClr val="bg1"/>
                  </a:solidFill>
                  <a:latin typeface="ＭＳ Ｐゴシック" panose="020B0600070205080204" pitchFamily="50" charset="-128"/>
                  <a:ea typeface="ＭＳ Ｐゴシック" panose="020B0600070205080204" pitchFamily="50" charset="-128"/>
                  <a:cs typeface="Aparajita" panose="02020603050405020304" pitchFamily="18" charset="0"/>
                </a:rPr>
                <a:t>COORDINATE</a:t>
              </a:r>
              <a:endParaRPr kumimoji="1" lang="ja-JP" altLang="en-US" sz="605" dirty="0">
                <a:solidFill>
                  <a:schemeClr val="bg1"/>
                </a:solidFill>
                <a:latin typeface="ＭＳ Ｐゴシック" panose="020B0600070205080204" pitchFamily="50" charset="-128"/>
                <a:ea typeface="ＭＳ Ｐゴシック" panose="020B0600070205080204" pitchFamily="50" charset="-128"/>
                <a:cs typeface="Aparajita" panose="02020603050405020304" pitchFamily="18" charset="0"/>
              </a:endParaRPr>
            </a:p>
          </p:txBody>
        </p:sp>
        <p:pic>
          <p:nvPicPr>
            <p:cNvPr id="6" name="図 5" descr="テキスト, ロゴ&#10;&#10;自動的に生成された説明">
              <a:extLst>
                <a:ext uri="{FF2B5EF4-FFF2-40B4-BE49-F238E27FC236}">
                  <a16:creationId xmlns:a16="http://schemas.microsoft.com/office/drawing/2014/main" id="{1D2C0995-9BAD-7C36-9A59-7D157E4091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28264" y="190999"/>
              <a:ext cx="977125" cy="379398"/>
            </a:xfrm>
            <a:prstGeom prst="rect">
              <a:avLst/>
            </a:prstGeom>
          </p:spPr>
        </p:pic>
        <p:cxnSp>
          <p:nvCxnSpPr>
            <p:cNvPr id="7" name="直線コネクタ 6">
              <a:extLst>
                <a:ext uri="{FF2B5EF4-FFF2-40B4-BE49-F238E27FC236}">
                  <a16:creationId xmlns:a16="http://schemas.microsoft.com/office/drawing/2014/main" id="{4B71F84C-873B-F7A3-9BAA-7D7F4756C1E0}"/>
                </a:ext>
              </a:extLst>
            </p:cNvPr>
            <p:cNvCxnSpPr>
              <a:cxnSpLocks/>
            </p:cNvCxnSpPr>
            <p:nvPr userDrawn="1"/>
          </p:nvCxnSpPr>
          <p:spPr>
            <a:xfrm>
              <a:off x="237199" y="125739"/>
              <a:ext cx="0" cy="923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AA268CCB-9B36-84A8-012C-68CBE3EDB64C}"/>
                </a:ext>
              </a:extLst>
            </p:cNvPr>
            <p:cNvCxnSpPr>
              <a:cxnSpLocks/>
            </p:cNvCxnSpPr>
            <p:nvPr userDrawn="1"/>
          </p:nvCxnSpPr>
          <p:spPr>
            <a:xfrm>
              <a:off x="902578" y="125739"/>
              <a:ext cx="0" cy="9236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タイトル 10">
            <a:extLst>
              <a:ext uri="{FF2B5EF4-FFF2-40B4-BE49-F238E27FC236}">
                <a16:creationId xmlns:a16="http://schemas.microsoft.com/office/drawing/2014/main" id="{32B66E9C-1149-1B21-1E13-E5807EF5D6F4}"/>
              </a:ext>
            </a:extLst>
          </p:cNvPr>
          <p:cNvSpPr>
            <a:spLocks noGrp="1"/>
          </p:cNvSpPr>
          <p:nvPr>
            <p:ph type="title"/>
          </p:nvPr>
        </p:nvSpPr>
        <p:spPr>
          <a:xfrm>
            <a:off x="1393541" y="154994"/>
            <a:ext cx="6756684" cy="302785"/>
          </a:xfrm>
          <a:prstGeom prst="rect">
            <a:avLst/>
          </a:prstGeom>
        </p:spPr>
        <p:txBody>
          <a:bodyPr wrap="none" anchor="ctr" anchorCtr="0"/>
          <a:lstStyle>
            <a:lvl1pPr>
              <a:defRPr sz="1200" b="1"/>
            </a:lvl1pPr>
          </a:lstStyle>
          <a:p>
            <a:r>
              <a:rPr kumimoji="1" lang="ja-JP" altLang="en-US" dirty="0"/>
              <a:t>マスター タイトルの書式設定</a:t>
            </a:r>
          </a:p>
        </p:txBody>
      </p:sp>
      <p:sp>
        <p:nvSpPr>
          <p:cNvPr id="17" name="テキスト プレースホルダー 16">
            <a:extLst>
              <a:ext uri="{FF2B5EF4-FFF2-40B4-BE49-F238E27FC236}">
                <a16:creationId xmlns:a16="http://schemas.microsoft.com/office/drawing/2014/main" id="{576C3D42-EA1D-3C21-6DB1-5D6A04425F06}"/>
              </a:ext>
            </a:extLst>
          </p:cNvPr>
          <p:cNvSpPr>
            <a:spLocks noGrp="1"/>
          </p:cNvSpPr>
          <p:nvPr>
            <p:ph type="body" sz="quarter" idx="10"/>
          </p:nvPr>
        </p:nvSpPr>
        <p:spPr>
          <a:xfrm>
            <a:off x="8226425" y="240797"/>
            <a:ext cx="1541463" cy="216982"/>
          </a:xfrm>
          <a:prstGeom prst="rect">
            <a:avLst/>
          </a:prstGeom>
        </p:spPr>
        <p:txBody>
          <a:bodyPr wrap="square" lIns="0" rIns="0" anchor="ctr" anchorCtr="0">
            <a:spAutoFit/>
          </a:bodyPr>
          <a:lstStyle>
            <a:lvl1pPr marL="0" indent="0" algn="r">
              <a:buNone/>
              <a:defRPr sz="900"/>
            </a:lvl1pPr>
            <a:lvl2pPr algn="r">
              <a:defRPr sz="900"/>
            </a:lvl2pPr>
            <a:lvl3pPr algn="r">
              <a:defRPr sz="900"/>
            </a:lvl3pPr>
            <a:lvl4pPr algn="r">
              <a:defRPr sz="900"/>
            </a:lvl4pPr>
            <a:lvl5pPr algn="r">
              <a:defRPr sz="900"/>
            </a:lvl5pPr>
          </a:lstStyle>
          <a:p>
            <a:pPr lvl="0"/>
            <a:endParaRPr kumimoji="1" lang="ja-JP" altLang="en-US" dirty="0"/>
          </a:p>
        </p:txBody>
      </p:sp>
      <p:sp>
        <p:nvSpPr>
          <p:cNvPr id="18" name="Credit">
            <a:extLst>
              <a:ext uri="{FF2B5EF4-FFF2-40B4-BE49-F238E27FC236}">
                <a16:creationId xmlns:a16="http://schemas.microsoft.com/office/drawing/2014/main" id="{F76AAC50-7A5F-27DB-AA37-108D3D09708A}"/>
              </a:ext>
            </a:extLst>
          </p:cNvPr>
          <p:cNvSpPr txBox="1">
            <a:spLocks/>
          </p:cNvSpPr>
          <p:nvPr userDrawn="1"/>
        </p:nvSpPr>
        <p:spPr bwMode="gray">
          <a:xfrm>
            <a:off x="8730482" y="88573"/>
            <a:ext cx="1035818" cy="158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36868" rIns="0" bIns="36868" numCol="1" anchor="ctr" anchorCtr="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ltLang="ja-JP" sz="544" b="0" baseline="0" dirty="0">
                <a:solidFill>
                  <a:srgbClr val="504642"/>
                </a:solidFill>
                <a:latin typeface="+mn-lt"/>
                <a:ea typeface="+mn-ea"/>
              </a:rPr>
              <a:t>© Panasonic  Corporation 2023</a:t>
            </a:r>
          </a:p>
        </p:txBody>
      </p:sp>
    </p:spTree>
    <p:extLst>
      <p:ext uri="{BB962C8B-B14F-4D97-AF65-F5344CB8AC3E}">
        <p14:creationId xmlns:p14="http://schemas.microsoft.com/office/powerpoint/2010/main" val="366586653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05805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a:prstGeom prst="rect">
            <a:avLst/>
          </a:prstGeo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a:prstGeom prst="rect">
            <a:avLst/>
          </a:prstGeom>
        </p:spPr>
        <p:txBody>
          <a:bodyPr/>
          <a:lstStyle>
            <a:lvl1pPr marL="0" indent="0">
              <a:buNone/>
              <a:defRPr sz="2400">
                <a:solidFill>
                  <a:schemeClr val="tx1"/>
                </a:solidFill>
              </a:defRPr>
            </a:lvl1pPr>
            <a:lvl2pPr marL="457174" indent="0">
              <a:buNone/>
              <a:defRPr sz="2000">
                <a:solidFill>
                  <a:schemeClr val="tx1">
                    <a:tint val="75000"/>
                  </a:schemeClr>
                </a:solidFill>
              </a:defRPr>
            </a:lvl2pPr>
            <a:lvl3pPr marL="914348" indent="0">
              <a:buNone/>
              <a:defRPr sz="1800">
                <a:solidFill>
                  <a:schemeClr val="tx1">
                    <a:tint val="75000"/>
                  </a:schemeClr>
                </a:solidFill>
              </a:defRPr>
            </a:lvl3pPr>
            <a:lvl4pPr marL="1371521" indent="0">
              <a:buNone/>
              <a:defRPr sz="1600">
                <a:solidFill>
                  <a:schemeClr val="tx1">
                    <a:tint val="75000"/>
                  </a:schemeClr>
                </a:solidFill>
              </a:defRPr>
            </a:lvl4pPr>
            <a:lvl5pPr marL="1828695" indent="0">
              <a:buNone/>
              <a:defRPr sz="1600">
                <a:solidFill>
                  <a:schemeClr val="tx1">
                    <a:tint val="75000"/>
                  </a:schemeClr>
                </a:solidFill>
              </a:defRPr>
            </a:lvl5pPr>
            <a:lvl6pPr marL="2285869" indent="0">
              <a:buNone/>
              <a:defRPr sz="1600">
                <a:solidFill>
                  <a:schemeClr val="tx1">
                    <a:tint val="75000"/>
                  </a:schemeClr>
                </a:solidFill>
              </a:defRPr>
            </a:lvl6pPr>
            <a:lvl7pPr marL="2743043" indent="0">
              <a:buNone/>
              <a:defRPr sz="1600">
                <a:solidFill>
                  <a:schemeClr val="tx1">
                    <a:tint val="75000"/>
                  </a:schemeClr>
                </a:solidFill>
              </a:defRPr>
            </a:lvl7pPr>
            <a:lvl8pPr marL="3200217" indent="0">
              <a:buNone/>
              <a:defRPr sz="1600">
                <a:solidFill>
                  <a:schemeClr val="tx1">
                    <a:tint val="75000"/>
                  </a:schemeClr>
                </a:solidFill>
              </a:defRPr>
            </a:lvl8pPr>
            <a:lvl9pPr marL="365739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5" name="Footer Placeholder 4"/>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6" name="Slide Number Placeholder 5"/>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698830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6"/>
            <a:ext cx="8543925" cy="1325563"/>
          </a:xfrm>
          <a:prstGeom prst="rect">
            <a:avLst/>
          </a:prstGeo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7" y="1825625"/>
            <a:ext cx="4210050"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6" name="Footer Placeholder 5"/>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40336192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6"/>
            <a:ext cx="8543925" cy="1325563"/>
          </a:xfrm>
          <a:prstGeom prst="rect">
            <a:avLst/>
          </a:prstGeo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a:prstGeom prst="rect">
            <a:avLst/>
          </a:prstGeom>
        </p:spPr>
        <p:txBody>
          <a:bodyPr anchor="b"/>
          <a:lstStyle>
            <a:lvl1pPr marL="0" indent="0">
              <a:buNone/>
              <a:defRPr sz="2400" b="1"/>
            </a:lvl1pPr>
            <a:lvl2pPr marL="457174" indent="0">
              <a:buNone/>
              <a:defRPr sz="2000" b="1"/>
            </a:lvl2pPr>
            <a:lvl3pPr marL="914348" indent="0">
              <a:buNone/>
              <a:defRPr sz="1800" b="1"/>
            </a:lvl3pPr>
            <a:lvl4pPr marL="1371521" indent="0">
              <a:buNone/>
              <a:defRPr sz="1600" b="1"/>
            </a:lvl4pPr>
            <a:lvl5pPr marL="1828695" indent="0">
              <a:buNone/>
              <a:defRPr sz="1600" b="1"/>
            </a:lvl5pPr>
            <a:lvl6pPr marL="2285869" indent="0">
              <a:buNone/>
              <a:defRPr sz="1600" b="1"/>
            </a:lvl6pPr>
            <a:lvl7pPr marL="2743043" indent="0">
              <a:buNone/>
              <a:defRPr sz="1600" b="1"/>
            </a:lvl7pPr>
            <a:lvl8pPr marL="3200217" indent="0">
              <a:buNone/>
              <a:defRPr sz="1600" b="1"/>
            </a:lvl8pPr>
            <a:lvl9pPr marL="365739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4" y="1681163"/>
            <a:ext cx="4211340" cy="823912"/>
          </a:xfrm>
          <a:prstGeom prst="rect">
            <a:avLst/>
          </a:prstGeom>
        </p:spPr>
        <p:txBody>
          <a:bodyPr anchor="b"/>
          <a:lstStyle>
            <a:lvl1pPr marL="0" indent="0">
              <a:buNone/>
              <a:defRPr sz="2400" b="1"/>
            </a:lvl1pPr>
            <a:lvl2pPr marL="457174" indent="0">
              <a:buNone/>
              <a:defRPr sz="2000" b="1"/>
            </a:lvl2pPr>
            <a:lvl3pPr marL="914348" indent="0">
              <a:buNone/>
              <a:defRPr sz="1800" b="1"/>
            </a:lvl3pPr>
            <a:lvl4pPr marL="1371521" indent="0">
              <a:buNone/>
              <a:defRPr sz="1600" b="1"/>
            </a:lvl4pPr>
            <a:lvl5pPr marL="1828695" indent="0">
              <a:buNone/>
              <a:defRPr sz="1600" b="1"/>
            </a:lvl5pPr>
            <a:lvl6pPr marL="2285869" indent="0">
              <a:buNone/>
              <a:defRPr sz="1600" b="1"/>
            </a:lvl6pPr>
            <a:lvl7pPr marL="2743043" indent="0">
              <a:buNone/>
              <a:defRPr sz="1600" b="1"/>
            </a:lvl7pPr>
            <a:lvl8pPr marL="3200217" indent="0">
              <a:buNone/>
              <a:defRPr sz="1600" b="1"/>
            </a:lvl8pPr>
            <a:lvl9pPr marL="365739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4" y="2505075"/>
            <a:ext cx="4211340" cy="3684588"/>
          </a:xfrm>
          <a:prstGeom prst="rect">
            <a:avLst/>
          </a:prstGeo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8" name="Footer Placeholder 7"/>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9" name="Slide Number Placeholder 8"/>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3994468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6"/>
            <a:ext cx="8543925" cy="1325563"/>
          </a:xfrm>
          <a:prstGeom prst="rect">
            <a:avLst/>
          </a:prstGeo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4" name="Footer Placeholder 3"/>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5" name="Slide Number Placeholder 4"/>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61062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3" name="Footer Placeholder 2"/>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4" name="Slide Number Placeholder 3"/>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925727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174" indent="0">
              <a:buNone/>
              <a:defRPr sz="1400"/>
            </a:lvl2pPr>
            <a:lvl3pPr marL="914348" indent="0">
              <a:buNone/>
              <a:defRPr sz="1200"/>
            </a:lvl3pPr>
            <a:lvl4pPr marL="1371521" indent="0">
              <a:buNone/>
              <a:defRPr sz="1000"/>
            </a:lvl4pPr>
            <a:lvl5pPr marL="1828695" indent="0">
              <a:buNone/>
              <a:defRPr sz="1000"/>
            </a:lvl5pPr>
            <a:lvl6pPr marL="2285869" indent="0">
              <a:buNone/>
              <a:defRPr sz="1000"/>
            </a:lvl6pPr>
            <a:lvl7pPr marL="2743043" indent="0">
              <a:buNone/>
              <a:defRPr sz="1000"/>
            </a:lvl7pPr>
            <a:lvl8pPr marL="3200217" indent="0">
              <a:buNone/>
              <a:defRPr sz="1000"/>
            </a:lvl8pPr>
            <a:lvl9pPr marL="365739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6" name="Footer Placeholder 5"/>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379305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a:prstGeom prst="rect">
            <a:avLst/>
          </a:prstGeom>
        </p:spPr>
        <p:txBody>
          <a:bodyPr anchor="t"/>
          <a:lstStyle>
            <a:lvl1pPr marL="0" indent="0">
              <a:buNone/>
              <a:defRPr sz="3200"/>
            </a:lvl1pPr>
            <a:lvl2pPr marL="457174" indent="0">
              <a:buNone/>
              <a:defRPr sz="2800"/>
            </a:lvl2pPr>
            <a:lvl3pPr marL="914348" indent="0">
              <a:buNone/>
              <a:defRPr sz="2400"/>
            </a:lvl3pPr>
            <a:lvl4pPr marL="1371521" indent="0">
              <a:buNone/>
              <a:defRPr sz="2000"/>
            </a:lvl4pPr>
            <a:lvl5pPr marL="1828695" indent="0">
              <a:buNone/>
              <a:defRPr sz="2000"/>
            </a:lvl5pPr>
            <a:lvl6pPr marL="2285869" indent="0">
              <a:buNone/>
              <a:defRPr sz="2000"/>
            </a:lvl6pPr>
            <a:lvl7pPr marL="2743043" indent="0">
              <a:buNone/>
              <a:defRPr sz="2000"/>
            </a:lvl7pPr>
            <a:lvl8pPr marL="3200217" indent="0">
              <a:buNone/>
              <a:defRPr sz="2000"/>
            </a:lvl8pPr>
            <a:lvl9pPr marL="365739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174" indent="0">
              <a:buNone/>
              <a:defRPr sz="1400"/>
            </a:lvl2pPr>
            <a:lvl3pPr marL="914348" indent="0">
              <a:buNone/>
              <a:defRPr sz="1200"/>
            </a:lvl3pPr>
            <a:lvl4pPr marL="1371521" indent="0">
              <a:buNone/>
              <a:defRPr sz="1000"/>
            </a:lvl4pPr>
            <a:lvl5pPr marL="1828695" indent="0">
              <a:buNone/>
              <a:defRPr sz="1000"/>
            </a:lvl5pPr>
            <a:lvl6pPr marL="2285869" indent="0">
              <a:buNone/>
              <a:defRPr sz="1000"/>
            </a:lvl6pPr>
            <a:lvl7pPr marL="2743043" indent="0">
              <a:buNone/>
              <a:defRPr sz="1000"/>
            </a:lvl7pPr>
            <a:lvl8pPr marL="3200217" indent="0">
              <a:buNone/>
              <a:defRPr sz="1000"/>
            </a:lvl8pPr>
            <a:lvl9pPr marL="365739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681037" y="6356351"/>
            <a:ext cx="2228850" cy="365125"/>
          </a:xfrm>
          <a:prstGeom prst="rect">
            <a:avLst/>
          </a:prstGeom>
        </p:spPr>
        <p:txBody>
          <a:bodyPr/>
          <a:lstStyle/>
          <a:p>
            <a:fld id="{B8384EE3-9841-43E2-B579-1CD4E74D9031}" type="datetimeFigureOut">
              <a:rPr kumimoji="1" lang="ja-JP" altLang="en-US" smtClean="0"/>
              <a:t>2024/7/24</a:t>
            </a:fld>
            <a:endParaRPr kumimoji="1" lang="ja-JP" altLang="en-US"/>
          </a:p>
        </p:txBody>
      </p:sp>
      <p:sp>
        <p:nvSpPr>
          <p:cNvPr id="6" name="Footer Placeholder 5"/>
          <p:cNvSpPr>
            <a:spLocks noGrp="1"/>
          </p:cNvSpPr>
          <p:nvPr>
            <p:ph type="ftr" sz="quarter" idx="11"/>
          </p:nvPr>
        </p:nvSpPr>
        <p:spPr>
          <a:xfrm>
            <a:off x="3281363" y="6356351"/>
            <a:ext cx="3343275" cy="365125"/>
          </a:xfrm>
          <a:prstGeom prst="rect">
            <a:avLst/>
          </a:prstGeom>
        </p:spPr>
        <p:txBody>
          <a:bodyPr/>
          <a:lstStyle/>
          <a:p>
            <a:endParaRPr kumimoji="1" lang="ja-JP" altLang="en-US"/>
          </a:p>
        </p:txBody>
      </p:sp>
      <p:sp>
        <p:nvSpPr>
          <p:cNvPr id="7" name="Slide Number Placeholder 6"/>
          <p:cNvSpPr>
            <a:spLocks noGrp="1"/>
          </p:cNvSpPr>
          <p:nvPr>
            <p:ph type="sldNum" sz="quarter" idx="12"/>
          </p:nvPr>
        </p:nvSpPr>
        <p:spPr>
          <a:xfrm>
            <a:off x="6996113" y="6356351"/>
            <a:ext cx="2228850" cy="365125"/>
          </a:xfrm>
          <a:prstGeom prst="rect">
            <a:avLst/>
          </a:prstGeom>
        </p:spPr>
        <p:txBody>
          <a:bodyPr/>
          <a:lstStyle/>
          <a:p>
            <a:fld id="{F319EF0A-F354-4EDB-82F9-5361D73A98EC}" type="slidenum">
              <a:rPr kumimoji="1" lang="ja-JP" altLang="en-US" smtClean="0"/>
              <a:t>‹#›</a:t>
            </a:fld>
            <a:endParaRPr kumimoji="1" lang="ja-JP" altLang="en-US"/>
          </a:p>
        </p:txBody>
      </p:sp>
    </p:spTree>
    <p:extLst>
      <p:ext uri="{BB962C8B-B14F-4D97-AF65-F5344CB8AC3E}">
        <p14:creationId xmlns:p14="http://schemas.microsoft.com/office/powerpoint/2010/main" val="1855555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38710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348"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87" indent="-228587" algn="l" defTabSz="914348"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61" indent="-228587" algn="l" defTabSz="914348"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34" indent="-228587" algn="l" defTabSz="914348"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08"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282"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455"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29"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03"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5977"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348" rtl="0" eaLnBrk="1" latinLnBrk="0" hangingPunct="1">
        <a:defRPr kumimoji="1" sz="1800" kern="1200">
          <a:solidFill>
            <a:schemeClr val="tx1"/>
          </a:solidFill>
          <a:latin typeface="+mn-lt"/>
          <a:ea typeface="+mn-ea"/>
          <a:cs typeface="+mn-cs"/>
        </a:defRPr>
      </a:lvl1pPr>
      <a:lvl2pPr marL="457174" algn="l" defTabSz="914348" rtl="0" eaLnBrk="1" latinLnBrk="0" hangingPunct="1">
        <a:defRPr kumimoji="1" sz="1800" kern="1200">
          <a:solidFill>
            <a:schemeClr val="tx1"/>
          </a:solidFill>
          <a:latin typeface="+mn-lt"/>
          <a:ea typeface="+mn-ea"/>
          <a:cs typeface="+mn-cs"/>
        </a:defRPr>
      </a:lvl2pPr>
      <a:lvl3pPr marL="914348" algn="l" defTabSz="914348" rtl="0" eaLnBrk="1" latinLnBrk="0" hangingPunct="1">
        <a:defRPr kumimoji="1" sz="1800" kern="1200">
          <a:solidFill>
            <a:schemeClr val="tx1"/>
          </a:solidFill>
          <a:latin typeface="+mn-lt"/>
          <a:ea typeface="+mn-ea"/>
          <a:cs typeface="+mn-cs"/>
        </a:defRPr>
      </a:lvl3pPr>
      <a:lvl4pPr marL="1371521" algn="l" defTabSz="914348" rtl="0" eaLnBrk="1" latinLnBrk="0" hangingPunct="1">
        <a:defRPr kumimoji="1" sz="1800" kern="1200">
          <a:solidFill>
            <a:schemeClr val="tx1"/>
          </a:solidFill>
          <a:latin typeface="+mn-lt"/>
          <a:ea typeface="+mn-ea"/>
          <a:cs typeface="+mn-cs"/>
        </a:defRPr>
      </a:lvl4pPr>
      <a:lvl5pPr marL="1828695" algn="l" defTabSz="914348" rtl="0" eaLnBrk="1" latinLnBrk="0" hangingPunct="1">
        <a:defRPr kumimoji="1" sz="1800" kern="1200">
          <a:solidFill>
            <a:schemeClr val="tx1"/>
          </a:solidFill>
          <a:latin typeface="+mn-lt"/>
          <a:ea typeface="+mn-ea"/>
          <a:cs typeface="+mn-cs"/>
        </a:defRPr>
      </a:lvl5pPr>
      <a:lvl6pPr marL="2285869" algn="l" defTabSz="914348" rtl="0" eaLnBrk="1" latinLnBrk="0" hangingPunct="1">
        <a:defRPr kumimoji="1" sz="1800" kern="1200">
          <a:solidFill>
            <a:schemeClr val="tx1"/>
          </a:solidFill>
          <a:latin typeface="+mn-lt"/>
          <a:ea typeface="+mn-ea"/>
          <a:cs typeface="+mn-cs"/>
        </a:defRPr>
      </a:lvl6pPr>
      <a:lvl7pPr marL="2743043" algn="l" defTabSz="914348" rtl="0" eaLnBrk="1" latinLnBrk="0" hangingPunct="1">
        <a:defRPr kumimoji="1" sz="1800" kern="1200">
          <a:solidFill>
            <a:schemeClr val="tx1"/>
          </a:solidFill>
          <a:latin typeface="+mn-lt"/>
          <a:ea typeface="+mn-ea"/>
          <a:cs typeface="+mn-cs"/>
        </a:defRPr>
      </a:lvl7pPr>
      <a:lvl8pPr marL="3200217" algn="l" defTabSz="914348" rtl="0" eaLnBrk="1" latinLnBrk="0" hangingPunct="1">
        <a:defRPr kumimoji="1" sz="1800" kern="1200">
          <a:solidFill>
            <a:schemeClr val="tx1"/>
          </a:solidFill>
          <a:latin typeface="+mn-lt"/>
          <a:ea typeface="+mn-ea"/>
          <a:cs typeface="+mn-cs"/>
        </a:defRPr>
      </a:lvl8pPr>
      <a:lvl9pPr marL="3657390" algn="l" defTabSz="914348"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1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2D6B7E3-6D81-4847-93DF-C2EFFE656F52}"/>
              </a:ext>
            </a:extLst>
          </p:cNvPr>
          <p:cNvSpPr/>
          <p:nvPr userDrawn="1"/>
        </p:nvSpPr>
        <p:spPr>
          <a:xfrm>
            <a:off x="0" y="0"/>
            <a:ext cx="2471299" cy="2419392"/>
          </a:xfrm>
          <a:prstGeom prst="rect">
            <a:avLst/>
          </a:prstGeom>
          <a:solidFill>
            <a:srgbClr val="ECE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8" name="正方形/長方形 7">
            <a:extLst>
              <a:ext uri="{FF2B5EF4-FFF2-40B4-BE49-F238E27FC236}">
                <a16:creationId xmlns:a16="http://schemas.microsoft.com/office/drawing/2014/main" id="{EEB8686F-56E9-4EDD-A96C-ED80FAF92B2A}"/>
              </a:ext>
            </a:extLst>
          </p:cNvPr>
          <p:cNvSpPr/>
          <p:nvPr userDrawn="1"/>
        </p:nvSpPr>
        <p:spPr>
          <a:xfrm>
            <a:off x="7451343" y="0"/>
            <a:ext cx="2471299" cy="2419392"/>
          </a:xfrm>
          <a:prstGeom prst="rect">
            <a:avLst/>
          </a:prstGeom>
          <a:solidFill>
            <a:srgbClr val="ECE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9" name="正方形/長方形 8">
            <a:extLst>
              <a:ext uri="{FF2B5EF4-FFF2-40B4-BE49-F238E27FC236}">
                <a16:creationId xmlns:a16="http://schemas.microsoft.com/office/drawing/2014/main" id="{17ECE30D-0157-476B-AFA3-39F85FC0E77E}"/>
              </a:ext>
            </a:extLst>
          </p:cNvPr>
          <p:cNvSpPr/>
          <p:nvPr userDrawn="1"/>
        </p:nvSpPr>
        <p:spPr>
          <a:xfrm>
            <a:off x="0" y="4435553"/>
            <a:ext cx="2471299" cy="2419392"/>
          </a:xfrm>
          <a:prstGeom prst="rect">
            <a:avLst/>
          </a:prstGeom>
          <a:solidFill>
            <a:srgbClr val="ECE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10" name="正方形/長方形 9">
            <a:extLst>
              <a:ext uri="{FF2B5EF4-FFF2-40B4-BE49-F238E27FC236}">
                <a16:creationId xmlns:a16="http://schemas.microsoft.com/office/drawing/2014/main" id="{074D4C91-9E1F-4C77-AEF1-9F76AC0C9BDA}"/>
              </a:ext>
            </a:extLst>
          </p:cNvPr>
          <p:cNvSpPr/>
          <p:nvPr userDrawn="1"/>
        </p:nvSpPr>
        <p:spPr>
          <a:xfrm>
            <a:off x="7451343" y="4435553"/>
            <a:ext cx="2471299" cy="2419392"/>
          </a:xfrm>
          <a:prstGeom prst="rect">
            <a:avLst/>
          </a:prstGeom>
          <a:solidFill>
            <a:srgbClr val="ECE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11" name="四角形: 角を丸くする 10">
            <a:extLst>
              <a:ext uri="{FF2B5EF4-FFF2-40B4-BE49-F238E27FC236}">
                <a16:creationId xmlns:a16="http://schemas.microsoft.com/office/drawing/2014/main" id="{03C14181-CFDF-45ED-B61C-FCB756B32FB4}"/>
              </a:ext>
            </a:extLst>
          </p:cNvPr>
          <p:cNvSpPr/>
          <p:nvPr userDrawn="1"/>
        </p:nvSpPr>
        <p:spPr>
          <a:xfrm>
            <a:off x="212182" y="247890"/>
            <a:ext cx="9510759" cy="6414619"/>
          </a:xfrm>
          <a:prstGeom prst="roundRect">
            <a:avLst>
              <a:gd name="adj" fmla="val 1967"/>
            </a:avLst>
          </a:prstGeom>
          <a:solidFill>
            <a:srgbClr val="F4F2F0"/>
          </a:solidFill>
          <a:ln>
            <a:noFill/>
          </a:ln>
          <a:effectLst>
            <a:glow rad="165100">
              <a:schemeClr val="tx1">
                <a:alpha val="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
        <p:nvSpPr>
          <p:cNvPr id="15" name="四角形: 角を丸くする 14">
            <a:extLst>
              <a:ext uri="{FF2B5EF4-FFF2-40B4-BE49-F238E27FC236}">
                <a16:creationId xmlns:a16="http://schemas.microsoft.com/office/drawing/2014/main" id="{1E306837-72F2-4F48-8B05-DF2A7631D081}"/>
              </a:ext>
            </a:extLst>
          </p:cNvPr>
          <p:cNvSpPr/>
          <p:nvPr userDrawn="1"/>
        </p:nvSpPr>
        <p:spPr>
          <a:xfrm>
            <a:off x="212182" y="2419392"/>
            <a:ext cx="9510759" cy="2016161"/>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a:p>
        </p:txBody>
      </p:sp>
    </p:spTree>
    <p:extLst>
      <p:ext uri="{BB962C8B-B14F-4D97-AF65-F5344CB8AC3E}">
        <p14:creationId xmlns:p14="http://schemas.microsoft.com/office/powerpoint/2010/main" val="263646154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348"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87" indent="-228587" algn="l" defTabSz="914348"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61" indent="-228587" algn="l" defTabSz="914348"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34" indent="-228587" algn="l" defTabSz="914348"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08"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282"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455"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629"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803"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5977" indent="-228587" algn="l" defTabSz="914348"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348" rtl="0" eaLnBrk="1" latinLnBrk="0" hangingPunct="1">
        <a:defRPr kumimoji="1" sz="1800" kern="1200">
          <a:solidFill>
            <a:schemeClr val="tx1"/>
          </a:solidFill>
          <a:latin typeface="+mn-lt"/>
          <a:ea typeface="+mn-ea"/>
          <a:cs typeface="+mn-cs"/>
        </a:defRPr>
      </a:lvl1pPr>
      <a:lvl2pPr marL="457174" algn="l" defTabSz="914348" rtl="0" eaLnBrk="1" latinLnBrk="0" hangingPunct="1">
        <a:defRPr kumimoji="1" sz="1800" kern="1200">
          <a:solidFill>
            <a:schemeClr val="tx1"/>
          </a:solidFill>
          <a:latin typeface="+mn-lt"/>
          <a:ea typeface="+mn-ea"/>
          <a:cs typeface="+mn-cs"/>
        </a:defRPr>
      </a:lvl2pPr>
      <a:lvl3pPr marL="914348" algn="l" defTabSz="914348" rtl="0" eaLnBrk="1" latinLnBrk="0" hangingPunct="1">
        <a:defRPr kumimoji="1" sz="1800" kern="1200">
          <a:solidFill>
            <a:schemeClr val="tx1"/>
          </a:solidFill>
          <a:latin typeface="+mn-lt"/>
          <a:ea typeface="+mn-ea"/>
          <a:cs typeface="+mn-cs"/>
        </a:defRPr>
      </a:lvl3pPr>
      <a:lvl4pPr marL="1371521" algn="l" defTabSz="914348" rtl="0" eaLnBrk="1" latinLnBrk="0" hangingPunct="1">
        <a:defRPr kumimoji="1" sz="1800" kern="1200">
          <a:solidFill>
            <a:schemeClr val="tx1"/>
          </a:solidFill>
          <a:latin typeface="+mn-lt"/>
          <a:ea typeface="+mn-ea"/>
          <a:cs typeface="+mn-cs"/>
        </a:defRPr>
      </a:lvl4pPr>
      <a:lvl5pPr marL="1828695" algn="l" defTabSz="914348" rtl="0" eaLnBrk="1" latinLnBrk="0" hangingPunct="1">
        <a:defRPr kumimoji="1" sz="1800" kern="1200">
          <a:solidFill>
            <a:schemeClr val="tx1"/>
          </a:solidFill>
          <a:latin typeface="+mn-lt"/>
          <a:ea typeface="+mn-ea"/>
          <a:cs typeface="+mn-cs"/>
        </a:defRPr>
      </a:lvl5pPr>
      <a:lvl6pPr marL="2285869" algn="l" defTabSz="914348" rtl="0" eaLnBrk="1" latinLnBrk="0" hangingPunct="1">
        <a:defRPr kumimoji="1" sz="1800" kern="1200">
          <a:solidFill>
            <a:schemeClr val="tx1"/>
          </a:solidFill>
          <a:latin typeface="+mn-lt"/>
          <a:ea typeface="+mn-ea"/>
          <a:cs typeface="+mn-cs"/>
        </a:defRPr>
      </a:lvl6pPr>
      <a:lvl7pPr marL="2743043" algn="l" defTabSz="914348" rtl="0" eaLnBrk="1" latinLnBrk="0" hangingPunct="1">
        <a:defRPr kumimoji="1" sz="1800" kern="1200">
          <a:solidFill>
            <a:schemeClr val="tx1"/>
          </a:solidFill>
          <a:latin typeface="+mn-lt"/>
          <a:ea typeface="+mn-ea"/>
          <a:cs typeface="+mn-cs"/>
        </a:defRPr>
      </a:lvl7pPr>
      <a:lvl8pPr marL="3200217" algn="l" defTabSz="914348" rtl="0" eaLnBrk="1" latinLnBrk="0" hangingPunct="1">
        <a:defRPr kumimoji="1" sz="1800" kern="1200">
          <a:solidFill>
            <a:schemeClr val="tx1"/>
          </a:solidFill>
          <a:latin typeface="+mn-lt"/>
          <a:ea typeface="+mn-ea"/>
          <a:cs typeface="+mn-cs"/>
        </a:defRPr>
      </a:lvl8pPr>
      <a:lvl9pPr marL="3657390" algn="l" defTabSz="914348"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12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753132"/>
      </p:ext>
    </p:extLst>
  </p:cSld>
  <p:clrMap bg1="lt1" tx1="dk1" bg2="lt2" tx2="dk2" accent1="accent1" accent2="accent2" accent3="accent3" accent4="accent4" accent5="accent5" accent6="accent6" hlink="hlink" folHlink="folHlink"/>
  <p:sldLayoutIdLst>
    <p:sldLayoutId id="2147483714" r:id="rId1"/>
    <p:sldLayoutId id="2147483715" r:id="rId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97" userDrawn="1">
          <p15:clr>
            <a:srgbClr val="F26B43"/>
          </p15:clr>
        </p15:guide>
        <p15:guide id="2" orient="horz" pos="434" userDrawn="1">
          <p15:clr>
            <a:srgbClr val="F26B43"/>
          </p15:clr>
        </p15:guide>
        <p15:guide id="3" pos="3144" userDrawn="1">
          <p15:clr>
            <a:srgbClr val="F26B43"/>
          </p15:clr>
        </p15:guide>
        <p15:guide id="4" pos="2127" userDrawn="1">
          <p15:clr>
            <a:srgbClr val="F26B43"/>
          </p15:clr>
        </p15:guide>
        <p15:guide id="5" pos="2079" userDrawn="1">
          <p15:clr>
            <a:srgbClr val="F26B43"/>
          </p15:clr>
        </p15:guide>
        <p15:guide id="6" pos="1108" userDrawn="1">
          <p15:clr>
            <a:srgbClr val="F26B43"/>
          </p15:clr>
        </p15:guide>
        <p15:guide id="7" pos="1060" userDrawn="1">
          <p15:clr>
            <a:srgbClr val="F26B43"/>
          </p15:clr>
        </p15:guide>
        <p15:guide id="8" pos="90" userDrawn="1">
          <p15:clr>
            <a:srgbClr val="F26B43"/>
          </p15:clr>
        </p15:guide>
        <p15:guide id="9" orient="horz" pos="1658" userDrawn="1">
          <p15:clr>
            <a:srgbClr val="F26B43"/>
          </p15:clr>
        </p15:guide>
        <p15:guide id="10" orient="horz" pos="1704" userDrawn="1">
          <p15:clr>
            <a:srgbClr val="F26B43"/>
          </p15:clr>
        </p15:guide>
        <p15:guide id="11" orient="horz" pos="386" userDrawn="1">
          <p15:clr>
            <a:srgbClr val="F26B43"/>
          </p15:clr>
        </p15:guide>
        <p15:guide id="12" orient="horz" pos="2928" userDrawn="1">
          <p15:clr>
            <a:srgbClr val="F26B43"/>
          </p15:clr>
        </p15:guide>
        <p15:guide id="13" orient="horz" pos="2975" userDrawn="1">
          <p15:clr>
            <a:srgbClr val="F26B43"/>
          </p15:clr>
        </p15:guide>
        <p15:guide id="14" orient="horz" pos="4200" userDrawn="1">
          <p15:clr>
            <a:srgbClr val="F26B43"/>
          </p15:clr>
        </p15:guide>
        <p15:guide id="15" pos="4116" userDrawn="1">
          <p15:clr>
            <a:srgbClr val="F26B43"/>
          </p15:clr>
        </p15:guide>
        <p15:guide id="16" pos="4163" userDrawn="1">
          <p15:clr>
            <a:srgbClr val="F26B43"/>
          </p15:clr>
        </p15:guide>
        <p15:guide id="17" pos="5133" userDrawn="1">
          <p15:clr>
            <a:srgbClr val="F26B43"/>
          </p15:clr>
        </p15:guide>
        <p15:guide id="18" pos="5182" userDrawn="1">
          <p15:clr>
            <a:srgbClr val="F26B43"/>
          </p15:clr>
        </p15:guide>
        <p15:guide id="19" pos="6152" userDrawn="1">
          <p15:clr>
            <a:srgbClr val="F26B43"/>
          </p15:clr>
        </p15:guide>
        <p15:guide id="20" orient="horz" pos="4247"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eg"/><Relationship Id="rId1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窓のある部屋&#10;&#10;自動的に生成された説明">
            <a:extLst>
              <a:ext uri="{FF2B5EF4-FFF2-40B4-BE49-F238E27FC236}">
                <a16:creationId xmlns:a16="http://schemas.microsoft.com/office/drawing/2014/main" id="{92C782C4-0902-71E2-C9F5-74F4195ED22C}"/>
              </a:ext>
            </a:extLst>
          </p:cNvPr>
          <p:cNvPicPr>
            <a:picLocks noChangeAspect="1"/>
          </p:cNvPicPr>
          <p:nvPr/>
        </p:nvPicPr>
        <p:blipFill rotWithShape="1">
          <a:blip r:embed="rId3"/>
          <a:srcRect t="2909" b="900"/>
          <a:stretch/>
        </p:blipFill>
        <p:spPr>
          <a:xfrm>
            <a:off x="135003" y="903599"/>
            <a:ext cx="6324917" cy="4055964"/>
          </a:xfrm>
          <a:prstGeom prst="rect">
            <a:avLst/>
          </a:prstGeom>
        </p:spPr>
      </p:pic>
      <p:pic>
        <p:nvPicPr>
          <p:cNvPr id="25" name="図 24">
            <a:extLst>
              <a:ext uri="{FF2B5EF4-FFF2-40B4-BE49-F238E27FC236}">
                <a16:creationId xmlns:a16="http://schemas.microsoft.com/office/drawing/2014/main" id="{1143A6CC-D53E-4B0A-82AE-1DA9B7210F67}"/>
              </a:ext>
            </a:extLst>
          </p:cNvPr>
          <p:cNvPicPr>
            <a:picLocks noChangeAspect="1"/>
          </p:cNvPicPr>
          <p:nvPr/>
        </p:nvPicPr>
        <p:blipFill rotWithShape="1">
          <a:blip r:embed="rId4"/>
          <a:srcRect t="74451" r="5897"/>
          <a:stretch/>
        </p:blipFill>
        <p:spPr>
          <a:xfrm>
            <a:off x="8047782" y="5545645"/>
            <a:ext cx="1458091" cy="197100"/>
          </a:xfrm>
          <a:prstGeom prst="rect">
            <a:avLst/>
          </a:prstGeom>
        </p:spPr>
      </p:pic>
      <p:pic>
        <p:nvPicPr>
          <p:cNvPr id="27" name="図 26">
            <a:extLst>
              <a:ext uri="{FF2B5EF4-FFF2-40B4-BE49-F238E27FC236}">
                <a16:creationId xmlns:a16="http://schemas.microsoft.com/office/drawing/2014/main" id="{E2E22434-5400-4BEB-FF40-EC6D2A4E8015}"/>
              </a:ext>
            </a:extLst>
          </p:cNvPr>
          <p:cNvPicPr>
            <a:picLocks noChangeAspect="1"/>
          </p:cNvPicPr>
          <p:nvPr/>
        </p:nvPicPr>
        <p:blipFill rotWithShape="1">
          <a:blip r:embed="rId4"/>
          <a:srcRect l="32534" t="983" r="34552" b="1159"/>
          <a:stretch/>
        </p:blipFill>
        <p:spPr>
          <a:xfrm>
            <a:off x="7216456" y="4291896"/>
            <a:ext cx="988352" cy="1451488"/>
          </a:xfrm>
          <a:prstGeom prst="rect">
            <a:avLst/>
          </a:prstGeom>
        </p:spPr>
      </p:pic>
      <p:pic>
        <p:nvPicPr>
          <p:cNvPr id="19" name="図 18">
            <a:extLst>
              <a:ext uri="{FF2B5EF4-FFF2-40B4-BE49-F238E27FC236}">
                <a16:creationId xmlns:a16="http://schemas.microsoft.com/office/drawing/2014/main" id="{DE958E3F-9999-5720-BE26-3F5AB02A8F73}"/>
              </a:ext>
            </a:extLst>
          </p:cNvPr>
          <p:cNvPicPr>
            <a:picLocks noChangeAspect="1"/>
          </p:cNvPicPr>
          <p:nvPr/>
        </p:nvPicPr>
        <p:blipFill rotWithShape="1">
          <a:blip r:embed="rId5"/>
          <a:srcRect t="12113" r="12258" b="12324"/>
          <a:stretch/>
        </p:blipFill>
        <p:spPr>
          <a:xfrm>
            <a:off x="7218315" y="5738833"/>
            <a:ext cx="2293886" cy="995759"/>
          </a:xfrm>
          <a:prstGeom prst="rect">
            <a:avLst/>
          </a:prstGeom>
        </p:spPr>
      </p:pic>
      <p:pic>
        <p:nvPicPr>
          <p:cNvPr id="14" name="図 13">
            <a:extLst>
              <a:ext uri="{FF2B5EF4-FFF2-40B4-BE49-F238E27FC236}">
                <a16:creationId xmlns:a16="http://schemas.microsoft.com/office/drawing/2014/main" id="{5BF00E32-5E10-0314-9F9E-E0EA69911AAB}"/>
              </a:ext>
            </a:extLst>
          </p:cNvPr>
          <p:cNvPicPr>
            <a:picLocks noChangeAspect="1"/>
          </p:cNvPicPr>
          <p:nvPr/>
        </p:nvPicPr>
        <p:blipFill rotWithShape="1">
          <a:blip r:embed="rId6">
            <a:extLst>
              <a:ext uri="{28A0092B-C50C-407E-A947-70E740481C1C}">
                <a14:useLocalDpi xmlns:a14="http://schemas.microsoft.com/office/drawing/2010/main" val="0"/>
              </a:ext>
            </a:extLst>
          </a:blip>
          <a:srcRect l="610" t="3231" r="1289" b="10920"/>
          <a:stretch/>
        </p:blipFill>
        <p:spPr>
          <a:xfrm>
            <a:off x="8206551" y="4297574"/>
            <a:ext cx="1297501" cy="1255600"/>
          </a:xfrm>
          <a:prstGeom prst="rect">
            <a:avLst/>
          </a:prstGeom>
        </p:spPr>
      </p:pic>
      <p:pic>
        <p:nvPicPr>
          <p:cNvPr id="3" name="図 2">
            <a:extLst>
              <a:ext uri="{FF2B5EF4-FFF2-40B4-BE49-F238E27FC236}">
                <a16:creationId xmlns:a16="http://schemas.microsoft.com/office/drawing/2014/main" id="{AF192099-8577-36F6-41D2-E04908FC98D4}"/>
              </a:ext>
            </a:extLst>
          </p:cNvPr>
          <p:cNvPicPr>
            <a:picLocks noChangeAspect="1"/>
          </p:cNvPicPr>
          <p:nvPr/>
        </p:nvPicPr>
        <p:blipFill rotWithShape="1">
          <a:blip r:embed="rId7"/>
          <a:srcRect l="309" t="2690" b="50819"/>
          <a:stretch/>
        </p:blipFill>
        <p:spPr>
          <a:xfrm>
            <a:off x="8323807" y="4203421"/>
            <a:ext cx="1309782" cy="670623"/>
          </a:xfrm>
          <a:prstGeom prst="rect">
            <a:avLst/>
          </a:prstGeom>
        </p:spPr>
      </p:pic>
      <p:pic>
        <p:nvPicPr>
          <p:cNvPr id="5" name="図 4" descr="机の上に鏡がある部屋&#10;&#10;低い精度で自動的に生成された説明">
            <a:extLst>
              <a:ext uri="{FF2B5EF4-FFF2-40B4-BE49-F238E27FC236}">
                <a16:creationId xmlns:a16="http://schemas.microsoft.com/office/drawing/2014/main" id="{3B691CD5-F03E-1878-CF2C-3C840AE0F4FB}"/>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957559" y="895801"/>
            <a:ext cx="1992434" cy="1319999"/>
          </a:xfrm>
          <a:prstGeom prst="rect">
            <a:avLst/>
          </a:prstGeom>
          <a:ln>
            <a:noFill/>
          </a:ln>
          <a:effectLst/>
        </p:spPr>
      </p:pic>
      <p:pic>
        <p:nvPicPr>
          <p:cNvPr id="7" name="図 6" descr="カップに入った飲み物&#10;&#10;中程度の精度で自動的に生成された説明">
            <a:extLst>
              <a:ext uri="{FF2B5EF4-FFF2-40B4-BE49-F238E27FC236}">
                <a16:creationId xmlns:a16="http://schemas.microsoft.com/office/drawing/2014/main" id="{D769B452-B3C9-2C5E-C671-CEDCC1B0E3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90531" y="2393119"/>
            <a:ext cx="1972594" cy="1314144"/>
          </a:xfrm>
          <a:prstGeom prst="rect">
            <a:avLst/>
          </a:prstGeom>
          <a:ln>
            <a:noFill/>
          </a:ln>
          <a:effectLst/>
        </p:spPr>
      </p:pic>
      <p:grpSp>
        <p:nvGrpSpPr>
          <p:cNvPr id="4" name="グループ化 3">
            <a:extLst>
              <a:ext uri="{FF2B5EF4-FFF2-40B4-BE49-F238E27FC236}">
                <a16:creationId xmlns:a16="http://schemas.microsoft.com/office/drawing/2014/main" id="{5EA52311-5CFD-F0F1-2E37-02DA46344D2E}"/>
              </a:ext>
            </a:extLst>
          </p:cNvPr>
          <p:cNvGrpSpPr/>
          <p:nvPr/>
        </p:nvGrpSpPr>
        <p:grpSpPr>
          <a:xfrm>
            <a:off x="142873" y="5168912"/>
            <a:ext cx="4810127" cy="1573200"/>
            <a:chOff x="142873" y="5047500"/>
            <a:chExt cx="4810127" cy="1573200"/>
          </a:xfrm>
        </p:grpSpPr>
        <p:sp>
          <p:nvSpPr>
            <p:cNvPr id="59" name="正方形/長方形 58">
              <a:extLst>
                <a:ext uri="{FF2B5EF4-FFF2-40B4-BE49-F238E27FC236}">
                  <a16:creationId xmlns:a16="http://schemas.microsoft.com/office/drawing/2014/main" id="{BF26CA10-F7CC-4BCD-B5E6-C4454F57A5D0}"/>
                </a:ext>
              </a:extLst>
            </p:cNvPr>
            <p:cNvSpPr/>
            <p:nvPr/>
          </p:nvSpPr>
          <p:spPr>
            <a:xfrm>
              <a:off x="142875" y="5047500"/>
              <a:ext cx="4773613" cy="1573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50" dirty="0"/>
            </a:p>
          </p:txBody>
        </p:sp>
        <p:sp>
          <p:nvSpPr>
            <p:cNvPr id="71" name="テキスト ボックス 70">
              <a:extLst>
                <a:ext uri="{FF2B5EF4-FFF2-40B4-BE49-F238E27FC236}">
                  <a16:creationId xmlns:a16="http://schemas.microsoft.com/office/drawing/2014/main" id="{BB1FE5BB-718C-4E1C-9F00-C0B9281AA93E}"/>
                </a:ext>
              </a:extLst>
            </p:cNvPr>
            <p:cNvSpPr txBox="1"/>
            <p:nvPr/>
          </p:nvSpPr>
          <p:spPr>
            <a:xfrm>
              <a:off x="142873" y="5047500"/>
              <a:ext cx="4810127" cy="831658"/>
            </a:xfrm>
            <a:prstGeom prst="rect">
              <a:avLst/>
            </a:prstGeom>
            <a:noFill/>
          </p:spPr>
          <p:txBody>
            <a:bodyPr wrap="square" lIns="144000" tIns="252000" rIns="144000" bIns="24245" rtlCol="0">
              <a:spAutoFit/>
            </a:bodyPr>
            <a:lstStyle/>
            <a:p>
              <a:r>
                <a:rPr lang="ja-JP" altLang="en-US" sz="898" dirty="0">
                  <a:solidFill>
                    <a:schemeClr val="tx1">
                      <a:lumMod val="75000"/>
                      <a:lumOff val="25000"/>
                    </a:schemeClr>
                  </a:solidFill>
                  <a:latin typeface="ＭＳ Ｐゴシック" panose="020B0600070205080204" pitchFamily="50" charset="-128"/>
                  <a:ea typeface="ＭＳ Ｐゴシック" panose="020B0600070205080204" pitchFamily="50" charset="-128"/>
                </a:rPr>
                <a:t>ウォールナットとブラックのコンビネーションを基調とした空間はしっかりとしたテクスチャーをひき立たせ、程よい重厚さと安定感が上質なくつろぎの時間を演出する。</a:t>
              </a:r>
              <a:endParaRPr lang="en-US" altLang="ja-JP" sz="898"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r>
                <a:rPr lang="ja-JP" altLang="en-US" sz="898" dirty="0">
                  <a:solidFill>
                    <a:schemeClr val="tx1">
                      <a:lumMod val="75000"/>
                      <a:lumOff val="25000"/>
                    </a:schemeClr>
                  </a:solidFill>
                  <a:latin typeface="ＭＳ Ｐゴシック" panose="020B0600070205080204" pitchFamily="50" charset="-128"/>
                  <a:ea typeface="ＭＳ Ｐゴシック" panose="020B0600070205080204" pitchFamily="50" charset="-128"/>
                </a:rPr>
                <a:t>料理と食事を楽しむダイニングキッチンとリラックスの時間を過ごすリビングルームは、隣り合う空間を心地よく仕切りながらも重層的な奥行きを感じられ、豊かな気持ちにさせてくれる。</a:t>
              </a:r>
            </a:p>
          </p:txBody>
        </p:sp>
        <p:sp>
          <p:nvSpPr>
            <p:cNvPr id="42" name="テキスト ボックス 41">
              <a:extLst>
                <a:ext uri="{FF2B5EF4-FFF2-40B4-BE49-F238E27FC236}">
                  <a16:creationId xmlns:a16="http://schemas.microsoft.com/office/drawing/2014/main" id="{BB1FE5BB-718C-4E1C-9F00-C0B9281AA93E}"/>
                </a:ext>
              </a:extLst>
            </p:cNvPr>
            <p:cNvSpPr txBox="1"/>
            <p:nvPr/>
          </p:nvSpPr>
          <p:spPr>
            <a:xfrm>
              <a:off x="142875" y="6203578"/>
              <a:ext cx="4773612" cy="417122"/>
            </a:xfrm>
            <a:prstGeom prst="rect">
              <a:avLst/>
            </a:prstGeom>
            <a:noFill/>
          </p:spPr>
          <p:txBody>
            <a:bodyPr wrap="square" lIns="144000" tIns="24245" rIns="144000" bIns="252000" rtlCol="0" anchor="b">
              <a:spAutoFit/>
            </a:bodyPr>
            <a:lstStyle/>
            <a:p>
              <a:r>
                <a:rPr lang="en-US" altLang="ja-JP" sz="898" dirty="0">
                  <a:latin typeface="ＭＳ Ｐゴシック" panose="020B0600070205080204" pitchFamily="50" charset="-128"/>
                  <a:ea typeface="ＭＳ Ｐゴシック" panose="020B0600070205080204" pitchFamily="50" charset="-128"/>
                </a:rPr>
                <a:t>#</a:t>
              </a:r>
              <a:r>
                <a:rPr lang="ja-JP" altLang="en-US" sz="898" dirty="0">
                  <a:latin typeface="ＭＳ Ｐゴシック" panose="020B0600070205080204" pitchFamily="50" charset="-128"/>
                  <a:ea typeface="ＭＳ Ｐゴシック" panose="020B0600070205080204" pitchFamily="50" charset="-128"/>
                </a:rPr>
                <a:t>くつろぎ、 </a:t>
              </a:r>
              <a:r>
                <a:rPr lang="en-US" altLang="ja-JP" sz="898" dirty="0">
                  <a:latin typeface="ＭＳ Ｐゴシック" panose="020B0600070205080204" pitchFamily="50" charset="-128"/>
                  <a:ea typeface="ＭＳ Ｐゴシック" panose="020B0600070205080204" pitchFamily="50" charset="-128"/>
                </a:rPr>
                <a:t>#</a:t>
              </a:r>
              <a:r>
                <a:rPr lang="ja-JP" altLang="en-US" sz="898" dirty="0">
                  <a:latin typeface="ＭＳ Ｐゴシック" panose="020B0600070205080204" pitchFamily="50" charset="-128"/>
                  <a:ea typeface="ＭＳ Ｐゴシック" panose="020B0600070205080204" pitchFamily="50" charset="-128"/>
                </a:rPr>
                <a:t>リラックス、</a:t>
              </a:r>
              <a:r>
                <a:rPr lang="en-US" altLang="ja-JP" sz="898" dirty="0">
                  <a:latin typeface="ＭＳ Ｐゴシック" panose="020B0600070205080204" pitchFamily="50" charset="-128"/>
                  <a:ea typeface="ＭＳ Ｐゴシック" panose="020B0600070205080204" pitchFamily="50" charset="-128"/>
                </a:rPr>
                <a:t> #</a:t>
              </a:r>
              <a:r>
                <a:rPr lang="ja-JP" altLang="en-US" sz="898" dirty="0">
                  <a:latin typeface="ＭＳ Ｐゴシック" panose="020B0600070205080204" pitchFamily="50" charset="-128"/>
                  <a:ea typeface="ＭＳ Ｐゴシック" panose="020B0600070205080204" pitchFamily="50" charset="-128"/>
                </a:rPr>
                <a:t>心地よさ、 </a:t>
              </a:r>
              <a:r>
                <a:rPr lang="en-US" altLang="ja-JP" sz="898" dirty="0">
                  <a:latin typeface="ＭＳ Ｐゴシック" panose="020B0600070205080204" pitchFamily="50" charset="-128"/>
                  <a:ea typeface="ＭＳ Ｐゴシック" panose="020B0600070205080204" pitchFamily="50" charset="-128"/>
                </a:rPr>
                <a:t>#</a:t>
              </a:r>
              <a:r>
                <a:rPr lang="ja-JP" altLang="en-US" sz="898" dirty="0">
                  <a:latin typeface="ＭＳ Ｐゴシック" panose="020B0600070205080204" pitchFamily="50" charset="-128"/>
                  <a:ea typeface="ＭＳ Ｐゴシック" panose="020B0600070205080204" pitchFamily="50" charset="-128"/>
                </a:rPr>
                <a:t>コントラスト、</a:t>
              </a:r>
              <a:r>
                <a:rPr lang="en-US" altLang="ja-JP" sz="898" dirty="0">
                  <a:latin typeface="ＭＳ Ｐゴシック" panose="020B0600070205080204" pitchFamily="50" charset="-128"/>
                  <a:ea typeface="ＭＳ Ｐゴシック" panose="020B0600070205080204" pitchFamily="50" charset="-128"/>
                </a:rPr>
                <a:t> #</a:t>
              </a:r>
              <a:r>
                <a:rPr lang="ja-JP" altLang="en-US" sz="898" dirty="0">
                  <a:latin typeface="ＭＳ Ｐゴシック" panose="020B0600070205080204" pitchFamily="50" charset="-128"/>
                  <a:ea typeface="ＭＳ Ｐゴシック" panose="020B0600070205080204" pitchFamily="50" charset="-128"/>
                </a:rPr>
                <a:t>仕切り</a:t>
              </a:r>
            </a:p>
          </p:txBody>
        </p:sp>
      </p:grpSp>
      <p:sp>
        <p:nvSpPr>
          <p:cNvPr id="9" name="タイトル 8">
            <a:extLst>
              <a:ext uri="{FF2B5EF4-FFF2-40B4-BE49-F238E27FC236}">
                <a16:creationId xmlns:a16="http://schemas.microsoft.com/office/drawing/2014/main" id="{993DE671-AFF2-FADA-7655-022A7C0A2E00}"/>
              </a:ext>
            </a:extLst>
          </p:cNvPr>
          <p:cNvSpPr>
            <a:spLocks noGrp="1"/>
          </p:cNvSpPr>
          <p:nvPr>
            <p:ph type="title"/>
          </p:nvPr>
        </p:nvSpPr>
        <p:spPr/>
        <p:txBody>
          <a:bodyPr/>
          <a:lstStyle/>
          <a:p>
            <a:r>
              <a:rPr lang="en-US" altLang="ja-JP" dirty="0"/>
              <a:t>RELAX</a:t>
            </a:r>
            <a:r>
              <a:rPr lang="ja-JP" altLang="en-US" dirty="0"/>
              <a:t>　</a:t>
            </a:r>
            <a:r>
              <a:rPr lang="en-US" altLang="ja-JP" dirty="0"/>
              <a:t>Life Style</a:t>
            </a:r>
            <a:r>
              <a:rPr kumimoji="1" lang="en-US" altLang="ja-JP" dirty="0"/>
              <a:t> - </a:t>
            </a:r>
            <a:r>
              <a:rPr lang="en-US" altLang="ja-JP" dirty="0"/>
              <a:t>COMFORT</a:t>
            </a:r>
            <a:endParaRPr lang="ja-JP" altLang="en-US" dirty="0"/>
          </a:p>
        </p:txBody>
      </p:sp>
      <p:sp>
        <p:nvSpPr>
          <p:cNvPr id="11" name="テキスト プレースホルダー 10">
            <a:extLst>
              <a:ext uri="{FF2B5EF4-FFF2-40B4-BE49-F238E27FC236}">
                <a16:creationId xmlns:a16="http://schemas.microsoft.com/office/drawing/2014/main" id="{85080C1F-DEA4-BBC2-9FEB-41FA70B6D045}"/>
              </a:ext>
            </a:extLst>
          </p:cNvPr>
          <p:cNvSpPr>
            <a:spLocks noGrp="1"/>
          </p:cNvSpPr>
          <p:nvPr>
            <p:ph type="body" sz="quarter" idx="10"/>
          </p:nvPr>
        </p:nvSpPr>
        <p:spPr/>
        <p:txBody>
          <a:bodyPr/>
          <a:lstStyle/>
          <a:p>
            <a:r>
              <a:rPr kumimoji="1" lang="en-US" altLang="ja-JP" dirty="0"/>
              <a:t>RE-CO-02</a:t>
            </a:r>
          </a:p>
        </p:txBody>
      </p:sp>
      <p:sp>
        <p:nvSpPr>
          <p:cNvPr id="31" name="テキスト ボックス 30">
            <a:extLst>
              <a:ext uri="{FF2B5EF4-FFF2-40B4-BE49-F238E27FC236}">
                <a16:creationId xmlns:a16="http://schemas.microsoft.com/office/drawing/2014/main" id="{6CB756EE-32BA-47F5-9884-7FB2DBFCCCF7}"/>
              </a:ext>
            </a:extLst>
          </p:cNvPr>
          <p:cNvSpPr txBox="1"/>
          <p:nvPr/>
        </p:nvSpPr>
        <p:spPr>
          <a:xfrm>
            <a:off x="142875" y="688975"/>
            <a:ext cx="6423233" cy="210546"/>
          </a:xfrm>
          <a:prstGeom prst="rect">
            <a:avLst/>
          </a:prstGeom>
          <a:noFill/>
        </p:spPr>
        <p:txBody>
          <a:bodyPr wrap="none" lIns="0" tIns="24245" rIns="0" bIns="24245" rtlCol="0">
            <a:spAutoFit/>
          </a:bodyPr>
          <a:lstStyle/>
          <a:p>
            <a:r>
              <a:rPr kumimoji="1" lang="en-US" altLang="ja-JP" sz="1050" dirty="0">
                <a:latin typeface="BIZ UDPゴシック" panose="020B0400000000000000" pitchFamily="50" charset="-128"/>
                <a:ea typeface="BIZ UDPゴシック" panose="020B0400000000000000" pitchFamily="50" charset="-128"/>
              </a:rPr>
              <a:t>1</a:t>
            </a:r>
            <a:r>
              <a:rPr kumimoji="1" lang="ja-JP" altLang="en-US" sz="1050" dirty="0">
                <a:latin typeface="BIZ UDPゴシック" panose="020B0400000000000000" pitchFamily="50" charset="-128"/>
                <a:ea typeface="BIZ UDPゴシック" panose="020B0400000000000000" pitchFamily="50" charset="-128"/>
              </a:rPr>
              <a:t>日のタスクから解き放たれて癒される時間を過ごすのは、</a:t>
            </a:r>
            <a:r>
              <a:rPr lang="ja-JP" altLang="en-US" sz="1050" dirty="0">
                <a:latin typeface="BIZ UDPゴシック" panose="020B0400000000000000" pitchFamily="50" charset="-128"/>
                <a:ea typeface="BIZ UDPゴシック" panose="020B0400000000000000" pitchFamily="50" charset="-128"/>
              </a:rPr>
              <a:t>動と静</a:t>
            </a:r>
            <a:r>
              <a:rPr kumimoji="1" lang="ja-JP" altLang="en-US" sz="1050" dirty="0">
                <a:latin typeface="BIZ UDPゴシック" panose="020B0400000000000000" pitchFamily="50" charset="-128"/>
                <a:ea typeface="BIZ UDPゴシック" panose="020B0400000000000000" pitchFamily="50" charset="-128"/>
              </a:rPr>
              <a:t>のコントラスト</a:t>
            </a:r>
            <a:r>
              <a:rPr lang="ja-JP" altLang="en-US" sz="1050" dirty="0">
                <a:latin typeface="BIZ UDPゴシック" panose="020B0400000000000000" pitchFamily="50" charset="-128"/>
                <a:ea typeface="BIZ UDPゴシック" panose="020B0400000000000000" pitchFamily="50" charset="-128"/>
              </a:rPr>
              <a:t>が心地よい</a:t>
            </a:r>
            <a:r>
              <a:rPr kumimoji="1" lang="ja-JP" altLang="en-US" sz="1050" dirty="0">
                <a:latin typeface="BIZ UDPゴシック" panose="020B0400000000000000" pitchFamily="50" charset="-128"/>
                <a:ea typeface="BIZ UDPゴシック" panose="020B0400000000000000" pitchFamily="50" charset="-128"/>
              </a:rPr>
              <a:t>くつろぎの空間。</a:t>
            </a:r>
          </a:p>
        </p:txBody>
      </p:sp>
      <p:sp>
        <p:nvSpPr>
          <p:cNvPr id="55" name="テキスト ボックス 54">
            <a:extLst>
              <a:ext uri="{FF2B5EF4-FFF2-40B4-BE49-F238E27FC236}">
                <a16:creationId xmlns:a16="http://schemas.microsoft.com/office/drawing/2014/main" id="{87B78E6E-9E02-8020-E1E1-162B911CA85F}"/>
              </a:ext>
            </a:extLst>
          </p:cNvPr>
          <p:cNvSpPr txBox="1"/>
          <p:nvPr/>
        </p:nvSpPr>
        <p:spPr>
          <a:xfrm>
            <a:off x="8206552" y="5541568"/>
            <a:ext cx="873957" cy="184666"/>
          </a:xfrm>
          <a:prstGeom prst="rect">
            <a:avLst/>
          </a:prstGeom>
          <a:noFill/>
        </p:spPr>
        <p:txBody>
          <a:bodyPr wrap="none" rtlCol="0">
            <a:spAutoFit/>
          </a:bodyPr>
          <a:lstStyle/>
          <a:p>
            <a:r>
              <a:rPr lang="en-US" altLang="ja-JP" sz="600" dirty="0">
                <a:solidFill>
                  <a:schemeClr val="bg1">
                    <a:lumMod val="75000"/>
                  </a:schemeClr>
                </a:solidFill>
                <a:latin typeface="ＭＳ Ｐゴシック" panose="020B0600070205080204" pitchFamily="50" charset="-128"/>
                <a:ea typeface="ＭＳ Ｐゴシック" panose="020B0600070205080204" pitchFamily="50" charset="-128"/>
              </a:rPr>
              <a:t> </a:t>
            </a:r>
            <a:r>
              <a:rPr lang="ja-JP" altLang="en-US" sz="600" dirty="0">
                <a:solidFill>
                  <a:schemeClr val="bg1">
                    <a:lumMod val="75000"/>
                  </a:schemeClr>
                </a:solidFill>
                <a:latin typeface="ＭＳ Ｐゴシック" panose="020B0600070205080204" pitchFamily="50" charset="-128"/>
                <a:ea typeface="ＭＳ Ｐゴシック" panose="020B0600070205080204" pitchFamily="50" charset="-128"/>
              </a:rPr>
              <a:t>幅木：オフブラック柄</a:t>
            </a:r>
          </a:p>
        </p:txBody>
      </p:sp>
      <p:sp>
        <p:nvSpPr>
          <p:cNvPr id="60" name="テキスト ボックス 59">
            <a:extLst>
              <a:ext uri="{FF2B5EF4-FFF2-40B4-BE49-F238E27FC236}">
                <a16:creationId xmlns:a16="http://schemas.microsoft.com/office/drawing/2014/main" id="{B82C2FC4-42A7-846A-F5E0-A15DA60BC13E}"/>
              </a:ext>
            </a:extLst>
          </p:cNvPr>
          <p:cNvSpPr txBox="1"/>
          <p:nvPr/>
        </p:nvSpPr>
        <p:spPr>
          <a:xfrm>
            <a:off x="7210128" y="6553264"/>
            <a:ext cx="1053494" cy="184666"/>
          </a:xfrm>
          <a:prstGeom prst="rect">
            <a:avLst/>
          </a:prstGeom>
          <a:noFill/>
        </p:spPr>
        <p:txBody>
          <a:bodyPr wrap="none" rtlCol="0">
            <a:spAutoFit/>
          </a:bodyPr>
          <a:lstStyle/>
          <a:p>
            <a:r>
              <a:rPr lang="en-US" altLang="ja-JP" sz="600" dirty="0">
                <a:solidFill>
                  <a:schemeClr val="bg1"/>
                </a:solidFill>
                <a:latin typeface="ＭＳ Ｐゴシック" panose="020B0600070205080204" pitchFamily="50" charset="-128"/>
                <a:ea typeface="ＭＳ Ｐゴシック" panose="020B0600070205080204" pitchFamily="50" charset="-128"/>
              </a:rPr>
              <a:t> </a:t>
            </a:r>
            <a:r>
              <a:rPr lang="ja-JP" altLang="en-US" sz="600" dirty="0">
                <a:solidFill>
                  <a:schemeClr val="bg1"/>
                </a:solidFill>
                <a:latin typeface="ＭＳ Ｐゴシック" panose="020B0600070205080204" pitchFamily="50" charset="-128"/>
                <a:ea typeface="ＭＳ Ｐゴシック" panose="020B0600070205080204" pitchFamily="50" charset="-128"/>
              </a:rPr>
              <a:t>床材：ウォールナットクリア</a:t>
            </a:r>
          </a:p>
        </p:txBody>
      </p:sp>
      <p:sp>
        <p:nvSpPr>
          <p:cNvPr id="62" name="テキスト ボックス 61">
            <a:extLst>
              <a:ext uri="{FF2B5EF4-FFF2-40B4-BE49-F238E27FC236}">
                <a16:creationId xmlns:a16="http://schemas.microsoft.com/office/drawing/2014/main" id="{90CA8E54-1F2D-2E7A-7B36-F62B375A3115}"/>
              </a:ext>
            </a:extLst>
          </p:cNvPr>
          <p:cNvSpPr txBox="1"/>
          <p:nvPr/>
        </p:nvSpPr>
        <p:spPr>
          <a:xfrm>
            <a:off x="7210128" y="5448605"/>
            <a:ext cx="965861" cy="276999"/>
          </a:xfrm>
          <a:prstGeom prst="rect">
            <a:avLst/>
          </a:prstGeom>
          <a:noFill/>
        </p:spPr>
        <p:txBody>
          <a:bodyPr wrap="square" rtlCol="0">
            <a:spAutoFit/>
          </a:bodyPr>
          <a:lstStyle/>
          <a:p>
            <a:r>
              <a:rPr lang="ja-JP" altLang="en-US" sz="600" dirty="0">
                <a:solidFill>
                  <a:schemeClr val="bg1">
                    <a:lumMod val="75000"/>
                  </a:schemeClr>
                </a:solidFill>
                <a:latin typeface="ＭＳ Ｐゴシック" panose="020B0600070205080204" pitchFamily="50" charset="-128"/>
                <a:ea typeface="ＭＳ Ｐゴシック" panose="020B0600070205080204" pitchFamily="50" charset="-128"/>
              </a:rPr>
              <a:t>内装ドア：</a:t>
            </a:r>
            <a:endParaRPr lang="en-US" altLang="ja-JP" sz="600" dirty="0">
              <a:solidFill>
                <a:schemeClr val="bg1">
                  <a:lumMod val="75000"/>
                </a:schemeClr>
              </a:solidFill>
              <a:latin typeface="ＭＳ Ｐゴシック" panose="020B0600070205080204" pitchFamily="50" charset="-128"/>
              <a:ea typeface="ＭＳ Ｐゴシック" panose="020B0600070205080204" pitchFamily="50" charset="-128"/>
            </a:endParaRPr>
          </a:p>
          <a:p>
            <a:r>
              <a:rPr lang="ja-JP" altLang="en-US" sz="600" dirty="0">
                <a:solidFill>
                  <a:schemeClr val="bg1">
                    <a:lumMod val="75000"/>
                  </a:schemeClr>
                </a:solidFill>
                <a:latin typeface="ＭＳ Ｐゴシック" panose="020B0600070205080204" pitchFamily="50" charset="-128"/>
                <a:ea typeface="ＭＳ Ｐゴシック" panose="020B0600070205080204" pitchFamily="50" charset="-128"/>
              </a:rPr>
              <a:t>ソイルブラック柄</a:t>
            </a:r>
          </a:p>
        </p:txBody>
      </p:sp>
      <p:sp>
        <p:nvSpPr>
          <p:cNvPr id="58" name="テキスト ボックス 57">
            <a:extLst>
              <a:ext uri="{FF2B5EF4-FFF2-40B4-BE49-F238E27FC236}">
                <a16:creationId xmlns:a16="http://schemas.microsoft.com/office/drawing/2014/main" id="{03B54F75-72C0-7E0B-13E6-51EC46BDB903}"/>
              </a:ext>
            </a:extLst>
          </p:cNvPr>
          <p:cNvSpPr txBox="1"/>
          <p:nvPr/>
        </p:nvSpPr>
        <p:spPr>
          <a:xfrm>
            <a:off x="8319727" y="4694067"/>
            <a:ext cx="1301722" cy="188849"/>
          </a:xfrm>
          <a:prstGeom prst="rect">
            <a:avLst/>
          </a:prstGeom>
          <a:noFill/>
        </p:spPr>
        <p:txBody>
          <a:bodyPr wrap="square" rtlCol="0">
            <a:spAutoFit/>
          </a:bodyPr>
          <a:lstStyle/>
          <a:p>
            <a:r>
              <a:rPr lang="en-US" altLang="ja-JP"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ja-JP" altLang="en-US"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壁紙：品番</a:t>
            </a:r>
            <a:r>
              <a:rPr lang="en-US" altLang="ja-JP"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RE53661</a:t>
            </a:r>
            <a:r>
              <a:rPr lang="ja-JP" altLang="en-US"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（サンゲツ）</a:t>
            </a:r>
          </a:p>
        </p:txBody>
      </p:sp>
      <p:pic>
        <p:nvPicPr>
          <p:cNvPr id="10" name="図 9" descr="レンガの壁&#10;&#10;自動的に生成された説明">
            <a:extLst>
              <a:ext uri="{FF2B5EF4-FFF2-40B4-BE49-F238E27FC236}">
                <a16:creationId xmlns:a16="http://schemas.microsoft.com/office/drawing/2014/main" id="{9503CFE4-EA54-2165-9E98-9CDF29910EB2}"/>
              </a:ext>
            </a:extLst>
          </p:cNvPr>
          <p:cNvPicPr>
            <a:picLocks noChangeAspect="1"/>
          </p:cNvPicPr>
          <p:nvPr/>
        </p:nvPicPr>
        <p:blipFill rotWithShape="1">
          <a:blip r:embed="rId10">
            <a:extLst>
              <a:ext uri="{28A0092B-C50C-407E-A947-70E740481C1C}">
                <a14:useLocalDpi xmlns:a14="http://schemas.microsoft.com/office/drawing/2010/main" val="0"/>
              </a:ext>
            </a:extLst>
          </a:blip>
          <a:srcRect t="15520" b="40017"/>
          <a:stretch/>
        </p:blipFill>
        <p:spPr>
          <a:xfrm>
            <a:off x="8461403" y="3791559"/>
            <a:ext cx="1301722" cy="585071"/>
          </a:xfrm>
          <a:prstGeom prst="rect">
            <a:avLst/>
          </a:prstGeom>
        </p:spPr>
      </p:pic>
      <p:sp>
        <p:nvSpPr>
          <p:cNvPr id="12" name="テキスト ボックス 11">
            <a:extLst>
              <a:ext uri="{FF2B5EF4-FFF2-40B4-BE49-F238E27FC236}">
                <a16:creationId xmlns:a16="http://schemas.microsoft.com/office/drawing/2014/main" id="{13335659-6A19-6A67-CDA0-3F639AA1F2A1}"/>
              </a:ext>
            </a:extLst>
          </p:cNvPr>
          <p:cNvSpPr txBox="1"/>
          <p:nvPr/>
        </p:nvSpPr>
        <p:spPr>
          <a:xfrm>
            <a:off x="8463262" y="4203583"/>
            <a:ext cx="1301722" cy="188849"/>
          </a:xfrm>
          <a:prstGeom prst="rect">
            <a:avLst/>
          </a:prstGeom>
          <a:noFill/>
        </p:spPr>
        <p:txBody>
          <a:bodyPr wrap="square" rtlCol="0">
            <a:spAutoFit/>
          </a:bodyPr>
          <a:lstStyle/>
          <a:p>
            <a:r>
              <a:rPr lang="en-US" altLang="ja-JP"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ja-JP" altLang="en-US"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壁紙：品番</a:t>
            </a:r>
            <a:r>
              <a:rPr lang="en-US" altLang="ja-JP"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FE74156</a:t>
            </a:r>
            <a:r>
              <a:rPr lang="ja-JP" altLang="en-US"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（サンゲツ）</a:t>
            </a:r>
          </a:p>
        </p:txBody>
      </p:sp>
      <p:sp>
        <p:nvSpPr>
          <p:cNvPr id="16" name="テキスト ボックス 15">
            <a:extLst>
              <a:ext uri="{FF2B5EF4-FFF2-40B4-BE49-F238E27FC236}">
                <a16:creationId xmlns:a16="http://schemas.microsoft.com/office/drawing/2014/main" id="{A48C25F8-1EF5-0791-2D5D-D56919420028}"/>
              </a:ext>
            </a:extLst>
          </p:cNvPr>
          <p:cNvSpPr txBox="1"/>
          <p:nvPr/>
        </p:nvSpPr>
        <p:spPr>
          <a:xfrm>
            <a:off x="8200587" y="5374186"/>
            <a:ext cx="1301722" cy="184666"/>
          </a:xfrm>
          <a:prstGeom prst="rect">
            <a:avLst/>
          </a:prstGeom>
          <a:noFill/>
        </p:spPr>
        <p:txBody>
          <a:bodyPr wrap="square" rtlCol="0">
            <a:spAutoFit/>
          </a:bodyPr>
          <a:lstStyle/>
          <a:p>
            <a:r>
              <a:rPr lang="en-US" altLang="ja-JP"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 </a:t>
            </a:r>
            <a:r>
              <a:rPr lang="ja-JP" altLang="en-US"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壁紙：品番</a:t>
            </a:r>
            <a:r>
              <a:rPr lang="en-US" altLang="ja-JP"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RE53068</a:t>
            </a:r>
            <a:r>
              <a:rPr lang="ja-JP" altLang="en-US" sz="600" dirty="0">
                <a:solidFill>
                  <a:schemeClr val="tx1">
                    <a:lumMod val="75000"/>
                    <a:lumOff val="25000"/>
                  </a:schemeClr>
                </a:solidFill>
                <a:latin typeface="ＭＳ Ｐゴシック" panose="020B0600070205080204" pitchFamily="50" charset="-128"/>
                <a:ea typeface="ＭＳ Ｐゴシック" panose="020B0600070205080204" pitchFamily="50" charset="-128"/>
              </a:rPr>
              <a:t>（サンゲツ）</a:t>
            </a:r>
          </a:p>
        </p:txBody>
      </p:sp>
      <p:pic>
        <p:nvPicPr>
          <p:cNvPr id="2" name="図 1">
            <a:extLst>
              <a:ext uri="{FF2B5EF4-FFF2-40B4-BE49-F238E27FC236}">
                <a16:creationId xmlns:a16="http://schemas.microsoft.com/office/drawing/2014/main" id="{A04E1070-CC86-7D62-EFDC-133E9EEFBB82}"/>
              </a:ext>
            </a:extLst>
          </p:cNvPr>
          <p:cNvPicPr>
            <a:picLocks noChangeAspect="1"/>
          </p:cNvPicPr>
          <p:nvPr/>
        </p:nvPicPr>
        <p:blipFill>
          <a:blip r:embed="rId11"/>
          <a:stretch>
            <a:fillRect/>
          </a:stretch>
        </p:blipFill>
        <p:spPr>
          <a:xfrm>
            <a:off x="5167250" y="5077240"/>
            <a:ext cx="1466735" cy="1747140"/>
          </a:xfrm>
          <a:prstGeom prst="rect">
            <a:avLst/>
          </a:prstGeom>
        </p:spPr>
      </p:pic>
      <p:pic>
        <p:nvPicPr>
          <p:cNvPr id="17" name="図 16" descr="テーブルの上にあるコーヒー&#10;&#10;低い精度で自動的に生成された説明">
            <a:extLst>
              <a:ext uri="{FF2B5EF4-FFF2-40B4-BE49-F238E27FC236}">
                <a16:creationId xmlns:a16="http://schemas.microsoft.com/office/drawing/2014/main" id="{23C9B363-5AD0-6157-D3CE-640622B80C23}"/>
              </a:ext>
            </a:extLst>
          </p:cNvPr>
          <p:cNvPicPr>
            <a:picLocks noChangeAspect="1"/>
          </p:cNvPicPr>
          <p:nvPr/>
        </p:nvPicPr>
        <p:blipFill>
          <a:blip r:embed="rId12"/>
          <a:stretch>
            <a:fillRect/>
          </a:stretch>
        </p:blipFill>
        <p:spPr>
          <a:xfrm>
            <a:off x="7784567" y="2383183"/>
            <a:ext cx="1978557" cy="1319038"/>
          </a:xfrm>
          <a:prstGeom prst="rect">
            <a:avLst/>
          </a:prstGeom>
        </p:spPr>
      </p:pic>
      <p:pic>
        <p:nvPicPr>
          <p:cNvPr id="20" name="図 19" descr="屋内, 窓, 暮らし, 部屋 が含まれている画像&#10;&#10;自動的に生成された説明">
            <a:extLst>
              <a:ext uri="{FF2B5EF4-FFF2-40B4-BE49-F238E27FC236}">
                <a16:creationId xmlns:a16="http://schemas.microsoft.com/office/drawing/2014/main" id="{8188D9EF-1BC0-6F21-C06E-F8EB36901687}"/>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10000" contrast="-10000"/>
                    </a14:imgEffect>
                  </a14:imgLayer>
                </a14:imgProps>
              </a:ext>
            </a:extLst>
          </a:blip>
          <a:stretch>
            <a:fillRect/>
          </a:stretch>
        </p:blipFill>
        <p:spPr>
          <a:xfrm>
            <a:off x="6957559" y="895162"/>
            <a:ext cx="1992434" cy="1328289"/>
          </a:xfrm>
          <a:prstGeom prst="rect">
            <a:avLst/>
          </a:prstGeom>
        </p:spPr>
      </p:pic>
    </p:spTree>
    <p:extLst>
      <p:ext uri="{BB962C8B-B14F-4D97-AF65-F5344CB8AC3E}">
        <p14:creationId xmlns:p14="http://schemas.microsoft.com/office/powerpoint/2010/main" val="2703011423"/>
      </p:ext>
    </p:extLst>
  </p:cSld>
  <p:clrMapOvr>
    <a:masterClrMapping/>
  </p:clrMapOvr>
</p:sld>
</file>

<file path=ppt/theme/theme1.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SPゴシック">
      <a:majorFont>
        <a:latin typeface="ＭＳ Ｐゴシック"/>
        <a:ea typeface="ＭＳ Ｐゴシック"/>
        <a:cs typeface=""/>
      </a:majorFont>
      <a:minorFont>
        <a:latin typeface="ＭＳ Ｐゴシック"/>
        <a:ea typeface="ＭＳ Ｐ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SPゴシック">
      <a:majorFont>
        <a:latin typeface="ＭＳ Ｐゴシック"/>
        <a:ea typeface="ＭＳ Ｐゴシック"/>
        <a:cs typeface=""/>
      </a:majorFont>
      <a:minorFont>
        <a:latin typeface="ＭＳ Ｐゴシック"/>
        <a:ea typeface="ＭＳ Ｐ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SPゴシック">
      <a:majorFont>
        <a:latin typeface="ＭＳ Ｐゴシック"/>
        <a:ea typeface="ＭＳ Ｐゴシック"/>
        <a:cs typeface=""/>
      </a:majorFont>
      <a:minorFont>
        <a:latin typeface="ＭＳ Ｐゴシック"/>
        <a:ea typeface="ＭＳ Ｐゴシック"/>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C5476577050F444A96C3B13F421D6B3C" ma:contentTypeVersion="4" ma:contentTypeDescription="新しいドキュメントを作成します。" ma:contentTypeScope="" ma:versionID="86e86c56e1d2911e125e1847879b86d2">
  <xsd:schema xmlns:xsd="http://www.w3.org/2001/XMLSchema" xmlns:xs="http://www.w3.org/2001/XMLSchema" xmlns:p="http://schemas.microsoft.com/office/2006/metadata/properties" xmlns:ns2="61de306d-d458-4990-9a11-ad69613fb387" targetNamespace="http://schemas.microsoft.com/office/2006/metadata/properties" ma:root="true" ma:fieldsID="52c5ad32fe0849ba0cc55431299532a9" ns2:_="">
    <xsd:import namespace="61de306d-d458-4990-9a11-ad69613fb38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de306d-d458-4990-9a11-ad69613fb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A59353-8E22-42EA-A4ED-18CE6DD227C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CFA6B25-80B5-404C-894F-AE81881EDE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de306d-d458-4990-9a11-ad69613fb3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05653D-72C1-4D62-B69A-868E11DBB9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149</Words>
  <Application>Microsoft Office PowerPoint</Application>
  <PresentationFormat>A4 210 x 297 mm</PresentationFormat>
  <Paragraphs>14</Paragraphs>
  <Slides>1</Slides>
  <Notes>1</Notes>
  <HiddenSlides>0</HiddenSlides>
  <MMClips>0</MMClips>
  <ScaleCrop>false</ScaleCrop>
  <HeadingPairs>
    <vt:vector size="6" baseType="variant">
      <vt:variant>
        <vt:lpstr>使用されているフォント</vt:lpstr>
      </vt:variant>
      <vt:variant>
        <vt:i4>4</vt:i4>
      </vt:variant>
      <vt:variant>
        <vt:lpstr>テーマ</vt:lpstr>
      </vt:variant>
      <vt:variant>
        <vt:i4>3</vt:i4>
      </vt:variant>
      <vt:variant>
        <vt:lpstr>スライド タイトル</vt:lpstr>
      </vt:variant>
      <vt:variant>
        <vt:i4>1</vt:i4>
      </vt:variant>
    </vt:vector>
  </HeadingPairs>
  <TitlesOfParts>
    <vt:vector size="8" baseType="lpstr">
      <vt:lpstr>BIZ UDPゴシック</vt:lpstr>
      <vt:lpstr>ＭＳ Ｐゴシック</vt:lpstr>
      <vt:lpstr>游ゴシック</vt:lpstr>
      <vt:lpstr>Arial</vt:lpstr>
      <vt:lpstr>2_Office テーマ</vt:lpstr>
      <vt:lpstr>1_Office テーマ</vt:lpstr>
      <vt:lpstr>Office テーマ</vt:lpstr>
      <vt:lpstr>RELAX　Life Style - COMFORT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2022-05-26T12:19:07Z</dcterms:created>
  <dcterms:modified xsi:type="dcterms:W3CDTF">2024-07-24T05:20:46Z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0x010100C5476577050F444A96C3B13F421D6B3C</vt:lpwstr>
  </property>
</Properties>
</file>