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  <p:sldMasterId id="2147483673" r:id="rId5"/>
    <p:sldMasterId id="2147483699" r:id="rId6"/>
  </p:sldMasterIdLst>
  <p:notesMasterIdLst>
    <p:notesMasterId r:id="rId8"/>
  </p:notesMasterIdLst>
  <p:sldIdLst>
    <p:sldId id="332" r:id="rId7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3B754-0ED4-4D0E-B8B2-742555BA85EB}" v="6" dt="2024-03-25T06:07:56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92" d="100"/>
          <a:sy n="92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窓のある部屋&#10;&#10;自動的に生成された説明">
            <a:extLst>
              <a:ext uri="{FF2B5EF4-FFF2-40B4-BE49-F238E27FC236}">
                <a16:creationId xmlns:a16="http://schemas.microsoft.com/office/drawing/2014/main" id="{017A3835-F686-4260-EB8B-A6F78A783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07" t="18655" r="8059" b="13447"/>
          <a:stretch/>
        </p:blipFill>
        <p:spPr>
          <a:xfrm>
            <a:off x="6760234" y="819809"/>
            <a:ext cx="1022256" cy="1351657"/>
          </a:xfrm>
          <a:prstGeom prst="rect">
            <a:avLst/>
          </a:prstGeom>
        </p:spPr>
      </p:pic>
      <p:pic>
        <p:nvPicPr>
          <p:cNvPr id="13" name="図 12" descr="窓のある部屋&#10;&#10;自動的に生成された説明">
            <a:extLst>
              <a:ext uri="{FF2B5EF4-FFF2-40B4-BE49-F238E27FC236}">
                <a16:creationId xmlns:a16="http://schemas.microsoft.com/office/drawing/2014/main" id="{0EAE8AB0-14E6-8D05-87FD-F991C7107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2" t="19426" r="63701" b="34385"/>
          <a:stretch/>
        </p:blipFill>
        <p:spPr>
          <a:xfrm>
            <a:off x="8056859" y="943678"/>
            <a:ext cx="1434062" cy="172249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 descr="窓のある部屋&#10;&#10;自動的に生成された説明">
            <a:extLst>
              <a:ext uri="{FF2B5EF4-FFF2-40B4-BE49-F238E27FC236}">
                <a16:creationId xmlns:a16="http://schemas.microsoft.com/office/drawing/2014/main" id="{F7AC8854-BA0F-E62B-DE90-FE3D73835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0" t="15177" r="36139" b="33185"/>
          <a:stretch/>
        </p:blipFill>
        <p:spPr>
          <a:xfrm>
            <a:off x="6459921" y="2407017"/>
            <a:ext cx="1617749" cy="152660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 descr="窓のある部屋&#10;&#10;自動的に生成された説明">
            <a:extLst>
              <a:ext uri="{FF2B5EF4-FFF2-40B4-BE49-F238E27FC236}">
                <a16:creationId xmlns:a16="http://schemas.microsoft.com/office/drawing/2014/main" id="{1F68DC42-DF57-A6B2-1887-846D2B796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9" b="900"/>
          <a:stretch/>
        </p:blipFill>
        <p:spPr>
          <a:xfrm>
            <a:off x="135004" y="688968"/>
            <a:ext cx="4464563" cy="2862979"/>
          </a:xfrm>
          <a:prstGeom prst="rect">
            <a:avLst/>
          </a:prstGeom>
        </p:spPr>
      </p:pic>
      <p:pic>
        <p:nvPicPr>
          <p:cNvPr id="3" name="図 2" descr="建物, 男 が含まれている画像&#10;&#10;自動的に生成された説明">
            <a:extLst>
              <a:ext uri="{FF2B5EF4-FFF2-40B4-BE49-F238E27FC236}">
                <a16:creationId xmlns:a16="http://schemas.microsoft.com/office/drawing/2014/main" id="{90D68CB6-BF49-83D9-0A62-E974618C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59" r="22580"/>
          <a:stretch/>
        </p:blipFill>
        <p:spPr>
          <a:xfrm>
            <a:off x="4995595" y="4153121"/>
            <a:ext cx="4770705" cy="2520000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4AF2B9F9-BEB1-164C-52DD-62245456CF7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45174" y="889154"/>
            <a:ext cx="783671" cy="19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7" tIns="50913" rIns="101827" bIns="509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31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7A7EE0E-16D4-67B8-ECFC-5F1B859D0D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34" t="32120" r="34552" b="1159"/>
          <a:stretch/>
        </p:blipFill>
        <p:spPr>
          <a:xfrm>
            <a:off x="1749617" y="4794513"/>
            <a:ext cx="1945056" cy="19476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9C84936-6B33-E048-1482-017A82F2FC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t="578" r="1289" b="10920"/>
          <a:stretch/>
        </p:blipFill>
        <p:spPr>
          <a:xfrm>
            <a:off x="3631388" y="4318089"/>
            <a:ext cx="1626205" cy="162232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B5378BF-B2CB-80FD-F4D0-975342B019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74451" r="56205"/>
          <a:stretch/>
        </p:blipFill>
        <p:spPr>
          <a:xfrm>
            <a:off x="3624270" y="5938868"/>
            <a:ext cx="1637207" cy="47554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1A15D2C-4D72-1F8A-22DD-FFF67A9F00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71" y="4766901"/>
            <a:ext cx="763563" cy="19935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7EE083-714A-CB93-0D96-2158DAAB612A}"/>
              </a:ext>
            </a:extLst>
          </p:cNvPr>
          <p:cNvGrpSpPr/>
          <p:nvPr/>
        </p:nvGrpSpPr>
        <p:grpSpPr>
          <a:xfrm>
            <a:off x="142875" y="3830520"/>
            <a:ext cx="3157538" cy="817005"/>
            <a:chOff x="152543" y="3713737"/>
            <a:chExt cx="3157538" cy="81700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14157EF-8200-2065-D7AD-D5DBC16C328E}"/>
                </a:ext>
              </a:extLst>
            </p:cNvPr>
            <p:cNvGrpSpPr/>
            <p:nvPr/>
          </p:nvGrpSpPr>
          <p:grpSpPr>
            <a:xfrm>
              <a:off x="152543" y="4149164"/>
              <a:ext cx="3147869" cy="381578"/>
              <a:chOff x="652368" y="4152404"/>
              <a:chExt cx="5252673" cy="594890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FAA0522-2597-247F-A571-1B03CDE888D9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2CB00913-F6ED-1CCC-B0BB-A24D3621C178}"/>
                  </a:ext>
                </a:extLst>
              </p:cNvPr>
              <p:cNvCxnSpPr/>
              <p:nvPr/>
            </p:nvCxnSpPr>
            <p:spPr>
              <a:xfrm>
                <a:off x="652368" y="474729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75">
              <a:extLst>
                <a:ext uri="{FF2B5EF4-FFF2-40B4-BE49-F238E27FC236}">
                  <a16:creationId xmlns:a16="http://schemas.microsoft.com/office/drawing/2014/main" id="{00826416-B747-BA66-2D34-EDEAE654EC51}"/>
                </a:ext>
              </a:extLst>
            </p:cNvPr>
            <p:cNvSpPr txBox="1"/>
            <p:nvPr/>
          </p:nvSpPr>
          <p:spPr>
            <a:xfrm>
              <a:off x="152543" y="3713737"/>
              <a:ext cx="3157538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WALNUT CLEAR – SOIL BLACK</a:t>
              </a:r>
            </a:p>
          </p:txBody>
        </p:sp>
        <p:sp>
          <p:nvSpPr>
            <p:cNvPr id="20" name="テキスト ボックス 81">
              <a:extLst>
                <a:ext uri="{FF2B5EF4-FFF2-40B4-BE49-F238E27FC236}">
                  <a16:creationId xmlns:a16="http://schemas.microsoft.com/office/drawing/2014/main" id="{6750683A-C31C-5A15-C148-6482B8334E20}"/>
                </a:ext>
              </a:extLst>
            </p:cNvPr>
            <p:cNvSpPr txBox="1"/>
            <p:nvPr/>
          </p:nvSpPr>
          <p:spPr>
            <a:xfrm>
              <a:off x="166484" y="4183046"/>
              <a:ext cx="2641772" cy="318380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：クラフトレーベル　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LE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ソイルブラック柄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：マイスターズウッドフロアー　ウォールナットクリア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785B5DE-6C6F-8041-7B6F-F12D17A9432C}"/>
              </a:ext>
            </a:extLst>
          </p:cNvPr>
          <p:cNvGrpSpPr/>
          <p:nvPr/>
        </p:nvGrpSpPr>
        <p:grpSpPr>
          <a:xfrm>
            <a:off x="1754503" y="5755752"/>
            <a:ext cx="5734802" cy="986361"/>
            <a:chOff x="1754503" y="5755752"/>
            <a:chExt cx="5734802" cy="986361"/>
          </a:xfrm>
        </p:grpSpPr>
        <p:sp>
          <p:nvSpPr>
            <p:cNvPr id="42" name="テキスト ボックス 104">
              <a:extLst>
                <a:ext uri="{FF2B5EF4-FFF2-40B4-BE49-F238E27FC236}">
                  <a16:creationId xmlns:a16="http://schemas.microsoft.com/office/drawing/2014/main" id="{3709DF90-5612-E2DF-FC72-42C6173361BB}"/>
                </a:ext>
              </a:extLst>
            </p:cNvPr>
            <p:cNvSpPr txBox="1"/>
            <p:nvPr/>
          </p:nvSpPr>
          <p:spPr>
            <a:xfrm>
              <a:off x="1754503" y="6551163"/>
              <a:ext cx="1484831" cy="190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" dirty="0">
                  <a:solidFill>
                    <a:schemeClr val="bg1">
                      <a:lumMod val="7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内装ドア：ソイルブラック柄</a:t>
              </a:r>
            </a:p>
          </p:txBody>
        </p:sp>
        <p:sp>
          <p:nvSpPr>
            <p:cNvPr id="69" name="テキスト ボックス 96">
              <a:extLst>
                <a:ext uri="{FF2B5EF4-FFF2-40B4-BE49-F238E27FC236}">
                  <a16:creationId xmlns:a16="http://schemas.microsoft.com/office/drawing/2014/main" id="{3073CBC2-4AEC-4BF6-12A7-77E2675B0839}"/>
                </a:ext>
              </a:extLst>
            </p:cNvPr>
            <p:cNvSpPr txBox="1"/>
            <p:nvPr/>
          </p:nvSpPr>
          <p:spPr>
            <a:xfrm>
              <a:off x="4993677" y="6485859"/>
              <a:ext cx="2495628" cy="190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床材：マイスターズウッドフロアー　ウォールナットクリア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EC336CF5-B515-6577-1EB9-8069EE4A24C8}"/>
                </a:ext>
              </a:extLst>
            </p:cNvPr>
            <p:cNvSpPr txBox="1"/>
            <p:nvPr/>
          </p:nvSpPr>
          <p:spPr>
            <a:xfrm>
              <a:off x="3636592" y="6233393"/>
              <a:ext cx="87395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600" dirty="0">
                  <a:solidFill>
                    <a:schemeClr val="bg1">
                      <a:lumMod val="7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bg1">
                      <a:lumMod val="7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幅木：オフブラック柄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FCE28568-85B4-5B31-59B1-89AC61E24FB0}"/>
                </a:ext>
              </a:extLst>
            </p:cNvPr>
            <p:cNvSpPr txBox="1"/>
            <p:nvPr/>
          </p:nvSpPr>
          <p:spPr>
            <a:xfrm>
              <a:off x="3636592" y="5755752"/>
              <a:ext cx="122180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壁紙：品番</a:t>
              </a:r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RE53068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（サンゲツ）</a:t>
              </a:r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2AB2B8EE-ADF6-2E17-8D0D-70392079B2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9" t="2690" r="1456" b="50819"/>
          <a:stretch/>
        </p:blipFill>
        <p:spPr>
          <a:xfrm>
            <a:off x="4034025" y="4185307"/>
            <a:ext cx="1290644" cy="670623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9DF170-80EA-5795-35F4-7D4B6CF83C2F}"/>
              </a:ext>
            </a:extLst>
          </p:cNvPr>
          <p:cNvSpPr txBox="1"/>
          <p:nvPr/>
        </p:nvSpPr>
        <p:spPr>
          <a:xfrm>
            <a:off x="4029945" y="4675953"/>
            <a:ext cx="1301722" cy="18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壁紙：品番</a:t>
            </a:r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RE53661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（サンゲツ）</a:t>
            </a:r>
          </a:p>
        </p:txBody>
      </p:sp>
      <p:pic>
        <p:nvPicPr>
          <p:cNvPr id="41" name="図 40" descr="レンガの壁&#10;&#10;自動的に生成された説明">
            <a:extLst>
              <a:ext uri="{FF2B5EF4-FFF2-40B4-BE49-F238E27FC236}">
                <a16:creationId xmlns:a16="http://schemas.microsoft.com/office/drawing/2014/main" id="{715A8364-1166-F316-978D-5D34B7EA6A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 b="40017"/>
          <a:stretch/>
        </p:blipFill>
        <p:spPr>
          <a:xfrm>
            <a:off x="4294656" y="3773445"/>
            <a:ext cx="1301722" cy="585071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453906B-72D0-28BA-7724-8DF47AFC3027}"/>
              </a:ext>
            </a:extLst>
          </p:cNvPr>
          <p:cNvSpPr txBox="1"/>
          <p:nvPr/>
        </p:nvSpPr>
        <p:spPr>
          <a:xfrm>
            <a:off x="4296515" y="4185469"/>
            <a:ext cx="1301722" cy="18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壁紙：品番</a:t>
            </a:r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FE74156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（サンゲツ）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C0AF4D9-1415-2FBA-AE87-983FF342BEF2}"/>
              </a:ext>
            </a:extLst>
          </p:cNvPr>
          <p:cNvSpPr>
            <a:spLocks/>
          </p:cNvSpPr>
          <p:nvPr/>
        </p:nvSpPr>
        <p:spPr bwMode="auto">
          <a:xfrm>
            <a:off x="8376211" y="828417"/>
            <a:ext cx="783671" cy="198456"/>
          </a:xfrm>
          <a:custGeom>
            <a:avLst/>
            <a:gdLst>
              <a:gd name="T0" fmla="*/ 186 w 186"/>
              <a:gd name="T1" fmla="*/ 45 h 45"/>
              <a:gd name="T2" fmla="*/ 0 w 186"/>
              <a:gd name="T3" fmla="*/ 45 h 45"/>
              <a:gd name="T4" fmla="*/ 2 w 186"/>
              <a:gd name="T5" fmla="*/ 39 h 45"/>
              <a:gd name="T6" fmla="*/ 0 w 186"/>
              <a:gd name="T7" fmla="*/ 33 h 45"/>
              <a:gd name="T8" fmla="*/ 2 w 186"/>
              <a:gd name="T9" fmla="*/ 28 h 45"/>
              <a:gd name="T10" fmla="*/ 0 w 186"/>
              <a:gd name="T11" fmla="*/ 22 h 45"/>
              <a:gd name="T12" fmla="*/ 2 w 186"/>
              <a:gd name="T13" fmla="*/ 17 h 45"/>
              <a:gd name="T14" fmla="*/ 0 w 186"/>
              <a:gd name="T15" fmla="*/ 11 h 45"/>
              <a:gd name="T16" fmla="*/ 2 w 186"/>
              <a:gd name="T17" fmla="*/ 5 h 45"/>
              <a:gd name="T18" fmla="*/ 0 w 186"/>
              <a:gd name="T19" fmla="*/ 0 h 45"/>
              <a:gd name="T20" fmla="*/ 186 w 186"/>
              <a:gd name="T21" fmla="*/ 0 h 45"/>
              <a:gd name="T22" fmla="*/ 184 w 186"/>
              <a:gd name="T23" fmla="*/ 5 h 45"/>
              <a:gd name="T24" fmla="*/ 186 w 186"/>
              <a:gd name="T25" fmla="*/ 11 h 45"/>
              <a:gd name="T26" fmla="*/ 184 w 186"/>
              <a:gd name="T27" fmla="*/ 17 h 45"/>
              <a:gd name="T28" fmla="*/ 186 w 186"/>
              <a:gd name="T29" fmla="*/ 22 h 45"/>
              <a:gd name="T30" fmla="*/ 184 w 186"/>
              <a:gd name="T31" fmla="*/ 28 h 45"/>
              <a:gd name="T32" fmla="*/ 186 w 186"/>
              <a:gd name="T33" fmla="*/ 33 h 45"/>
              <a:gd name="T34" fmla="*/ 184 w 186"/>
              <a:gd name="T35" fmla="*/ 39 h 45"/>
              <a:gd name="T36" fmla="*/ 186 w 186"/>
              <a:gd name="T3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" h="45">
                <a:moveTo>
                  <a:pt x="1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2"/>
                  <a:pt x="2" y="42"/>
                  <a:pt x="2" y="39"/>
                </a:cubicBezTo>
                <a:cubicBezTo>
                  <a:pt x="2" y="36"/>
                  <a:pt x="0" y="36"/>
                  <a:pt x="0" y="33"/>
                </a:cubicBezTo>
                <a:cubicBezTo>
                  <a:pt x="0" y="31"/>
                  <a:pt x="2" y="31"/>
                  <a:pt x="2" y="28"/>
                </a:cubicBezTo>
                <a:cubicBezTo>
                  <a:pt x="2" y="25"/>
                  <a:pt x="0" y="25"/>
                  <a:pt x="0" y="22"/>
                </a:cubicBezTo>
                <a:cubicBezTo>
                  <a:pt x="0" y="19"/>
                  <a:pt x="2" y="19"/>
                  <a:pt x="2" y="17"/>
                </a:cubicBezTo>
                <a:cubicBezTo>
                  <a:pt x="2" y="14"/>
                  <a:pt x="0" y="14"/>
                  <a:pt x="0" y="11"/>
                </a:cubicBezTo>
                <a:cubicBezTo>
                  <a:pt x="0" y="8"/>
                  <a:pt x="2" y="8"/>
                  <a:pt x="2" y="5"/>
                </a:cubicBezTo>
                <a:cubicBezTo>
                  <a:pt x="2" y="2"/>
                  <a:pt x="0" y="2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2"/>
                  <a:pt x="184" y="2"/>
                  <a:pt x="184" y="5"/>
                </a:cubicBezTo>
                <a:cubicBezTo>
                  <a:pt x="184" y="8"/>
                  <a:pt x="186" y="8"/>
                  <a:pt x="186" y="11"/>
                </a:cubicBezTo>
                <a:cubicBezTo>
                  <a:pt x="186" y="14"/>
                  <a:pt x="184" y="14"/>
                  <a:pt x="184" y="17"/>
                </a:cubicBezTo>
                <a:cubicBezTo>
                  <a:pt x="184" y="19"/>
                  <a:pt x="186" y="19"/>
                  <a:pt x="186" y="22"/>
                </a:cubicBezTo>
                <a:cubicBezTo>
                  <a:pt x="186" y="25"/>
                  <a:pt x="184" y="25"/>
                  <a:pt x="184" y="28"/>
                </a:cubicBezTo>
                <a:cubicBezTo>
                  <a:pt x="184" y="31"/>
                  <a:pt x="186" y="31"/>
                  <a:pt x="186" y="33"/>
                </a:cubicBezTo>
                <a:cubicBezTo>
                  <a:pt x="186" y="36"/>
                  <a:pt x="184" y="36"/>
                  <a:pt x="184" y="39"/>
                </a:cubicBezTo>
                <a:cubicBezTo>
                  <a:pt x="184" y="42"/>
                  <a:pt x="186" y="42"/>
                  <a:pt x="186" y="45"/>
                </a:cubicBezTo>
                <a:close/>
              </a:path>
            </a:pathLst>
          </a:custGeom>
          <a:solidFill>
            <a:srgbClr val="BFBFBF">
              <a:alpha val="60000"/>
            </a:srgbClr>
          </a:solidFill>
          <a:ln>
            <a:noFill/>
          </a:ln>
        </p:spPr>
        <p:txBody>
          <a:bodyPr vert="horz" wrap="square" lIns="101827" tIns="50913" rIns="101827" bIns="509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310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DB92428-7A98-3EC4-EA06-0526139663FA}"/>
              </a:ext>
            </a:extLst>
          </p:cNvPr>
          <p:cNvSpPr>
            <a:spLocks/>
          </p:cNvSpPr>
          <p:nvPr/>
        </p:nvSpPr>
        <p:spPr bwMode="auto">
          <a:xfrm>
            <a:off x="6842585" y="2307789"/>
            <a:ext cx="783671" cy="198455"/>
          </a:xfrm>
          <a:custGeom>
            <a:avLst/>
            <a:gdLst>
              <a:gd name="T0" fmla="*/ 186 w 186"/>
              <a:gd name="T1" fmla="*/ 45 h 45"/>
              <a:gd name="T2" fmla="*/ 0 w 186"/>
              <a:gd name="T3" fmla="*/ 45 h 45"/>
              <a:gd name="T4" fmla="*/ 2 w 186"/>
              <a:gd name="T5" fmla="*/ 39 h 45"/>
              <a:gd name="T6" fmla="*/ 0 w 186"/>
              <a:gd name="T7" fmla="*/ 33 h 45"/>
              <a:gd name="T8" fmla="*/ 2 w 186"/>
              <a:gd name="T9" fmla="*/ 28 h 45"/>
              <a:gd name="T10" fmla="*/ 0 w 186"/>
              <a:gd name="T11" fmla="*/ 22 h 45"/>
              <a:gd name="T12" fmla="*/ 2 w 186"/>
              <a:gd name="T13" fmla="*/ 17 h 45"/>
              <a:gd name="T14" fmla="*/ 0 w 186"/>
              <a:gd name="T15" fmla="*/ 11 h 45"/>
              <a:gd name="T16" fmla="*/ 2 w 186"/>
              <a:gd name="T17" fmla="*/ 5 h 45"/>
              <a:gd name="T18" fmla="*/ 0 w 186"/>
              <a:gd name="T19" fmla="*/ 0 h 45"/>
              <a:gd name="T20" fmla="*/ 186 w 186"/>
              <a:gd name="T21" fmla="*/ 0 h 45"/>
              <a:gd name="T22" fmla="*/ 184 w 186"/>
              <a:gd name="T23" fmla="*/ 5 h 45"/>
              <a:gd name="T24" fmla="*/ 186 w 186"/>
              <a:gd name="T25" fmla="*/ 11 h 45"/>
              <a:gd name="T26" fmla="*/ 184 w 186"/>
              <a:gd name="T27" fmla="*/ 17 h 45"/>
              <a:gd name="T28" fmla="*/ 186 w 186"/>
              <a:gd name="T29" fmla="*/ 22 h 45"/>
              <a:gd name="T30" fmla="*/ 184 w 186"/>
              <a:gd name="T31" fmla="*/ 28 h 45"/>
              <a:gd name="T32" fmla="*/ 186 w 186"/>
              <a:gd name="T33" fmla="*/ 33 h 45"/>
              <a:gd name="T34" fmla="*/ 184 w 186"/>
              <a:gd name="T35" fmla="*/ 39 h 45"/>
              <a:gd name="T36" fmla="*/ 186 w 186"/>
              <a:gd name="T3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" h="45">
                <a:moveTo>
                  <a:pt x="1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2"/>
                  <a:pt x="2" y="42"/>
                  <a:pt x="2" y="39"/>
                </a:cubicBezTo>
                <a:cubicBezTo>
                  <a:pt x="2" y="36"/>
                  <a:pt x="0" y="36"/>
                  <a:pt x="0" y="33"/>
                </a:cubicBezTo>
                <a:cubicBezTo>
                  <a:pt x="0" y="31"/>
                  <a:pt x="2" y="31"/>
                  <a:pt x="2" y="28"/>
                </a:cubicBezTo>
                <a:cubicBezTo>
                  <a:pt x="2" y="25"/>
                  <a:pt x="0" y="25"/>
                  <a:pt x="0" y="22"/>
                </a:cubicBezTo>
                <a:cubicBezTo>
                  <a:pt x="0" y="19"/>
                  <a:pt x="2" y="19"/>
                  <a:pt x="2" y="17"/>
                </a:cubicBezTo>
                <a:cubicBezTo>
                  <a:pt x="2" y="14"/>
                  <a:pt x="0" y="14"/>
                  <a:pt x="0" y="11"/>
                </a:cubicBezTo>
                <a:cubicBezTo>
                  <a:pt x="0" y="8"/>
                  <a:pt x="2" y="8"/>
                  <a:pt x="2" y="5"/>
                </a:cubicBezTo>
                <a:cubicBezTo>
                  <a:pt x="2" y="2"/>
                  <a:pt x="0" y="2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2"/>
                  <a:pt x="184" y="2"/>
                  <a:pt x="184" y="5"/>
                </a:cubicBezTo>
                <a:cubicBezTo>
                  <a:pt x="184" y="8"/>
                  <a:pt x="186" y="8"/>
                  <a:pt x="186" y="11"/>
                </a:cubicBezTo>
                <a:cubicBezTo>
                  <a:pt x="186" y="14"/>
                  <a:pt x="184" y="14"/>
                  <a:pt x="184" y="17"/>
                </a:cubicBezTo>
                <a:cubicBezTo>
                  <a:pt x="184" y="19"/>
                  <a:pt x="186" y="19"/>
                  <a:pt x="186" y="22"/>
                </a:cubicBezTo>
                <a:cubicBezTo>
                  <a:pt x="186" y="25"/>
                  <a:pt x="184" y="25"/>
                  <a:pt x="184" y="28"/>
                </a:cubicBezTo>
                <a:cubicBezTo>
                  <a:pt x="184" y="31"/>
                  <a:pt x="186" y="31"/>
                  <a:pt x="186" y="33"/>
                </a:cubicBezTo>
                <a:cubicBezTo>
                  <a:pt x="186" y="36"/>
                  <a:pt x="184" y="36"/>
                  <a:pt x="184" y="39"/>
                </a:cubicBezTo>
                <a:cubicBezTo>
                  <a:pt x="184" y="42"/>
                  <a:pt x="186" y="42"/>
                  <a:pt x="186" y="45"/>
                </a:cubicBezTo>
                <a:close/>
              </a:path>
            </a:pathLst>
          </a:custGeom>
          <a:solidFill>
            <a:srgbClr val="BFBFBF">
              <a:alpha val="60000"/>
            </a:srgbClr>
          </a:solidFill>
          <a:ln>
            <a:noFill/>
          </a:ln>
        </p:spPr>
        <p:txBody>
          <a:bodyPr vert="horz" wrap="square" lIns="101827" tIns="50913" rIns="101827" bIns="509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310" dirty="0"/>
          </a:p>
        </p:txBody>
      </p:sp>
      <p:pic>
        <p:nvPicPr>
          <p:cNvPr id="4" name="図 3" descr="窓のある部屋&#10;&#10;自動的に生成された説明">
            <a:extLst>
              <a:ext uri="{FF2B5EF4-FFF2-40B4-BE49-F238E27FC236}">
                <a16:creationId xmlns:a16="http://schemas.microsoft.com/office/drawing/2014/main" id="{6D791BBA-5EB6-BB67-9B9D-0DA2FEB43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86" t="37186" r="25052" b="21536"/>
          <a:stretch/>
        </p:blipFill>
        <p:spPr>
          <a:xfrm>
            <a:off x="5018339" y="819810"/>
            <a:ext cx="1441582" cy="1379200"/>
          </a:xfrm>
          <a:prstGeom prst="rect">
            <a:avLst/>
          </a:prstGeom>
        </p:spPr>
      </p:pic>
      <p:sp>
        <p:nvSpPr>
          <p:cNvPr id="7" name="テキスト プレースホルダー 10">
            <a:extLst>
              <a:ext uri="{FF2B5EF4-FFF2-40B4-BE49-F238E27FC236}">
                <a16:creationId xmlns:a16="http://schemas.microsoft.com/office/drawing/2014/main" id="{7A142DCF-5AC0-17B5-5AD1-357C46A484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</p:spPr>
        <p:txBody>
          <a:bodyPr/>
          <a:lstStyle/>
          <a:p>
            <a:r>
              <a:rPr kumimoji="1" lang="en-US" altLang="ja-JP" dirty="0"/>
              <a:t>RE-CO-02</a:t>
            </a:r>
          </a:p>
        </p:txBody>
      </p:sp>
      <p:sp>
        <p:nvSpPr>
          <p:cNvPr id="16" name="タイトル 8">
            <a:extLst>
              <a:ext uri="{FF2B5EF4-FFF2-40B4-BE49-F238E27FC236}">
                <a16:creationId xmlns:a16="http://schemas.microsoft.com/office/drawing/2014/main" id="{6C1F2926-DFA7-8645-6E3C-C275DB45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</p:spPr>
        <p:txBody>
          <a:bodyPr/>
          <a:lstStyle/>
          <a:p>
            <a:r>
              <a:rPr lang="en-US" altLang="ja-JP" dirty="0"/>
              <a:t>RELAX</a:t>
            </a:r>
            <a:r>
              <a:rPr lang="ja-JP" altLang="en-US" dirty="0"/>
              <a:t>　</a:t>
            </a:r>
            <a:r>
              <a:rPr lang="en-US" altLang="ja-JP" dirty="0"/>
              <a:t>Life Style</a:t>
            </a:r>
            <a:r>
              <a:rPr kumimoji="1" lang="en-US" altLang="ja-JP" dirty="0"/>
              <a:t> - </a:t>
            </a:r>
            <a:r>
              <a:rPr lang="en-US" altLang="ja-JP" dirty="0"/>
              <a:t>COMFORT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476577050F444A96C3B13F421D6B3C" ma:contentTypeVersion="4" ma:contentTypeDescription="新しいドキュメントを作成します。" ma:contentTypeScope="" ma:versionID="86e86c56e1d2911e125e1847879b86d2">
  <xsd:schema xmlns:xsd="http://www.w3.org/2001/XMLSchema" xmlns:xs="http://www.w3.org/2001/XMLSchema" xmlns:p="http://schemas.microsoft.com/office/2006/metadata/properties" xmlns:ns2="61de306d-d458-4990-9a11-ad69613fb387" targetNamespace="http://schemas.microsoft.com/office/2006/metadata/properties" ma:root="true" ma:fieldsID="52c5ad32fe0849ba0cc55431299532a9" ns2:_="">
    <xsd:import namespace="61de306d-d458-4990-9a11-ad69613fb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306d-d458-4990-9a11-ad69613f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59353-8E22-42EA-A4ED-18CE6DD22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FA6B25-80B5-404C-894F-AE81881ED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e306d-d458-4990-9a11-ad69613fb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05653D-72C1-4D62-B69A-868E11DBB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RELAX　Life Style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2024-07-24T05:21:32Z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0x010100C5476577050F444A96C3B13F421D6B3C</vt:lpwstr>
  </property>
</Properties>
</file>