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  <p:sldMasterId id="2147483673" r:id="rId5"/>
    <p:sldMasterId id="2147483699" r:id="rId6"/>
  </p:sldMasterIdLst>
  <p:notesMasterIdLst>
    <p:notesMasterId r:id="rId8"/>
  </p:notesMasterIdLst>
  <p:sldIdLst>
    <p:sldId id="388" r:id="rId7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92" d="100"/>
          <a:sy n="92" d="100"/>
        </p:scale>
        <p:origin x="7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2024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7C48965A-5B2D-D56E-6367-DE560A79E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7" t="9544" r="1663" b="7211"/>
          <a:stretch/>
        </p:blipFill>
        <p:spPr>
          <a:xfrm>
            <a:off x="137738" y="688974"/>
            <a:ext cx="4784413" cy="3066416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DB73715-0BD9-AFCE-FAC9-52190A1BB617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F6F671-B4BA-8FD0-C1E8-FD534FDFCD3E}"/>
              </a:ext>
            </a:extLst>
          </p:cNvPr>
          <p:cNvGrpSpPr/>
          <p:nvPr/>
        </p:nvGrpSpPr>
        <p:grpSpPr>
          <a:xfrm>
            <a:off x="722717" y="797361"/>
            <a:ext cx="2494514" cy="1071267"/>
            <a:chOff x="722717" y="797361"/>
            <a:chExt cx="2494514" cy="107126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3083058" y="797361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722717" y="1707993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897889B-9238-1BE7-1AEF-755EE9887743}"/>
                </a:ext>
              </a:extLst>
            </p:cNvPr>
            <p:cNvSpPr txBox="1"/>
            <p:nvPr/>
          </p:nvSpPr>
          <p:spPr>
            <a:xfrm>
              <a:off x="2854498" y="1730449"/>
              <a:ext cx="134173" cy="1381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sp>
        <p:nvSpPr>
          <p:cNvPr id="18" name="Text Box 149">
            <a:extLst>
              <a:ext uri="{FF2B5EF4-FFF2-40B4-BE49-F238E27FC236}">
                <a16:creationId xmlns:a16="http://schemas.microsoft.com/office/drawing/2014/main" id="{3D5CDEA4-1014-D9BA-427B-E3DCEA71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800" y="2511775"/>
            <a:ext cx="1909273" cy="1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8000" rIns="0" bIns="18000" anchor="t" anchorCtr="0">
            <a:spAutoFit/>
          </a:bodyPr>
          <a:lstStyle>
            <a:lvl1pPr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8726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しきり窓　［ベリティス］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2A2FCC9-F272-7E53-8FC2-74427B624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622" y="4152468"/>
            <a:ext cx="2452984" cy="2379460"/>
          </a:xfrm>
          <a:prstGeom prst="rect">
            <a:avLst/>
          </a:prstGeom>
        </p:spPr>
      </p:pic>
      <p:sp>
        <p:nvSpPr>
          <p:cNvPr id="27" name="Text Box 149">
            <a:extLst>
              <a:ext uri="{FF2B5EF4-FFF2-40B4-BE49-F238E27FC236}">
                <a16:creationId xmlns:a16="http://schemas.microsoft.com/office/drawing/2014/main" id="{DF228721-724C-62D8-A016-A263DDF3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800" y="4386020"/>
            <a:ext cx="1909273" cy="1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8000" rIns="0" bIns="18000" anchor="t" anchorCtr="0">
            <a:spAutoFit/>
          </a:bodyPr>
          <a:lstStyle>
            <a:lvl1pPr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8726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インテリアカウンター　［ベリティス］</a:t>
            </a:r>
          </a:p>
        </p:txBody>
      </p:sp>
      <p:sp>
        <p:nvSpPr>
          <p:cNvPr id="29" name="Text Box 149">
            <a:extLst>
              <a:ext uri="{FF2B5EF4-FFF2-40B4-BE49-F238E27FC236}">
                <a16:creationId xmlns:a16="http://schemas.microsoft.com/office/drawing/2014/main" id="{05465B67-3AA6-A7D7-1BDB-5D4078215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679" y="2511774"/>
            <a:ext cx="1909273" cy="1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8000" rIns="0" bIns="18000" anchor="t" anchorCtr="0">
            <a:spAutoFit/>
          </a:bodyPr>
          <a:lstStyle>
            <a:lvl1pPr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35025" eaLnBrk="0" hangingPunct="0"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35025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8726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パネリング　［ベリティス］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A5AF0B7-19D2-DA21-5CDB-5F35BB920135}"/>
              </a:ext>
            </a:extLst>
          </p:cNvPr>
          <p:cNvGrpSpPr/>
          <p:nvPr/>
        </p:nvGrpSpPr>
        <p:grpSpPr>
          <a:xfrm>
            <a:off x="1552876" y="4678958"/>
            <a:ext cx="1694247" cy="653173"/>
            <a:chOff x="1198294" y="1047171"/>
            <a:chExt cx="1694247" cy="653173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A119AD1-072D-9275-B0F2-DA758FCD6DF2}"/>
                </a:ext>
              </a:extLst>
            </p:cNvPr>
            <p:cNvSpPr txBox="1"/>
            <p:nvPr/>
          </p:nvSpPr>
          <p:spPr>
            <a:xfrm>
              <a:off x="2758368" y="1539709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2EB20B0-EE91-5732-33C0-3D3ABABAADCF}"/>
                </a:ext>
              </a:extLst>
            </p:cNvPr>
            <p:cNvSpPr txBox="1"/>
            <p:nvPr/>
          </p:nvSpPr>
          <p:spPr>
            <a:xfrm>
              <a:off x="1198294" y="1047171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4142835-3F93-08A8-ABFE-B9F5E89F0FDB}"/>
                </a:ext>
              </a:extLst>
            </p:cNvPr>
            <p:cNvSpPr txBox="1"/>
            <p:nvPr/>
          </p:nvSpPr>
          <p:spPr>
            <a:xfrm>
              <a:off x="2634089" y="1145084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2" name="図 1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AF2BFCF2-9A79-83F7-78DF-1C3B2F9FAF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9" t="19771" r="17322" b="32068"/>
          <a:stretch/>
        </p:blipFill>
        <p:spPr>
          <a:xfrm>
            <a:off x="5241527" y="1070604"/>
            <a:ext cx="1908000" cy="1437708"/>
          </a:xfrm>
          <a:prstGeom prst="rect">
            <a:avLst/>
          </a:prstGeom>
        </p:spPr>
      </p:pic>
      <p:pic>
        <p:nvPicPr>
          <p:cNvPr id="9" name="図 8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0B1B367C-69BE-4EFB-A21F-719A0BE409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t="9357" r="24534" b="62425"/>
          <a:stretch/>
        </p:blipFill>
        <p:spPr>
          <a:xfrm>
            <a:off x="7603406" y="1070604"/>
            <a:ext cx="1909273" cy="1437708"/>
          </a:xfrm>
          <a:prstGeom prst="rect">
            <a:avLst/>
          </a:prstGeom>
        </p:spPr>
      </p:pic>
      <p:pic>
        <p:nvPicPr>
          <p:cNvPr id="12" name="図 11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9689243A-C100-5594-159A-802042FDA6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 t="30068" r="69893" b="53064"/>
          <a:stretch/>
        </p:blipFill>
        <p:spPr>
          <a:xfrm>
            <a:off x="5241527" y="2943530"/>
            <a:ext cx="1908000" cy="1437708"/>
          </a:xfrm>
          <a:prstGeom prst="rect">
            <a:avLst/>
          </a:prstGeom>
        </p:spPr>
      </p:pic>
      <p:sp>
        <p:nvSpPr>
          <p:cNvPr id="15" name="テキスト プレースホルダー 10">
            <a:extLst>
              <a:ext uri="{FF2B5EF4-FFF2-40B4-BE49-F238E27FC236}">
                <a16:creationId xmlns:a16="http://schemas.microsoft.com/office/drawing/2014/main" id="{62BFF314-AB3E-379A-814D-13976CAA74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</p:spPr>
        <p:txBody>
          <a:bodyPr/>
          <a:lstStyle/>
          <a:p>
            <a:r>
              <a:rPr kumimoji="1" lang="en-US" altLang="ja-JP" dirty="0"/>
              <a:t>FU-CL-01</a:t>
            </a:r>
          </a:p>
        </p:txBody>
      </p:sp>
      <p:sp>
        <p:nvSpPr>
          <p:cNvPr id="20" name="タイトル 8">
            <a:extLst>
              <a:ext uri="{FF2B5EF4-FFF2-40B4-BE49-F238E27FC236}">
                <a16:creationId xmlns:a16="http://schemas.microsoft.com/office/drawing/2014/main" id="{C6A7B5B8-2B9C-4A8C-C9FA-227AE144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</p:spPr>
        <p:txBody>
          <a:bodyPr/>
          <a:lstStyle/>
          <a:p>
            <a:r>
              <a:rPr kumimoji="1" lang="en-US" altLang="ja-JP" dirty="0"/>
              <a:t>FUN</a:t>
            </a:r>
            <a:r>
              <a:rPr kumimoji="1" lang="ja-JP" altLang="en-US" dirty="0"/>
              <a:t>　</a:t>
            </a:r>
            <a:r>
              <a:rPr kumimoji="1" lang="en-US" altLang="ja-JP" dirty="0"/>
              <a:t>Life style - CLEAR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476577050F444A96C3B13F421D6B3C" ma:contentTypeVersion="4" ma:contentTypeDescription="新しいドキュメントを作成します。" ma:contentTypeScope="" ma:versionID="86e86c56e1d2911e125e1847879b86d2">
  <xsd:schema xmlns:xsd="http://www.w3.org/2001/XMLSchema" xmlns:xs="http://www.w3.org/2001/XMLSchema" xmlns:p="http://schemas.microsoft.com/office/2006/metadata/properties" xmlns:ns2="61de306d-d458-4990-9a11-ad69613fb387" targetNamespace="http://schemas.microsoft.com/office/2006/metadata/properties" ma:root="true" ma:fieldsID="52c5ad32fe0849ba0cc55431299532a9" ns2:_="">
    <xsd:import namespace="61de306d-d458-4990-9a11-ad69613fb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306d-d458-4990-9a11-ad69613f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A59353-8E22-42EA-A4ED-18CE6DD227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05653D-72C1-4D62-B69A-868E11DBB9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FA6B25-80B5-404C-894F-AE81881ED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e306d-d458-4990-9a11-ad69613fb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A4 210 x 297 mm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FUN　Life style - CLEAR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2024-07-24T05:20:19Z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0x010100C5476577050F444A96C3B13F421D6B3C</vt:lpwstr>
  </property>
</Properties>
</file>