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4"/>
    <p:sldMasterId id="2147483673" r:id="rId5"/>
    <p:sldMasterId id="2147483699" r:id="rId6"/>
  </p:sldMasterIdLst>
  <p:notesMasterIdLst>
    <p:notesMasterId r:id="rId8"/>
  </p:notesMasterIdLst>
  <p:sldIdLst>
    <p:sldId id="454" r:id="rId7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92" d="100"/>
          <a:sy n="92" d="100"/>
        </p:scale>
        <p:origin x="72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2024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家具のあるリビングルーム&#10;&#10;自動的に生成された説明">
            <a:extLst>
              <a:ext uri="{FF2B5EF4-FFF2-40B4-BE49-F238E27FC236}">
                <a16:creationId xmlns:a16="http://schemas.microsoft.com/office/drawing/2014/main" id="{8A2BF634-864A-9270-E679-193B6F72E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96"/>
          <a:stretch/>
        </p:blipFill>
        <p:spPr>
          <a:xfrm>
            <a:off x="260232" y="696187"/>
            <a:ext cx="6167404" cy="3961340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1E6E4BB-FA0C-42E6-AAF5-35C793D3CA8A}"/>
              </a:ext>
            </a:extLst>
          </p:cNvPr>
          <p:cNvSpPr/>
          <p:nvPr/>
        </p:nvSpPr>
        <p:spPr>
          <a:xfrm>
            <a:off x="142875" y="4722813"/>
            <a:ext cx="6391275" cy="194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2B6D0481-CF21-9F4E-D2F9-1CE0DA1D9D37}"/>
              </a:ext>
            </a:extLst>
          </p:cNvPr>
          <p:cNvGrpSpPr/>
          <p:nvPr/>
        </p:nvGrpSpPr>
        <p:grpSpPr>
          <a:xfrm>
            <a:off x="3815036" y="4990848"/>
            <a:ext cx="644400" cy="1482303"/>
            <a:chOff x="7492290" y="2981519"/>
            <a:chExt cx="644400" cy="1482303"/>
          </a:xfrm>
        </p:grpSpPr>
        <p:sp>
          <p:nvSpPr>
            <p:cNvPr id="91" name="Rectangle 10">
              <a:extLst>
                <a:ext uri="{FF2B5EF4-FFF2-40B4-BE49-F238E27FC236}">
                  <a16:creationId xmlns:a16="http://schemas.microsoft.com/office/drawing/2014/main" id="{DFB8659F-DFDF-AED5-4673-8B6563E18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2290" y="2981519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DE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  <a:endParaRPr lang="en-US" altLang="ja-JP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endParaRPr>
            </a:p>
          </p:txBody>
        </p:sp>
        <p:pic>
          <p:nvPicPr>
            <p:cNvPr id="92" name="図 91">
              <a:extLst>
                <a:ext uri="{FF2B5EF4-FFF2-40B4-BE49-F238E27FC236}">
                  <a16:creationId xmlns:a16="http://schemas.microsoft.com/office/drawing/2014/main" id="{72F277EC-DE2C-8847-2836-337A25D9A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3888" y="3167822"/>
              <a:ext cx="481205" cy="1296000"/>
            </a:xfrm>
            <a:prstGeom prst="rect">
              <a:avLst/>
            </a:prstGeom>
          </p:spPr>
        </p:pic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E3CEB5E5-1A56-5473-C20A-861F4F780718}"/>
              </a:ext>
            </a:extLst>
          </p:cNvPr>
          <p:cNvGrpSpPr/>
          <p:nvPr/>
        </p:nvGrpSpPr>
        <p:grpSpPr>
          <a:xfrm>
            <a:off x="8231524" y="4730990"/>
            <a:ext cx="1539875" cy="936000"/>
            <a:chOff x="3378121" y="2705099"/>
            <a:chExt cx="1539875" cy="936000"/>
          </a:xfrm>
        </p:grpSpPr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DA6BAB23-2015-1A09-09E3-FD793164692B}"/>
                </a:ext>
              </a:extLst>
            </p:cNvPr>
            <p:cNvSpPr/>
            <p:nvPr/>
          </p:nvSpPr>
          <p:spPr>
            <a:xfrm>
              <a:off x="3378121" y="2705099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86" name="Rectangle 84">
              <a:extLst>
                <a:ext uri="{FF2B5EF4-FFF2-40B4-BE49-F238E27FC236}">
                  <a16:creationId xmlns:a16="http://schemas.microsoft.com/office/drawing/2014/main" id="{7EA1E962-2A33-93F6-D4EC-7122BE418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121" y="2705100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インテリアカウンター</a:t>
              </a: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EA81926C-D081-B289-A027-6673EE61B953}"/>
                </a:ext>
              </a:extLst>
            </p:cNvPr>
            <p:cNvSpPr/>
            <p:nvPr/>
          </p:nvSpPr>
          <p:spPr>
            <a:xfrm>
              <a:off x="3831924" y="3376998"/>
              <a:ext cx="572273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しっくいホワイト色</a:t>
              </a:r>
            </a:p>
          </p:txBody>
        </p:sp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291BD48B-59FB-7840-450A-7BCACE12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9658" y="2976170"/>
              <a:ext cx="1034669" cy="396000"/>
            </a:xfrm>
            <a:prstGeom prst="rect">
              <a:avLst/>
            </a:prstGeom>
          </p:spPr>
        </p:pic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A9EA6110-EFCC-D13B-0E86-B27955037417}"/>
              </a:ext>
            </a:extLst>
          </p:cNvPr>
          <p:cNvGrpSpPr/>
          <p:nvPr/>
        </p:nvGrpSpPr>
        <p:grpSpPr>
          <a:xfrm>
            <a:off x="6605484" y="3714718"/>
            <a:ext cx="1539875" cy="937072"/>
            <a:chOff x="1761192" y="2705100"/>
            <a:chExt cx="1539875" cy="937072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74588C82-63A4-BA59-3FF2-6F2847D13B6C}"/>
                </a:ext>
              </a:extLst>
            </p:cNvPr>
            <p:cNvSpPr/>
            <p:nvPr/>
          </p:nvSpPr>
          <p:spPr>
            <a:xfrm>
              <a:off x="1761192" y="2705101"/>
              <a:ext cx="1539875" cy="9370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78" name="Rectangle 84">
              <a:extLst>
                <a:ext uri="{FF2B5EF4-FFF2-40B4-BE49-F238E27FC236}">
                  <a16:creationId xmlns:a16="http://schemas.microsoft.com/office/drawing/2014/main" id="{A4825E12-AE51-A327-696C-B1A4571A6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192" y="2705100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窓枠固定型</a:t>
              </a: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9FB3AE52-349A-0665-5525-59BA74FE1491}"/>
                </a:ext>
              </a:extLst>
            </p:cNvPr>
            <p:cNvSpPr/>
            <p:nvPr/>
          </p:nvSpPr>
          <p:spPr>
            <a:xfrm>
              <a:off x="2012648" y="3375312"/>
              <a:ext cx="572273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しっくいホワイト柄</a:t>
              </a:r>
            </a:p>
          </p:txBody>
        </p:sp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0FE4A224-08C7-4105-9A21-C7F5740EE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2648" y="2976171"/>
              <a:ext cx="1036962" cy="396000"/>
            </a:xfrm>
            <a:prstGeom prst="rect">
              <a:avLst/>
            </a:prstGeom>
          </p:spPr>
        </p:pic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F7A92FA3-7C07-E386-4A8D-24A79DB369C2}"/>
              </a:ext>
            </a:extLst>
          </p:cNvPr>
          <p:cNvGrpSpPr/>
          <p:nvPr/>
        </p:nvGrpSpPr>
        <p:grpSpPr>
          <a:xfrm>
            <a:off x="6605484" y="4722812"/>
            <a:ext cx="1543985" cy="1944687"/>
            <a:chOff x="3372503" y="2701197"/>
            <a:chExt cx="1543985" cy="1944687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D3EE8CC-6138-166D-E7E1-08A68475982C}"/>
                </a:ext>
              </a:extLst>
            </p:cNvPr>
            <p:cNvSpPr/>
            <p:nvPr/>
          </p:nvSpPr>
          <p:spPr>
            <a:xfrm>
              <a:off x="3372503" y="2701197"/>
              <a:ext cx="1543985" cy="1944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59" name="Rectangle 84">
              <a:extLst>
                <a:ext uri="{FF2B5EF4-FFF2-40B4-BE49-F238E27FC236}">
                  <a16:creationId xmlns:a16="http://schemas.microsoft.com/office/drawing/2014/main" id="{DB9740E0-C051-DCFA-002E-195D3F7CE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503" y="2705745"/>
              <a:ext cx="1543050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収納用建具　折れ戸</a:t>
              </a: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47C32A9B-5E45-29D4-99EA-6233FB9F6550}"/>
                </a:ext>
              </a:extLst>
            </p:cNvPr>
            <p:cNvSpPr/>
            <p:nvPr/>
          </p:nvSpPr>
          <p:spPr>
            <a:xfrm>
              <a:off x="3819486" y="4329133"/>
              <a:ext cx="671659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algn="ctr" defTabSz="862101" fontAlgn="base">
                <a:spcAft>
                  <a:spcPct val="0"/>
                </a:spcAft>
                <a:defRPr/>
              </a:pPr>
              <a:r>
                <a:rPr lang="en-US" altLang="ja-JP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PA</a:t>
              </a:r>
              <a:r>
                <a:rPr lang="ja-JP" altLang="en-US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型（フラットタイプ）</a:t>
              </a: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6D96F7AF-3133-EF94-CDF5-956BE2684F42}"/>
                </a:ext>
              </a:extLst>
            </p:cNvPr>
            <p:cNvSpPr/>
            <p:nvPr/>
          </p:nvSpPr>
          <p:spPr>
            <a:xfrm>
              <a:off x="3858359" y="4483678"/>
              <a:ext cx="572273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2907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しっくいホワイト柄</a:t>
              </a:r>
            </a:p>
          </p:txBody>
        </p:sp>
        <p:pic>
          <p:nvPicPr>
            <p:cNvPr id="62" name="図 61" descr="ドアが開いている画面&#10;&#10;中程度の精度で自動的に生成された説明">
              <a:extLst>
                <a:ext uri="{FF2B5EF4-FFF2-40B4-BE49-F238E27FC236}">
                  <a16:creationId xmlns:a16="http://schemas.microsoft.com/office/drawing/2014/main" id="{D4F5B59A-3509-EC8B-C1E0-B2664954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92331" y="2976401"/>
              <a:ext cx="504328" cy="1350000"/>
            </a:xfrm>
            <a:prstGeom prst="rect">
              <a:avLst/>
            </a:prstGeom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20B0DDFF-1C8B-9F00-296D-9B6D96D3F0DE}"/>
              </a:ext>
            </a:extLst>
          </p:cNvPr>
          <p:cNvGrpSpPr/>
          <p:nvPr/>
        </p:nvGrpSpPr>
        <p:grpSpPr>
          <a:xfrm>
            <a:off x="2205109" y="4999452"/>
            <a:ext cx="644130" cy="1481682"/>
            <a:chOff x="5858272" y="2981519"/>
            <a:chExt cx="644400" cy="1482303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D34A432E-F3CB-9FFF-D216-C1DD0411F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272" y="2981519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PK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  <a:endParaRPr lang="en-US" altLang="ja-JP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endParaRPr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8E5AEFC8-9082-CA22-13BA-D1592F384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2271" y="3167822"/>
              <a:ext cx="496402" cy="1296000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38D4E9D-4BF3-E12A-18E5-3A589FBACC8E}"/>
              </a:ext>
            </a:extLst>
          </p:cNvPr>
          <p:cNvGrpSpPr/>
          <p:nvPr/>
        </p:nvGrpSpPr>
        <p:grpSpPr>
          <a:xfrm>
            <a:off x="586857" y="5004243"/>
            <a:ext cx="640145" cy="1472516"/>
            <a:chOff x="144263" y="965021"/>
            <a:chExt cx="644400" cy="1482303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20212DC-C9C1-8B0A-CFC2-9EA59C2AD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63" y="965021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LE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60BA430F-1C6C-9211-514D-567D8DCB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262" y="1151324"/>
              <a:ext cx="496402" cy="1296000"/>
            </a:xfrm>
            <a:prstGeom prst="rect">
              <a:avLst/>
            </a:prstGeom>
          </p:spPr>
        </p:pic>
      </p:grpSp>
      <p:pic>
        <p:nvPicPr>
          <p:cNvPr id="112" name="図 111" descr="ダイアグラム, 設計図&#10;&#10;自動的に生成された説明">
            <a:extLst>
              <a:ext uri="{FF2B5EF4-FFF2-40B4-BE49-F238E27FC236}">
                <a16:creationId xmlns:a16="http://schemas.microsoft.com/office/drawing/2014/main" id="{13AC0197-44F2-6245-C945-F49CAFDB78D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2821" r="8564"/>
          <a:stretch/>
        </p:blipFill>
        <p:spPr>
          <a:xfrm>
            <a:off x="7172787" y="1222002"/>
            <a:ext cx="1957487" cy="1926747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4FD57A9-60B4-4499-988A-5E614EA38CFC}"/>
              </a:ext>
            </a:extLst>
          </p:cNvPr>
          <p:cNvSpPr txBox="1"/>
          <p:nvPr/>
        </p:nvSpPr>
        <p:spPr>
          <a:xfrm>
            <a:off x="6096295" y="6652714"/>
            <a:ext cx="3670005" cy="163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431051">
              <a:lnSpc>
                <a:spcPts val="1112"/>
              </a:lnSpc>
            </a:pPr>
            <a:r>
              <a:rPr lang="ja-JP" altLang="en-US" sz="513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イラストはイメージ図になります。また、印刷物と実物では色柄が異なりますので、現物の商品サンプルなどでお確かめください。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9B77DC4-73EB-0136-4AAF-E9267F636214}"/>
              </a:ext>
            </a:extLst>
          </p:cNvPr>
          <p:cNvGrpSpPr/>
          <p:nvPr/>
        </p:nvGrpSpPr>
        <p:grpSpPr>
          <a:xfrm>
            <a:off x="142875" y="4709775"/>
            <a:ext cx="6392212" cy="184666"/>
            <a:chOff x="142875" y="4709775"/>
            <a:chExt cx="6392212" cy="184666"/>
          </a:xfrm>
        </p:grpSpPr>
        <p:sp>
          <p:nvSpPr>
            <p:cNvPr id="68" name="Rectangle 84">
              <a:extLst>
                <a:ext uri="{FF2B5EF4-FFF2-40B4-BE49-F238E27FC236}">
                  <a16:creationId xmlns:a16="http://schemas.microsoft.com/office/drawing/2014/main" id="{0841C798-9666-4A2B-B434-290F77AB1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4727361"/>
              <a:ext cx="6392212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5C58AA2-D7DF-A31E-43A2-6E781C629543}"/>
                </a:ext>
              </a:extLst>
            </p:cNvPr>
            <p:cNvSpPr txBox="1"/>
            <p:nvPr/>
          </p:nvSpPr>
          <p:spPr>
            <a:xfrm>
              <a:off x="761850" y="4709775"/>
              <a:ext cx="9869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しっくいホワイト柄</a:t>
              </a:r>
            </a:p>
          </p:txBody>
        </p:sp>
      </p:grp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62BF2AC-F744-EC3A-C71C-C2FAE80C019B}"/>
              </a:ext>
            </a:extLst>
          </p:cNvPr>
          <p:cNvSpPr/>
          <p:nvPr/>
        </p:nvSpPr>
        <p:spPr>
          <a:xfrm>
            <a:off x="587312" y="4859609"/>
            <a:ext cx="166712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en-US" altLang="ja-JP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LDK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D5D2955-93AA-7CF9-34D8-08A8D1543323}"/>
              </a:ext>
            </a:extLst>
          </p:cNvPr>
          <p:cNvSpPr/>
          <p:nvPr/>
        </p:nvSpPr>
        <p:spPr>
          <a:xfrm>
            <a:off x="3823883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洗面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BB708E3-9D96-061C-485B-025B8CDAF72B}"/>
              </a:ext>
            </a:extLst>
          </p:cNvPr>
          <p:cNvSpPr/>
          <p:nvPr/>
        </p:nvSpPr>
        <p:spPr>
          <a:xfrm>
            <a:off x="2207482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洋室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DF9263C-0F54-3872-11E4-7611A7A65A09}"/>
              </a:ext>
            </a:extLst>
          </p:cNvPr>
          <p:cNvGrpSpPr/>
          <p:nvPr/>
        </p:nvGrpSpPr>
        <p:grpSpPr>
          <a:xfrm>
            <a:off x="8222201" y="5731500"/>
            <a:ext cx="1539875" cy="936000"/>
            <a:chOff x="3378121" y="5731500"/>
            <a:chExt cx="1539875" cy="9360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389F4A3-91B1-A502-D591-F80E7BEBED8A}"/>
                </a:ext>
              </a:extLst>
            </p:cNvPr>
            <p:cNvSpPr/>
            <p:nvPr/>
          </p:nvSpPr>
          <p:spPr>
            <a:xfrm>
              <a:off x="3378121" y="5731500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8" name="Rectangle 84">
              <a:extLst>
                <a:ext uri="{FF2B5EF4-FFF2-40B4-BE49-F238E27FC236}">
                  <a16:creationId xmlns:a16="http://schemas.microsoft.com/office/drawing/2014/main" id="{AB12F1DD-7F3F-32A8-3F71-99EAC3F4E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121" y="5731500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床材</a:t>
              </a:r>
            </a:p>
          </p:txBody>
        </p:sp>
        <p:sp>
          <p:nvSpPr>
            <p:cNvPr id="9" name="Text Box 371">
              <a:extLst>
                <a:ext uri="{FF2B5EF4-FFF2-40B4-BE49-F238E27FC236}">
                  <a16:creationId xmlns:a16="http://schemas.microsoft.com/office/drawing/2014/main" id="{AEAFA895-4762-9347-CB05-5FC65B8EF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217" y="5931994"/>
              <a:ext cx="588303" cy="1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50400" anchor="t" anchorCtr="0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406454"/>
              <a:r>
                <a:rPr lang="ja-JP" altLang="en-US" sz="6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ベリティスフロアー</a:t>
              </a:r>
            </a:p>
          </p:txBody>
        </p:sp>
        <p:sp>
          <p:nvSpPr>
            <p:cNvPr id="10" name="Text Box 371">
              <a:extLst>
                <a:ext uri="{FF2B5EF4-FFF2-40B4-BE49-F238E27FC236}">
                  <a16:creationId xmlns:a16="http://schemas.microsoft.com/office/drawing/2014/main" id="{389851C7-0788-6E2F-8F52-35ED61B05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658" y="6476982"/>
              <a:ext cx="541815" cy="121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8800" rIns="0" bIns="0" anchor="ctr" anchorCtr="1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ホワイトオーク柄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07B78DF8-5B16-B94B-B391-2AF192906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1457" b="12985"/>
            <a:stretch/>
          </p:blipFill>
          <p:spPr>
            <a:xfrm>
              <a:off x="3629658" y="6075220"/>
              <a:ext cx="1036800" cy="396000"/>
            </a:xfrm>
            <a:prstGeom prst="rect">
              <a:avLst/>
            </a:prstGeom>
          </p:spPr>
        </p:pic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76E51227-1CAE-80B4-75F7-578B52D31BBD}"/>
              </a:ext>
            </a:extLst>
          </p:cNvPr>
          <p:cNvGrpSpPr/>
          <p:nvPr/>
        </p:nvGrpSpPr>
        <p:grpSpPr>
          <a:xfrm>
            <a:off x="5393636" y="5843796"/>
            <a:ext cx="737979" cy="725295"/>
            <a:chOff x="5016980" y="5843796"/>
            <a:chExt cx="737979" cy="725295"/>
          </a:xfrm>
        </p:grpSpPr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EE35B958-8D32-FDF4-8AF2-47E4A1B9A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5759" y="6034277"/>
              <a:ext cx="340421" cy="396000"/>
            </a:xfrm>
            <a:prstGeom prst="rect">
              <a:avLst/>
            </a:prstGeom>
          </p:spPr>
        </p:pic>
        <p:sp>
          <p:nvSpPr>
            <p:cNvPr id="103" name="Rectangle 10">
              <a:extLst>
                <a:ext uri="{FF2B5EF4-FFF2-40B4-BE49-F238E27FC236}">
                  <a16:creationId xmlns:a16="http://schemas.microsoft.com/office/drawing/2014/main" id="{34D79313-BFA0-1FBE-3005-2C1D769F7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980" y="5843796"/>
              <a:ext cx="737979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角型引手（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C1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sp>
          <p:nvSpPr>
            <p:cNvPr id="104" name="Text Box 149">
              <a:extLst>
                <a:ext uri="{FF2B5EF4-FFF2-40B4-BE49-F238E27FC236}">
                  <a16:creationId xmlns:a16="http://schemas.microsoft.com/office/drawing/2014/main" id="{1D2B3739-6C96-05DB-B6C2-9D658D82C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107" y="6476758"/>
              <a:ext cx="493725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真鍮色（メッキ）</a:t>
              </a:r>
            </a:p>
          </p:txBody>
        </p:sp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75B4923E-E2CA-B519-2C12-A34D7707B0C5}"/>
              </a:ext>
            </a:extLst>
          </p:cNvPr>
          <p:cNvGrpSpPr/>
          <p:nvPr/>
        </p:nvGrpSpPr>
        <p:grpSpPr>
          <a:xfrm>
            <a:off x="5284757" y="4998017"/>
            <a:ext cx="954424" cy="687280"/>
            <a:chOff x="5198955" y="5603860"/>
            <a:chExt cx="954424" cy="687280"/>
          </a:xfrm>
        </p:grpSpPr>
        <p:sp>
          <p:nvSpPr>
            <p:cNvPr id="111" name="Text Box 149">
              <a:extLst>
                <a:ext uri="{FF2B5EF4-FFF2-40B4-BE49-F238E27FC236}">
                  <a16:creationId xmlns:a16="http://schemas.microsoft.com/office/drawing/2014/main" id="{C8278EF1-F46C-7677-A44C-342875726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8955" y="6198807"/>
              <a:ext cx="954424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真鍮色（メッキ）</a:t>
              </a:r>
            </a:p>
          </p:txBody>
        </p:sp>
        <p:sp>
          <p:nvSpPr>
            <p:cNvPr id="113" name="Rectangle 10">
              <a:extLst>
                <a:ext uri="{FF2B5EF4-FFF2-40B4-BE49-F238E27FC236}">
                  <a16:creationId xmlns:a16="http://schemas.microsoft.com/office/drawing/2014/main" id="{777982D3-C6BB-1D00-F1D8-4AFC0A1C7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967" y="5603860"/>
              <a:ext cx="644400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握り玉（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B1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9D42955D-42CA-ED1B-C095-DFEDCDA09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67589" y="5828487"/>
              <a:ext cx="417157" cy="289692"/>
            </a:xfrm>
            <a:prstGeom prst="rect">
              <a:avLst/>
            </a:prstGeom>
          </p:spPr>
        </p:pic>
      </p:grpSp>
      <p:sp>
        <p:nvSpPr>
          <p:cNvPr id="13" name="テキスト プレースホルダー 10">
            <a:extLst>
              <a:ext uri="{FF2B5EF4-FFF2-40B4-BE49-F238E27FC236}">
                <a16:creationId xmlns:a16="http://schemas.microsoft.com/office/drawing/2014/main" id="{5A40A035-719F-766E-1907-177FCB39D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</p:spPr>
        <p:txBody>
          <a:bodyPr/>
          <a:lstStyle/>
          <a:p>
            <a:r>
              <a:rPr kumimoji="1" lang="en-US" altLang="ja-JP" dirty="0"/>
              <a:t>FU-CL-01</a:t>
            </a:r>
          </a:p>
        </p:txBody>
      </p:sp>
      <p:sp>
        <p:nvSpPr>
          <p:cNvPr id="20" name="タイトル 8">
            <a:extLst>
              <a:ext uri="{FF2B5EF4-FFF2-40B4-BE49-F238E27FC236}">
                <a16:creationId xmlns:a16="http://schemas.microsoft.com/office/drawing/2014/main" id="{A81CC3ED-E167-90E1-7EAA-2C1C380D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</p:spPr>
        <p:txBody>
          <a:bodyPr/>
          <a:lstStyle/>
          <a:p>
            <a:r>
              <a:rPr kumimoji="1" lang="en-US" altLang="ja-JP" dirty="0"/>
              <a:t>FUN</a:t>
            </a:r>
            <a:r>
              <a:rPr kumimoji="1" lang="ja-JP" altLang="en-US" dirty="0"/>
              <a:t>　</a:t>
            </a:r>
            <a:r>
              <a:rPr kumimoji="1" lang="en-US" altLang="ja-JP" dirty="0"/>
              <a:t>Life style - CLEAR</a:t>
            </a:r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6CCE851-5D42-EF67-2B54-20F01EDAE9E5}"/>
              </a:ext>
            </a:extLst>
          </p:cNvPr>
          <p:cNvGrpSpPr/>
          <p:nvPr/>
        </p:nvGrpSpPr>
        <p:grpSpPr>
          <a:xfrm>
            <a:off x="8231524" y="3714718"/>
            <a:ext cx="1539875" cy="937072"/>
            <a:chOff x="3378121" y="4126716"/>
            <a:chExt cx="1539875" cy="93707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82185468-BCD1-7DEA-58C7-930665DE6EBC}"/>
                </a:ext>
              </a:extLst>
            </p:cNvPr>
            <p:cNvSpPr/>
            <p:nvPr/>
          </p:nvSpPr>
          <p:spPr>
            <a:xfrm>
              <a:off x="3378121" y="4126716"/>
              <a:ext cx="1539875" cy="937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12" name="Rectangle 84">
              <a:extLst>
                <a:ext uri="{FF2B5EF4-FFF2-40B4-BE49-F238E27FC236}">
                  <a16:creationId xmlns:a16="http://schemas.microsoft.com/office/drawing/2014/main" id="{42E8EE63-0BCA-2BCD-E861-D139B7C74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121" y="4126716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幅木</a:t>
              </a:r>
              <a:r>
                <a:rPr lang="en-US" altLang="ja-JP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</a:t>
              </a:r>
              <a:endParaRPr lang="en-US" altLang="ja-JP" sz="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C891631-37DF-845E-D318-E3ADDEF82D97}"/>
                </a:ext>
              </a:extLst>
            </p:cNvPr>
            <p:cNvSpPr/>
            <p:nvPr/>
          </p:nvSpPr>
          <p:spPr>
            <a:xfrm>
              <a:off x="3629789" y="4796928"/>
              <a:ext cx="572273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しっくいホワイト柄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5BD316CF-9267-FD0A-8ADE-472125621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27006" y="4397787"/>
              <a:ext cx="1042105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3579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476577050F444A96C3B13F421D6B3C" ma:contentTypeVersion="4" ma:contentTypeDescription="新しいドキュメントを作成します。" ma:contentTypeScope="" ma:versionID="86e86c56e1d2911e125e1847879b86d2">
  <xsd:schema xmlns:xsd="http://www.w3.org/2001/XMLSchema" xmlns:xs="http://www.w3.org/2001/XMLSchema" xmlns:p="http://schemas.microsoft.com/office/2006/metadata/properties" xmlns:ns2="61de306d-d458-4990-9a11-ad69613fb387" targetNamespace="http://schemas.microsoft.com/office/2006/metadata/properties" ma:root="true" ma:fieldsID="52c5ad32fe0849ba0cc55431299532a9" ns2:_="">
    <xsd:import namespace="61de306d-d458-4990-9a11-ad69613fb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306d-d458-4990-9a11-ad69613fb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A59353-8E22-42EA-A4ED-18CE6DD227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05653D-72C1-4D62-B69A-868E11DBB9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FA6B25-80B5-404C-894F-AE81881ED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e306d-d458-4990-9a11-ad69613fb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</Words>
  <Application>Microsoft Office PowerPoint</Application>
  <PresentationFormat>A4 210 x 297 mm</PresentationFormat>
  <Paragraphs>28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FUN　Life style - CLEAR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2024-07-24T05:20:02Z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0x010100C5476577050F444A96C3B13F421D6B3C</vt:lpwstr>
  </property>
</Properties>
</file>