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6" r:id="rId4"/>
    <p:sldMasterId id="2147483673" r:id="rId5"/>
    <p:sldMasterId id="2147483699" r:id="rId6"/>
  </p:sldMasterIdLst>
  <p:notesMasterIdLst>
    <p:notesMasterId r:id="rId8"/>
  </p:notesMasterIdLst>
  <p:sldIdLst>
    <p:sldId id="397" r:id="rId7"/>
  </p:sldIdLst>
  <p:sldSz cx="9906000" cy="6858000" type="A4"/>
  <p:notesSz cx="6858000" cy="9144000"/>
  <p:defaultTextStyle>
    <a:defPPr>
      <a:defRPr lang="en-US"/>
    </a:defPPr>
    <a:lvl1pPr marL="0" algn="l" defTabSz="296906" rtl="0" eaLnBrk="1" latinLnBrk="0" hangingPunct="1">
      <a:defRPr sz="1169" kern="1200">
        <a:solidFill>
          <a:schemeClr val="tx1"/>
        </a:solidFill>
        <a:latin typeface="+mn-lt"/>
        <a:ea typeface="+mn-ea"/>
        <a:cs typeface="+mn-cs"/>
      </a:defRPr>
    </a:lvl1pPr>
    <a:lvl2pPr marL="296906" algn="l" defTabSz="296906" rtl="0" eaLnBrk="1" latinLnBrk="0" hangingPunct="1">
      <a:defRPr sz="1169" kern="1200">
        <a:solidFill>
          <a:schemeClr val="tx1"/>
        </a:solidFill>
        <a:latin typeface="+mn-lt"/>
        <a:ea typeface="+mn-ea"/>
        <a:cs typeface="+mn-cs"/>
      </a:defRPr>
    </a:lvl2pPr>
    <a:lvl3pPr marL="593811" algn="l" defTabSz="296906" rtl="0" eaLnBrk="1" latinLnBrk="0" hangingPunct="1">
      <a:defRPr sz="1169" kern="1200">
        <a:solidFill>
          <a:schemeClr val="tx1"/>
        </a:solidFill>
        <a:latin typeface="+mn-lt"/>
        <a:ea typeface="+mn-ea"/>
        <a:cs typeface="+mn-cs"/>
      </a:defRPr>
    </a:lvl3pPr>
    <a:lvl4pPr marL="890717" algn="l" defTabSz="296906" rtl="0" eaLnBrk="1" latinLnBrk="0" hangingPunct="1">
      <a:defRPr sz="1169" kern="1200">
        <a:solidFill>
          <a:schemeClr val="tx1"/>
        </a:solidFill>
        <a:latin typeface="+mn-lt"/>
        <a:ea typeface="+mn-ea"/>
        <a:cs typeface="+mn-cs"/>
      </a:defRPr>
    </a:lvl4pPr>
    <a:lvl5pPr marL="1187623" algn="l" defTabSz="296906" rtl="0" eaLnBrk="1" latinLnBrk="0" hangingPunct="1">
      <a:defRPr sz="1169" kern="1200">
        <a:solidFill>
          <a:schemeClr val="tx1"/>
        </a:solidFill>
        <a:latin typeface="+mn-lt"/>
        <a:ea typeface="+mn-ea"/>
        <a:cs typeface="+mn-cs"/>
      </a:defRPr>
    </a:lvl5pPr>
    <a:lvl6pPr marL="1484528" algn="l" defTabSz="296906" rtl="0" eaLnBrk="1" latinLnBrk="0" hangingPunct="1">
      <a:defRPr sz="1169" kern="1200">
        <a:solidFill>
          <a:schemeClr val="tx1"/>
        </a:solidFill>
        <a:latin typeface="+mn-lt"/>
        <a:ea typeface="+mn-ea"/>
        <a:cs typeface="+mn-cs"/>
      </a:defRPr>
    </a:lvl6pPr>
    <a:lvl7pPr marL="1781434" algn="l" defTabSz="296906" rtl="0" eaLnBrk="1" latinLnBrk="0" hangingPunct="1">
      <a:defRPr sz="1169" kern="1200">
        <a:solidFill>
          <a:schemeClr val="tx1"/>
        </a:solidFill>
        <a:latin typeface="+mn-lt"/>
        <a:ea typeface="+mn-ea"/>
        <a:cs typeface="+mn-cs"/>
      </a:defRPr>
    </a:lvl7pPr>
    <a:lvl8pPr marL="2078340" algn="l" defTabSz="296906" rtl="0" eaLnBrk="1" latinLnBrk="0" hangingPunct="1">
      <a:defRPr sz="1169" kern="1200">
        <a:solidFill>
          <a:schemeClr val="tx1"/>
        </a:solidFill>
        <a:latin typeface="+mn-lt"/>
        <a:ea typeface="+mn-ea"/>
        <a:cs typeface="+mn-cs"/>
      </a:defRPr>
    </a:lvl8pPr>
    <a:lvl9pPr marL="2375245" algn="l" defTabSz="296906" rtl="0" eaLnBrk="1" latinLnBrk="0" hangingPunct="1">
      <a:defRPr sz="116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3730"/>
    <a:srgbClr val="595959"/>
    <a:srgbClr val="7E7767"/>
    <a:srgbClr val="A49484"/>
    <a:srgbClr val="7D6C59"/>
    <a:srgbClr val="6F5D4F"/>
    <a:srgbClr val="463B2C"/>
    <a:srgbClr val="B9AA93"/>
    <a:srgbClr val="867762"/>
    <a:srgbClr val="C7B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16" autoAdjust="0"/>
    <p:restoredTop sz="97300" autoAdjust="0"/>
  </p:normalViewPr>
  <p:slideViewPr>
    <p:cSldViewPr snapToGrid="0" showGuides="1">
      <p:cViewPr varScale="1">
        <p:scale>
          <a:sx n="92" d="100"/>
          <a:sy n="92" d="100"/>
        </p:scale>
        <p:origin x="726"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A3A11-803A-44D0-BD44-257513A76931}" type="datetimeFigureOut">
              <a:rPr kumimoji="1" lang="ja-JP" altLang="en-US" smtClean="0"/>
              <a:t>2024/7/24</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E1361-B1BE-47C1-AA73-1F9F3BF5626E}" type="slidenum">
              <a:rPr kumimoji="1" lang="ja-JP" altLang="en-US" smtClean="0"/>
              <a:t>‹#›</a:t>
            </a:fld>
            <a:endParaRPr kumimoji="1" lang="ja-JP" altLang="en-US"/>
          </a:p>
        </p:txBody>
      </p:sp>
    </p:spTree>
    <p:extLst>
      <p:ext uri="{BB962C8B-B14F-4D97-AF65-F5344CB8AC3E}">
        <p14:creationId xmlns:p14="http://schemas.microsoft.com/office/powerpoint/2010/main" val="441713809"/>
      </p:ext>
    </p:extLst>
  </p:cSld>
  <p:clrMap bg1="lt1" tx1="dk1" bg2="lt2" tx2="dk2" accent1="accent1" accent2="accent2" accent3="accent3" accent4="accent4" accent5="accent5" accent6="accent6" hlink="hlink" folHlink="folHlink"/>
  <p:notesStyle>
    <a:lvl1pPr marL="0" algn="l" defTabSz="804555" rtl="0" eaLnBrk="1" latinLnBrk="0" hangingPunct="1">
      <a:defRPr kumimoji="1" sz="1056" kern="1200">
        <a:solidFill>
          <a:schemeClr val="tx1"/>
        </a:solidFill>
        <a:latin typeface="+mn-lt"/>
        <a:ea typeface="+mn-ea"/>
        <a:cs typeface="+mn-cs"/>
      </a:defRPr>
    </a:lvl1pPr>
    <a:lvl2pPr marL="402277" algn="l" defTabSz="804555" rtl="0" eaLnBrk="1" latinLnBrk="0" hangingPunct="1">
      <a:defRPr kumimoji="1" sz="1056" kern="1200">
        <a:solidFill>
          <a:schemeClr val="tx1"/>
        </a:solidFill>
        <a:latin typeface="+mn-lt"/>
        <a:ea typeface="+mn-ea"/>
        <a:cs typeface="+mn-cs"/>
      </a:defRPr>
    </a:lvl2pPr>
    <a:lvl3pPr marL="804555" algn="l" defTabSz="804555" rtl="0" eaLnBrk="1" latinLnBrk="0" hangingPunct="1">
      <a:defRPr kumimoji="1" sz="1056" kern="1200">
        <a:solidFill>
          <a:schemeClr val="tx1"/>
        </a:solidFill>
        <a:latin typeface="+mn-lt"/>
        <a:ea typeface="+mn-ea"/>
        <a:cs typeface="+mn-cs"/>
      </a:defRPr>
    </a:lvl3pPr>
    <a:lvl4pPr marL="1206833" algn="l" defTabSz="804555" rtl="0" eaLnBrk="1" latinLnBrk="0" hangingPunct="1">
      <a:defRPr kumimoji="1" sz="1056" kern="1200">
        <a:solidFill>
          <a:schemeClr val="tx1"/>
        </a:solidFill>
        <a:latin typeface="+mn-lt"/>
        <a:ea typeface="+mn-ea"/>
        <a:cs typeface="+mn-cs"/>
      </a:defRPr>
    </a:lvl4pPr>
    <a:lvl5pPr marL="1609110" algn="l" defTabSz="804555" rtl="0" eaLnBrk="1" latinLnBrk="0" hangingPunct="1">
      <a:defRPr kumimoji="1" sz="1056" kern="1200">
        <a:solidFill>
          <a:schemeClr val="tx1"/>
        </a:solidFill>
        <a:latin typeface="+mn-lt"/>
        <a:ea typeface="+mn-ea"/>
        <a:cs typeface="+mn-cs"/>
      </a:defRPr>
    </a:lvl5pPr>
    <a:lvl6pPr marL="2011387" algn="l" defTabSz="804555" rtl="0" eaLnBrk="1" latinLnBrk="0" hangingPunct="1">
      <a:defRPr kumimoji="1" sz="1056" kern="1200">
        <a:solidFill>
          <a:schemeClr val="tx1"/>
        </a:solidFill>
        <a:latin typeface="+mn-lt"/>
        <a:ea typeface="+mn-ea"/>
        <a:cs typeface="+mn-cs"/>
      </a:defRPr>
    </a:lvl6pPr>
    <a:lvl7pPr marL="2413665" algn="l" defTabSz="804555" rtl="0" eaLnBrk="1" latinLnBrk="0" hangingPunct="1">
      <a:defRPr kumimoji="1" sz="1056" kern="1200">
        <a:solidFill>
          <a:schemeClr val="tx1"/>
        </a:solidFill>
        <a:latin typeface="+mn-lt"/>
        <a:ea typeface="+mn-ea"/>
        <a:cs typeface="+mn-cs"/>
      </a:defRPr>
    </a:lvl7pPr>
    <a:lvl8pPr marL="2815943" algn="l" defTabSz="804555" rtl="0" eaLnBrk="1" latinLnBrk="0" hangingPunct="1">
      <a:defRPr kumimoji="1" sz="1056" kern="1200">
        <a:solidFill>
          <a:schemeClr val="tx1"/>
        </a:solidFill>
        <a:latin typeface="+mn-lt"/>
        <a:ea typeface="+mn-ea"/>
        <a:cs typeface="+mn-cs"/>
      </a:defRPr>
    </a:lvl8pPr>
    <a:lvl9pPr marL="3218220" algn="l" defTabSz="804555" rtl="0" eaLnBrk="1" latinLnBrk="0" hangingPunct="1">
      <a:defRPr kumimoji="1" sz="10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14A841-C84E-314B-9029-C2328ADF7D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62771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1" y="3602039"/>
            <a:ext cx="7429500" cy="1655762"/>
          </a:xfrm>
          <a:prstGeom prst="rect">
            <a:avLst/>
          </a:prstGeom>
        </p:spPr>
        <p:txBody>
          <a:bodyPr/>
          <a:lstStyle>
            <a:lvl1pPr marL="0" indent="0" algn="ctr">
              <a:buNone/>
              <a:defRPr sz="2400"/>
            </a:lvl1pPr>
            <a:lvl2pPr marL="457174" indent="0" algn="ctr">
              <a:buNone/>
              <a:defRPr sz="2000"/>
            </a:lvl2pPr>
            <a:lvl3pPr marL="914348" indent="0" algn="ctr">
              <a:buNone/>
              <a:defRPr sz="1800"/>
            </a:lvl3pPr>
            <a:lvl4pPr marL="1371521" indent="0" algn="ctr">
              <a:buNone/>
              <a:defRPr sz="1600"/>
            </a:lvl4pPr>
            <a:lvl5pPr marL="1828695" indent="0" algn="ctr">
              <a:buNone/>
              <a:defRPr sz="1600"/>
            </a:lvl5pPr>
            <a:lvl6pPr marL="2285869" indent="0" algn="ctr">
              <a:buNone/>
              <a:defRPr sz="1600"/>
            </a:lvl6pPr>
            <a:lvl7pPr marL="2743043" indent="0" algn="ctr">
              <a:buNone/>
              <a:defRPr sz="1600"/>
            </a:lvl7pPr>
            <a:lvl8pPr marL="3200217" indent="0" algn="ctr">
              <a:buNone/>
              <a:defRPr sz="1600"/>
            </a:lvl8pPr>
            <a:lvl9pPr marL="365739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947285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246210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3703248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31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1" y="3602039"/>
            <a:ext cx="7429500" cy="1655762"/>
          </a:xfrm>
          <a:prstGeom prst="rect">
            <a:avLst/>
          </a:prstGeom>
        </p:spPr>
        <p:txBody>
          <a:bodyPr/>
          <a:lstStyle>
            <a:lvl1pPr marL="0" indent="0" algn="ctr">
              <a:buNone/>
              <a:defRPr sz="2400"/>
            </a:lvl1pPr>
            <a:lvl2pPr marL="457174" indent="0" algn="ctr">
              <a:buNone/>
              <a:defRPr sz="2000"/>
            </a:lvl2pPr>
            <a:lvl3pPr marL="914348" indent="0" algn="ctr">
              <a:buNone/>
              <a:defRPr sz="1800"/>
            </a:lvl3pPr>
            <a:lvl4pPr marL="1371521" indent="0" algn="ctr">
              <a:buNone/>
              <a:defRPr sz="1600"/>
            </a:lvl4pPr>
            <a:lvl5pPr marL="1828695" indent="0" algn="ctr">
              <a:buNone/>
              <a:defRPr sz="1600"/>
            </a:lvl5pPr>
            <a:lvl6pPr marL="2285869" indent="0" algn="ctr">
              <a:buNone/>
              <a:defRPr sz="1600"/>
            </a:lvl6pPr>
            <a:lvl7pPr marL="2743043" indent="0" algn="ctr">
              <a:buNone/>
              <a:defRPr sz="1600"/>
            </a:lvl7pPr>
            <a:lvl8pPr marL="3200217" indent="0" algn="ctr">
              <a:buNone/>
              <a:defRPr sz="1600"/>
            </a:lvl8pPr>
            <a:lvl9pPr marL="365739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584708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96135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174" indent="0">
              <a:buNone/>
              <a:defRPr sz="2000">
                <a:solidFill>
                  <a:schemeClr val="tx1">
                    <a:tint val="75000"/>
                  </a:schemeClr>
                </a:solidFill>
              </a:defRPr>
            </a:lvl2pPr>
            <a:lvl3pPr marL="914348" indent="0">
              <a:buNone/>
              <a:defRPr sz="1800">
                <a:solidFill>
                  <a:schemeClr val="tx1">
                    <a:tint val="75000"/>
                  </a:schemeClr>
                </a:solidFill>
              </a:defRPr>
            </a:lvl3pPr>
            <a:lvl4pPr marL="1371521" indent="0">
              <a:buNone/>
              <a:defRPr sz="1600">
                <a:solidFill>
                  <a:schemeClr val="tx1">
                    <a:tint val="75000"/>
                  </a:schemeClr>
                </a:solidFill>
              </a:defRPr>
            </a:lvl4pPr>
            <a:lvl5pPr marL="1828695" indent="0">
              <a:buNone/>
              <a:defRPr sz="1600">
                <a:solidFill>
                  <a:schemeClr val="tx1">
                    <a:tint val="75000"/>
                  </a:schemeClr>
                </a:solidFill>
              </a:defRPr>
            </a:lvl5pPr>
            <a:lvl6pPr marL="2285869" indent="0">
              <a:buNone/>
              <a:defRPr sz="1600">
                <a:solidFill>
                  <a:schemeClr val="tx1">
                    <a:tint val="75000"/>
                  </a:schemeClr>
                </a:solidFill>
              </a:defRPr>
            </a:lvl6pPr>
            <a:lvl7pPr marL="2743043" indent="0">
              <a:buNone/>
              <a:defRPr sz="1600">
                <a:solidFill>
                  <a:schemeClr val="tx1">
                    <a:tint val="75000"/>
                  </a:schemeClr>
                </a:solidFill>
              </a:defRPr>
            </a:lvl7pPr>
            <a:lvl8pPr marL="3200217" indent="0">
              <a:buNone/>
              <a:defRPr sz="1600">
                <a:solidFill>
                  <a:schemeClr val="tx1">
                    <a:tint val="75000"/>
                  </a:schemeClr>
                </a:solidFill>
              </a:defRPr>
            </a:lvl8pPr>
            <a:lvl9pPr marL="365739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983290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7"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851001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3"/>
            <a:ext cx="4211340" cy="823912"/>
          </a:xfrm>
          <a:prstGeom prst="rect">
            <a:avLst/>
          </a:prstGeo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4" y="2505075"/>
            <a:ext cx="421134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8" name="Footer Placeholder 7"/>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3467217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4" name="Footer Placeholder 3"/>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4087367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3" name="Footer Placeholder 2"/>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960547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231223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740127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174" indent="0">
              <a:buNone/>
              <a:defRPr sz="2800"/>
            </a:lvl2pPr>
            <a:lvl3pPr marL="914348" indent="0">
              <a:buNone/>
              <a:defRPr sz="2400"/>
            </a:lvl3pPr>
            <a:lvl4pPr marL="1371521" indent="0">
              <a:buNone/>
              <a:defRPr sz="2000"/>
            </a:lvl4pPr>
            <a:lvl5pPr marL="1828695" indent="0">
              <a:buNone/>
              <a:defRPr sz="2000"/>
            </a:lvl5pPr>
            <a:lvl6pPr marL="2285869" indent="0">
              <a:buNone/>
              <a:defRPr sz="2000"/>
            </a:lvl6pPr>
            <a:lvl7pPr marL="2743043" indent="0">
              <a:buNone/>
              <a:defRPr sz="2000"/>
            </a:lvl7pPr>
            <a:lvl8pPr marL="3200217" indent="0">
              <a:buNone/>
              <a:defRPr sz="2000"/>
            </a:lvl8pPr>
            <a:lvl9pPr marL="365739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428607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312617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2286184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935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基本帯">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8D02109-A060-15B6-FA5A-AA6B1F5A99F3}"/>
              </a:ext>
            </a:extLst>
          </p:cNvPr>
          <p:cNvGrpSpPr/>
          <p:nvPr userDrawn="1"/>
        </p:nvGrpSpPr>
        <p:grpSpPr>
          <a:xfrm>
            <a:off x="-3" y="0"/>
            <a:ext cx="9906003" cy="619201"/>
            <a:chOff x="-3" y="0"/>
            <a:chExt cx="9906003" cy="619201"/>
          </a:xfrm>
        </p:grpSpPr>
        <p:sp>
          <p:nvSpPr>
            <p:cNvPr id="3" name="正方形/長方形 2">
              <a:extLst>
                <a:ext uri="{FF2B5EF4-FFF2-40B4-BE49-F238E27FC236}">
                  <a16:creationId xmlns:a16="http://schemas.microsoft.com/office/drawing/2014/main" id="{01ED4E12-2A71-6D29-630A-4A281AD66C64}"/>
                </a:ext>
              </a:extLst>
            </p:cNvPr>
            <p:cNvSpPr/>
            <p:nvPr userDrawn="1"/>
          </p:nvSpPr>
          <p:spPr>
            <a:xfrm>
              <a:off x="0" y="0"/>
              <a:ext cx="9906000" cy="6192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4" name="正方形/長方形 3">
              <a:extLst>
                <a:ext uri="{FF2B5EF4-FFF2-40B4-BE49-F238E27FC236}">
                  <a16:creationId xmlns:a16="http://schemas.microsoft.com/office/drawing/2014/main" id="{C6D9A417-6925-2A45-49CB-CC3FEA285941}"/>
                </a:ext>
              </a:extLst>
            </p:cNvPr>
            <p:cNvSpPr/>
            <p:nvPr userDrawn="1"/>
          </p:nvSpPr>
          <p:spPr>
            <a:xfrm>
              <a:off x="-3" y="1"/>
              <a:ext cx="1156345" cy="6192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5" name="テキスト ボックス 4">
              <a:extLst>
                <a:ext uri="{FF2B5EF4-FFF2-40B4-BE49-F238E27FC236}">
                  <a16:creationId xmlns:a16="http://schemas.microsoft.com/office/drawing/2014/main" id="{B551F4F2-C9FC-AE1C-7774-93F10E889752}"/>
                </a:ext>
              </a:extLst>
            </p:cNvPr>
            <p:cNvSpPr txBox="1"/>
            <p:nvPr userDrawn="1"/>
          </p:nvSpPr>
          <p:spPr>
            <a:xfrm>
              <a:off x="248889" y="92955"/>
              <a:ext cx="651139" cy="185435"/>
            </a:xfrm>
            <a:prstGeom prst="rect">
              <a:avLst/>
            </a:prstGeom>
            <a:noFill/>
          </p:spPr>
          <p:txBody>
            <a:bodyPr wrap="none" rtlCol="0">
              <a:spAutoFit/>
            </a:bodyPr>
            <a:lstStyle/>
            <a:p>
              <a:pPr algn="ctr"/>
              <a:r>
                <a:rPr kumimoji="1" lang="en-US" altLang="ja-JP"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rPr>
                <a:t>COORDINATE</a:t>
              </a:r>
              <a:endParaRPr kumimoji="1" lang="ja-JP" altLang="en-US"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endParaRPr>
            </a:p>
          </p:txBody>
        </p:sp>
        <p:pic>
          <p:nvPicPr>
            <p:cNvPr id="6" name="図 5" descr="テキスト, ロゴ&#10;&#10;自動的に生成された説明">
              <a:extLst>
                <a:ext uri="{FF2B5EF4-FFF2-40B4-BE49-F238E27FC236}">
                  <a16:creationId xmlns:a16="http://schemas.microsoft.com/office/drawing/2014/main" id="{1D2C0995-9BAD-7C36-9A59-7D157E4091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8264" y="190999"/>
              <a:ext cx="977125" cy="379398"/>
            </a:xfrm>
            <a:prstGeom prst="rect">
              <a:avLst/>
            </a:prstGeom>
          </p:spPr>
        </p:pic>
        <p:cxnSp>
          <p:nvCxnSpPr>
            <p:cNvPr id="7" name="直線コネクタ 6">
              <a:extLst>
                <a:ext uri="{FF2B5EF4-FFF2-40B4-BE49-F238E27FC236}">
                  <a16:creationId xmlns:a16="http://schemas.microsoft.com/office/drawing/2014/main" id="{4B71F84C-873B-F7A3-9BAA-7D7F4756C1E0}"/>
                </a:ext>
              </a:extLst>
            </p:cNvPr>
            <p:cNvCxnSpPr>
              <a:cxnSpLocks/>
            </p:cNvCxnSpPr>
            <p:nvPr userDrawn="1"/>
          </p:nvCxnSpPr>
          <p:spPr>
            <a:xfrm>
              <a:off x="237199"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A268CCB-9B36-84A8-012C-68CBE3EDB64C}"/>
                </a:ext>
              </a:extLst>
            </p:cNvPr>
            <p:cNvCxnSpPr>
              <a:cxnSpLocks/>
            </p:cNvCxnSpPr>
            <p:nvPr userDrawn="1"/>
          </p:nvCxnSpPr>
          <p:spPr>
            <a:xfrm>
              <a:off x="902578"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タイトル 10">
            <a:extLst>
              <a:ext uri="{FF2B5EF4-FFF2-40B4-BE49-F238E27FC236}">
                <a16:creationId xmlns:a16="http://schemas.microsoft.com/office/drawing/2014/main" id="{32B66E9C-1149-1B21-1E13-E5807EF5D6F4}"/>
              </a:ext>
            </a:extLst>
          </p:cNvPr>
          <p:cNvSpPr>
            <a:spLocks noGrp="1"/>
          </p:cNvSpPr>
          <p:nvPr>
            <p:ph type="title"/>
          </p:nvPr>
        </p:nvSpPr>
        <p:spPr>
          <a:xfrm>
            <a:off x="1393541" y="154994"/>
            <a:ext cx="6756684" cy="302785"/>
          </a:xfrm>
          <a:prstGeom prst="rect">
            <a:avLst/>
          </a:prstGeom>
        </p:spPr>
        <p:txBody>
          <a:bodyPr wrap="none" anchor="ctr" anchorCtr="0"/>
          <a:lstStyle>
            <a:lvl1pPr>
              <a:defRPr sz="1200" b="1"/>
            </a:lvl1pPr>
          </a:lstStyle>
          <a:p>
            <a:r>
              <a:rPr kumimoji="1" lang="ja-JP" altLang="en-US" dirty="0"/>
              <a:t>マスター タイトルの書式設定</a:t>
            </a:r>
          </a:p>
        </p:txBody>
      </p:sp>
      <p:sp>
        <p:nvSpPr>
          <p:cNvPr id="17" name="テキスト プレースホルダー 16">
            <a:extLst>
              <a:ext uri="{FF2B5EF4-FFF2-40B4-BE49-F238E27FC236}">
                <a16:creationId xmlns:a16="http://schemas.microsoft.com/office/drawing/2014/main" id="{576C3D42-EA1D-3C21-6DB1-5D6A04425F06}"/>
              </a:ext>
            </a:extLst>
          </p:cNvPr>
          <p:cNvSpPr>
            <a:spLocks noGrp="1"/>
          </p:cNvSpPr>
          <p:nvPr>
            <p:ph type="body" sz="quarter" idx="10"/>
          </p:nvPr>
        </p:nvSpPr>
        <p:spPr>
          <a:xfrm>
            <a:off x="8226425" y="240797"/>
            <a:ext cx="1541463" cy="216982"/>
          </a:xfrm>
          <a:prstGeom prst="rect">
            <a:avLst/>
          </a:prstGeom>
        </p:spPr>
        <p:txBody>
          <a:bodyPr wrap="square" lIns="0" rIns="0" anchor="ctr" anchorCtr="0">
            <a:spAutoFit/>
          </a:bodyPr>
          <a:lstStyle>
            <a:lvl1pPr marL="0" indent="0" algn="r">
              <a:buNone/>
              <a:defRPr sz="900"/>
            </a:lvl1pPr>
            <a:lvl2pPr algn="r">
              <a:defRPr sz="900"/>
            </a:lvl2pPr>
            <a:lvl3pPr algn="r">
              <a:defRPr sz="900"/>
            </a:lvl3pPr>
            <a:lvl4pPr algn="r">
              <a:defRPr sz="900"/>
            </a:lvl4pPr>
            <a:lvl5pPr algn="r">
              <a:defRPr sz="900"/>
            </a:lvl5pPr>
          </a:lstStyle>
          <a:p>
            <a:pPr lvl="0"/>
            <a:endParaRPr kumimoji="1" lang="ja-JP" altLang="en-US" dirty="0"/>
          </a:p>
        </p:txBody>
      </p:sp>
      <p:sp>
        <p:nvSpPr>
          <p:cNvPr id="18" name="Credit">
            <a:extLst>
              <a:ext uri="{FF2B5EF4-FFF2-40B4-BE49-F238E27FC236}">
                <a16:creationId xmlns:a16="http://schemas.microsoft.com/office/drawing/2014/main" id="{F76AAC50-7A5F-27DB-AA37-108D3D09708A}"/>
              </a:ext>
            </a:extLst>
          </p:cNvPr>
          <p:cNvSpPr txBox="1">
            <a:spLocks/>
          </p:cNvSpPr>
          <p:nvPr userDrawn="1"/>
        </p:nvSpPr>
        <p:spPr bwMode="gray">
          <a:xfrm>
            <a:off x="8730482" y="88573"/>
            <a:ext cx="1035818" cy="15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868" rIns="0" bIns="36868" numCol="1" anchor="ctr"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ja-JP" sz="544" b="0" baseline="0" dirty="0">
                <a:solidFill>
                  <a:srgbClr val="504642"/>
                </a:solidFill>
                <a:latin typeface="+mn-lt"/>
                <a:ea typeface="+mn-ea"/>
              </a:rPr>
              <a:t>© Panasonic  Corporation 2024</a:t>
            </a:r>
          </a:p>
        </p:txBody>
      </p:sp>
    </p:spTree>
    <p:extLst>
      <p:ext uri="{BB962C8B-B14F-4D97-AF65-F5344CB8AC3E}">
        <p14:creationId xmlns:p14="http://schemas.microsoft.com/office/powerpoint/2010/main" val="366586653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05805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174" indent="0">
              <a:buNone/>
              <a:defRPr sz="2000">
                <a:solidFill>
                  <a:schemeClr val="tx1">
                    <a:tint val="75000"/>
                  </a:schemeClr>
                </a:solidFill>
              </a:defRPr>
            </a:lvl2pPr>
            <a:lvl3pPr marL="914348" indent="0">
              <a:buNone/>
              <a:defRPr sz="1800">
                <a:solidFill>
                  <a:schemeClr val="tx1">
                    <a:tint val="75000"/>
                  </a:schemeClr>
                </a:solidFill>
              </a:defRPr>
            </a:lvl3pPr>
            <a:lvl4pPr marL="1371521" indent="0">
              <a:buNone/>
              <a:defRPr sz="1600">
                <a:solidFill>
                  <a:schemeClr val="tx1">
                    <a:tint val="75000"/>
                  </a:schemeClr>
                </a:solidFill>
              </a:defRPr>
            </a:lvl4pPr>
            <a:lvl5pPr marL="1828695" indent="0">
              <a:buNone/>
              <a:defRPr sz="1600">
                <a:solidFill>
                  <a:schemeClr val="tx1">
                    <a:tint val="75000"/>
                  </a:schemeClr>
                </a:solidFill>
              </a:defRPr>
            </a:lvl5pPr>
            <a:lvl6pPr marL="2285869" indent="0">
              <a:buNone/>
              <a:defRPr sz="1600">
                <a:solidFill>
                  <a:schemeClr val="tx1">
                    <a:tint val="75000"/>
                  </a:schemeClr>
                </a:solidFill>
              </a:defRPr>
            </a:lvl6pPr>
            <a:lvl7pPr marL="2743043" indent="0">
              <a:buNone/>
              <a:defRPr sz="1600">
                <a:solidFill>
                  <a:schemeClr val="tx1">
                    <a:tint val="75000"/>
                  </a:schemeClr>
                </a:solidFill>
              </a:defRPr>
            </a:lvl7pPr>
            <a:lvl8pPr marL="3200217" indent="0">
              <a:buNone/>
              <a:defRPr sz="1600">
                <a:solidFill>
                  <a:schemeClr val="tx1">
                    <a:tint val="75000"/>
                  </a:schemeClr>
                </a:solidFill>
              </a:defRPr>
            </a:lvl8pPr>
            <a:lvl9pPr marL="365739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698830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7"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403361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3"/>
            <a:ext cx="4211340" cy="823912"/>
          </a:xfrm>
          <a:prstGeom prst="rect">
            <a:avLst/>
          </a:prstGeo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4" y="2505075"/>
            <a:ext cx="421134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8" name="Footer Placeholder 7"/>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399446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4" name="Footer Placeholder 3"/>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61062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3" name="Footer Placeholder 2"/>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92572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379305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174" indent="0">
              <a:buNone/>
              <a:defRPr sz="2800"/>
            </a:lvl2pPr>
            <a:lvl3pPr marL="914348" indent="0">
              <a:buNone/>
              <a:defRPr sz="2400"/>
            </a:lvl3pPr>
            <a:lvl4pPr marL="1371521" indent="0">
              <a:buNone/>
              <a:defRPr sz="2000"/>
            </a:lvl4pPr>
            <a:lvl5pPr marL="1828695" indent="0">
              <a:buNone/>
              <a:defRPr sz="2000"/>
            </a:lvl5pPr>
            <a:lvl6pPr marL="2285869" indent="0">
              <a:buNone/>
              <a:defRPr sz="2000"/>
            </a:lvl6pPr>
            <a:lvl7pPr marL="2743043" indent="0">
              <a:buNone/>
              <a:defRPr sz="2000"/>
            </a:lvl7pPr>
            <a:lvl8pPr marL="3200217" indent="0">
              <a:buNone/>
              <a:defRPr sz="2000"/>
            </a:lvl8pPr>
            <a:lvl9pPr marL="365739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85555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3871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348"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7" indent="-228587" algn="l" defTabSz="914348"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1" indent="-228587" algn="l" defTabSz="914348"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34" indent="-228587" algn="l" defTabSz="914348"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08"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82"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55"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29"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03"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977"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48" rtl="0" eaLnBrk="1" latinLnBrk="0" hangingPunct="1">
        <a:defRPr kumimoji="1" sz="1800" kern="1200">
          <a:solidFill>
            <a:schemeClr val="tx1"/>
          </a:solidFill>
          <a:latin typeface="+mn-lt"/>
          <a:ea typeface="+mn-ea"/>
          <a:cs typeface="+mn-cs"/>
        </a:defRPr>
      </a:lvl1pPr>
      <a:lvl2pPr marL="457174" algn="l" defTabSz="914348" rtl="0" eaLnBrk="1" latinLnBrk="0" hangingPunct="1">
        <a:defRPr kumimoji="1" sz="1800" kern="1200">
          <a:solidFill>
            <a:schemeClr val="tx1"/>
          </a:solidFill>
          <a:latin typeface="+mn-lt"/>
          <a:ea typeface="+mn-ea"/>
          <a:cs typeface="+mn-cs"/>
        </a:defRPr>
      </a:lvl2pPr>
      <a:lvl3pPr marL="914348" algn="l" defTabSz="914348" rtl="0" eaLnBrk="1" latinLnBrk="0" hangingPunct="1">
        <a:defRPr kumimoji="1" sz="1800" kern="1200">
          <a:solidFill>
            <a:schemeClr val="tx1"/>
          </a:solidFill>
          <a:latin typeface="+mn-lt"/>
          <a:ea typeface="+mn-ea"/>
          <a:cs typeface="+mn-cs"/>
        </a:defRPr>
      </a:lvl3pPr>
      <a:lvl4pPr marL="1371521" algn="l" defTabSz="914348" rtl="0" eaLnBrk="1" latinLnBrk="0" hangingPunct="1">
        <a:defRPr kumimoji="1" sz="1800" kern="1200">
          <a:solidFill>
            <a:schemeClr val="tx1"/>
          </a:solidFill>
          <a:latin typeface="+mn-lt"/>
          <a:ea typeface="+mn-ea"/>
          <a:cs typeface="+mn-cs"/>
        </a:defRPr>
      </a:lvl4pPr>
      <a:lvl5pPr marL="1828695" algn="l" defTabSz="914348" rtl="0" eaLnBrk="1" latinLnBrk="0" hangingPunct="1">
        <a:defRPr kumimoji="1" sz="1800" kern="1200">
          <a:solidFill>
            <a:schemeClr val="tx1"/>
          </a:solidFill>
          <a:latin typeface="+mn-lt"/>
          <a:ea typeface="+mn-ea"/>
          <a:cs typeface="+mn-cs"/>
        </a:defRPr>
      </a:lvl5pPr>
      <a:lvl6pPr marL="2285869" algn="l" defTabSz="914348" rtl="0" eaLnBrk="1" latinLnBrk="0" hangingPunct="1">
        <a:defRPr kumimoji="1" sz="1800" kern="1200">
          <a:solidFill>
            <a:schemeClr val="tx1"/>
          </a:solidFill>
          <a:latin typeface="+mn-lt"/>
          <a:ea typeface="+mn-ea"/>
          <a:cs typeface="+mn-cs"/>
        </a:defRPr>
      </a:lvl6pPr>
      <a:lvl7pPr marL="2743043" algn="l" defTabSz="914348" rtl="0" eaLnBrk="1" latinLnBrk="0" hangingPunct="1">
        <a:defRPr kumimoji="1" sz="1800" kern="1200">
          <a:solidFill>
            <a:schemeClr val="tx1"/>
          </a:solidFill>
          <a:latin typeface="+mn-lt"/>
          <a:ea typeface="+mn-ea"/>
          <a:cs typeface="+mn-cs"/>
        </a:defRPr>
      </a:lvl7pPr>
      <a:lvl8pPr marL="3200217" algn="l" defTabSz="914348" rtl="0" eaLnBrk="1" latinLnBrk="0" hangingPunct="1">
        <a:defRPr kumimoji="1" sz="1800" kern="1200">
          <a:solidFill>
            <a:schemeClr val="tx1"/>
          </a:solidFill>
          <a:latin typeface="+mn-lt"/>
          <a:ea typeface="+mn-ea"/>
          <a:cs typeface="+mn-cs"/>
        </a:defRPr>
      </a:lvl8pPr>
      <a:lvl9pPr marL="3657390" algn="l" defTabSz="91434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2D6B7E3-6D81-4847-93DF-C2EFFE656F52}"/>
              </a:ext>
            </a:extLst>
          </p:cNvPr>
          <p:cNvSpPr/>
          <p:nvPr userDrawn="1"/>
        </p:nvSpPr>
        <p:spPr>
          <a:xfrm>
            <a:off x="0" y="0"/>
            <a:ext cx="2471299" cy="2419392"/>
          </a:xfrm>
          <a:prstGeom prst="rect">
            <a:avLst/>
          </a:prstGeom>
          <a:solidFill>
            <a:srgbClr val="E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8" name="正方形/長方形 7">
            <a:extLst>
              <a:ext uri="{FF2B5EF4-FFF2-40B4-BE49-F238E27FC236}">
                <a16:creationId xmlns:a16="http://schemas.microsoft.com/office/drawing/2014/main" id="{EEB8686F-56E9-4EDD-A96C-ED80FAF92B2A}"/>
              </a:ext>
            </a:extLst>
          </p:cNvPr>
          <p:cNvSpPr/>
          <p:nvPr userDrawn="1"/>
        </p:nvSpPr>
        <p:spPr>
          <a:xfrm>
            <a:off x="7451343" y="0"/>
            <a:ext cx="2471299" cy="2419392"/>
          </a:xfrm>
          <a:prstGeom prst="rect">
            <a:avLst/>
          </a:prstGeom>
          <a:solidFill>
            <a:srgbClr val="E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9" name="正方形/長方形 8">
            <a:extLst>
              <a:ext uri="{FF2B5EF4-FFF2-40B4-BE49-F238E27FC236}">
                <a16:creationId xmlns:a16="http://schemas.microsoft.com/office/drawing/2014/main" id="{17ECE30D-0157-476B-AFA3-39F85FC0E77E}"/>
              </a:ext>
            </a:extLst>
          </p:cNvPr>
          <p:cNvSpPr/>
          <p:nvPr userDrawn="1"/>
        </p:nvSpPr>
        <p:spPr>
          <a:xfrm>
            <a:off x="0" y="4435553"/>
            <a:ext cx="2471299" cy="2419392"/>
          </a:xfrm>
          <a:prstGeom prst="rect">
            <a:avLst/>
          </a:prstGeom>
          <a:solidFill>
            <a:srgbClr val="E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0" name="正方形/長方形 9">
            <a:extLst>
              <a:ext uri="{FF2B5EF4-FFF2-40B4-BE49-F238E27FC236}">
                <a16:creationId xmlns:a16="http://schemas.microsoft.com/office/drawing/2014/main" id="{074D4C91-9E1F-4C77-AEF1-9F76AC0C9BDA}"/>
              </a:ext>
            </a:extLst>
          </p:cNvPr>
          <p:cNvSpPr/>
          <p:nvPr userDrawn="1"/>
        </p:nvSpPr>
        <p:spPr>
          <a:xfrm>
            <a:off x="7451343" y="4435553"/>
            <a:ext cx="2471299" cy="2419392"/>
          </a:xfrm>
          <a:prstGeom prst="rect">
            <a:avLst/>
          </a:prstGeom>
          <a:solidFill>
            <a:srgbClr val="E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1" name="四角形: 角を丸くする 10">
            <a:extLst>
              <a:ext uri="{FF2B5EF4-FFF2-40B4-BE49-F238E27FC236}">
                <a16:creationId xmlns:a16="http://schemas.microsoft.com/office/drawing/2014/main" id="{03C14181-CFDF-45ED-B61C-FCB756B32FB4}"/>
              </a:ext>
            </a:extLst>
          </p:cNvPr>
          <p:cNvSpPr/>
          <p:nvPr userDrawn="1"/>
        </p:nvSpPr>
        <p:spPr>
          <a:xfrm>
            <a:off x="212182" y="247890"/>
            <a:ext cx="9510759" cy="6414619"/>
          </a:xfrm>
          <a:prstGeom prst="roundRect">
            <a:avLst>
              <a:gd name="adj" fmla="val 1967"/>
            </a:avLst>
          </a:prstGeom>
          <a:solidFill>
            <a:srgbClr val="F4F2F0"/>
          </a:solidFill>
          <a:ln>
            <a:noFill/>
          </a:ln>
          <a:effectLst>
            <a:glow rad="165100">
              <a:schemeClr val="tx1">
                <a:alpha val="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5" name="四角形: 角を丸くする 14">
            <a:extLst>
              <a:ext uri="{FF2B5EF4-FFF2-40B4-BE49-F238E27FC236}">
                <a16:creationId xmlns:a16="http://schemas.microsoft.com/office/drawing/2014/main" id="{1E306837-72F2-4F48-8B05-DF2A7631D081}"/>
              </a:ext>
            </a:extLst>
          </p:cNvPr>
          <p:cNvSpPr/>
          <p:nvPr userDrawn="1"/>
        </p:nvSpPr>
        <p:spPr>
          <a:xfrm>
            <a:off x="212182" y="2419392"/>
            <a:ext cx="9510759" cy="2016161"/>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Tree>
    <p:extLst>
      <p:ext uri="{BB962C8B-B14F-4D97-AF65-F5344CB8AC3E}">
        <p14:creationId xmlns:p14="http://schemas.microsoft.com/office/powerpoint/2010/main" val="26364615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348"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7" indent="-228587" algn="l" defTabSz="914348"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1" indent="-228587" algn="l" defTabSz="914348"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34" indent="-228587" algn="l" defTabSz="914348"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08"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82"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55"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29"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03"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977"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48" rtl="0" eaLnBrk="1" latinLnBrk="0" hangingPunct="1">
        <a:defRPr kumimoji="1" sz="1800" kern="1200">
          <a:solidFill>
            <a:schemeClr val="tx1"/>
          </a:solidFill>
          <a:latin typeface="+mn-lt"/>
          <a:ea typeface="+mn-ea"/>
          <a:cs typeface="+mn-cs"/>
        </a:defRPr>
      </a:lvl1pPr>
      <a:lvl2pPr marL="457174" algn="l" defTabSz="914348" rtl="0" eaLnBrk="1" latinLnBrk="0" hangingPunct="1">
        <a:defRPr kumimoji="1" sz="1800" kern="1200">
          <a:solidFill>
            <a:schemeClr val="tx1"/>
          </a:solidFill>
          <a:latin typeface="+mn-lt"/>
          <a:ea typeface="+mn-ea"/>
          <a:cs typeface="+mn-cs"/>
        </a:defRPr>
      </a:lvl2pPr>
      <a:lvl3pPr marL="914348" algn="l" defTabSz="914348" rtl="0" eaLnBrk="1" latinLnBrk="0" hangingPunct="1">
        <a:defRPr kumimoji="1" sz="1800" kern="1200">
          <a:solidFill>
            <a:schemeClr val="tx1"/>
          </a:solidFill>
          <a:latin typeface="+mn-lt"/>
          <a:ea typeface="+mn-ea"/>
          <a:cs typeface="+mn-cs"/>
        </a:defRPr>
      </a:lvl3pPr>
      <a:lvl4pPr marL="1371521" algn="l" defTabSz="914348" rtl="0" eaLnBrk="1" latinLnBrk="0" hangingPunct="1">
        <a:defRPr kumimoji="1" sz="1800" kern="1200">
          <a:solidFill>
            <a:schemeClr val="tx1"/>
          </a:solidFill>
          <a:latin typeface="+mn-lt"/>
          <a:ea typeface="+mn-ea"/>
          <a:cs typeface="+mn-cs"/>
        </a:defRPr>
      </a:lvl4pPr>
      <a:lvl5pPr marL="1828695" algn="l" defTabSz="914348" rtl="0" eaLnBrk="1" latinLnBrk="0" hangingPunct="1">
        <a:defRPr kumimoji="1" sz="1800" kern="1200">
          <a:solidFill>
            <a:schemeClr val="tx1"/>
          </a:solidFill>
          <a:latin typeface="+mn-lt"/>
          <a:ea typeface="+mn-ea"/>
          <a:cs typeface="+mn-cs"/>
        </a:defRPr>
      </a:lvl5pPr>
      <a:lvl6pPr marL="2285869" algn="l" defTabSz="914348" rtl="0" eaLnBrk="1" latinLnBrk="0" hangingPunct="1">
        <a:defRPr kumimoji="1" sz="1800" kern="1200">
          <a:solidFill>
            <a:schemeClr val="tx1"/>
          </a:solidFill>
          <a:latin typeface="+mn-lt"/>
          <a:ea typeface="+mn-ea"/>
          <a:cs typeface="+mn-cs"/>
        </a:defRPr>
      </a:lvl6pPr>
      <a:lvl7pPr marL="2743043" algn="l" defTabSz="914348" rtl="0" eaLnBrk="1" latinLnBrk="0" hangingPunct="1">
        <a:defRPr kumimoji="1" sz="1800" kern="1200">
          <a:solidFill>
            <a:schemeClr val="tx1"/>
          </a:solidFill>
          <a:latin typeface="+mn-lt"/>
          <a:ea typeface="+mn-ea"/>
          <a:cs typeface="+mn-cs"/>
        </a:defRPr>
      </a:lvl7pPr>
      <a:lvl8pPr marL="3200217" algn="l" defTabSz="914348" rtl="0" eaLnBrk="1" latinLnBrk="0" hangingPunct="1">
        <a:defRPr kumimoji="1" sz="1800" kern="1200">
          <a:solidFill>
            <a:schemeClr val="tx1"/>
          </a:solidFill>
          <a:latin typeface="+mn-lt"/>
          <a:ea typeface="+mn-ea"/>
          <a:cs typeface="+mn-cs"/>
        </a:defRPr>
      </a:lvl8pPr>
      <a:lvl9pPr marL="3657390" algn="l" defTabSz="91434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753132"/>
      </p:ext>
    </p:extLst>
  </p:cSld>
  <p:clrMap bg1="lt1" tx1="dk1" bg2="lt2" tx2="dk2" accent1="accent1" accent2="accent2" accent3="accent3" accent4="accent4" accent5="accent5" accent6="accent6" hlink="hlink" folHlink="folHlink"/>
  <p:sldLayoutIdLst>
    <p:sldLayoutId id="2147483714" r:id="rId1"/>
    <p:sldLayoutId id="2147483715"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7" userDrawn="1">
          <p15:clr>
            <a:srgbClr val="F26B43"/>
          </p15:clr>
        </p15:guide>
        <p15:guide id="2" orient="horz" pos="434" userDrawn="1">
          <p15:clr>
            <a:srgbClr val="F26B43"/>
          </p15:clr>
        </p15:guide>
        <p15:guide id="3" pos="3144" userDrawn="1">
          <p15:clr>
            <a:srgbClr val="F26B43"/>
          </p15:clr>
        </p15:guide>
        <p15:guide id="4" pos="2127" userDrawn="1">
          <p15:clr>
            <a:srgbClr val="F26B43"/>
          </p15:clr>
        </p15:guide>
        <p15:guide id="5" pos="2079" userDrawn="1">
          <p15:clr>
            <a:srgbClr val="F26B43"/>
          </p15:clr>
        </p15:guide>
        <p15:guide id="6" pos="1108" userDrawn="1">
          <p15:clr>
            <a:srgbClr val="F26B43"/>
          </p15:clr>
        </p15:guide>
        <p15:guide id="7" pos="1060" userDrawn="1">
          <p15:clr>
            <a:srgbClr val="F26B43"/>
          </p15:clr>
        </p15:guide>
        <p15:guide id="8" pos="90" userDrawn="1">
          <p15:clr>
            <a:srgbClr val="F26B43"/>
          </p15:clr>
        </p15:guide>
        <p15:guide id="9" orient="horz" pos="1658" userDrawn="1">
          <p15:clr>
            <a:srgbClr val="F26B43"/>
          </p15:clr>
        </p15:guide>
        <p15:guide id="10" orient="horz" pos="1704" userDrawn="1">
          <p15:clr>
            <a:srgbClr val="F26B43"/>
          </p15:clr>
        </p15:guide>
        <p15:guide id="11" orient="horz" pos="386" userDrawn="1">
          <p15:clr>
            <a:srgbClr val="F26B43"/>
          </p15:clr>
        </p15:guide>
        <p15:guide id="12" orient="horz" pos="2928" userDrawn="1">
          <p15:clr>
            <a:srgbClr val="F26B43"/>
          </p15:clr>
        </p15:guide>
        <p15:guide id="13" orient="horz" pos="2975" userDrawn="1">
          <p15:clr>
            <a:srgbClr val="F26B43"/>
          </p15:clr>
        </p15:guide>
        <p15:guide id="14" orient="horz" pos="4200" userDrawn="1">
          <p15:clr>
            <a:srgbClr val="F26B43"/>
          </p15:clr>
        </p15:guide>
        <p15:guide id="15" pos="4116" userDrawn="1">
          <p15:clr>
            <a:srgbClr val="F26B43"/>
          </p15:clr>
        </p15:guide>
        <p15:guide id="16" pos="4163" userDrawn="1">
          <p15:clr>
            <a:srgbClr val="F26B43"/>
          </p15:clr>
        </p15:guide>
        <p15:guide id="17" pos="5133" userDrawn="1">
          <p15:clr>
            <a:srgbClr val="F26B43"/>
          </p15:clr>
        </p15:guide>
        <p15:guide id="18" pos="5182" userDrawn="1">
          <p15:clr>
            <a:srgbClr val="F26B43"/>
          </p15:clr>
        </p15:guide>
        <p15:guide id="19" pos="6152" userDrawn="1">
          <p15:clr>
            <a:srgbClr val="F26B43"/>
          </p15:clr>
        </p15:guide>
        <p15:guide id="20" orient="horz" pos="424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5.jpeg"/><Relationship Id="rId11" Type="http://schemas.openxmlformats.org/officeDocument/2006/relationships/image" Target="../media/image9.jpg"/><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家具のあるリビングルーム&#10;&#10;自動的に生成された説明">
            <a:extLst>
              <a:ext uri="{FF2B5EF4-FFF2-40B4-BE49-F238E27FC236}">
                <a16:creationId xmlns:a16="http://schemas.microsoft.com/office/drawing/2014/main" id="{91D36F98-3CFF-F843-A22F-50174CABB851}"/>
              </a:ext>
            </a:extLst>
          </p:cNvPr>
          <p:cNvPicPr>
            <a:picLocks noChangeAspect="1"/>
          </p:cNvPicPr>
          <p:nvPr/>
        </p:nvPicPr>
        <p:blipFill rotWithShape="1">
          <a:blip r:embed="rId3"/>
          <a:srcRect l="11747" t="9544" r="1663" b="7211"/>
          <a:stretch/>
        </p:blipFill>
        <p:spPr>
          <a:xfrm>
            <a:off x="137738" y="899521"/>
            <a:ext cx="6329960" cy="4056985"/>
          </a:xfrm>
          <a:prstGeom prst="rect">
            <a:avLst/>
          </a:prstGeom>
        </p:spPr>
      </p:pic>
      <p:pic>
        <p:nvPicPr>
          <p:cNvPr id="17" name="図 16">
            <a:extLst>
              <a:ext uri="{FF2B5EF4-FFF2-40B4-BE49-F238E27FC236}">
                <a16:creationId xmlns:a16="http://schemas.microsoft.com/office/drawing/2014/main" id="{7202A27F-312C-D685-B5BC-1093AB8F89CE}"/>
              </a:ext>
            </a:extLst>
          </p:cNvPr>
          <p:cNvPicPr>
            <a:picLocks noChangeAspect="1"/>
          </p:cNvPicPr>
          <p:nvPr/>
        </p:nvPicPr>
        <p:blipFill rotWithShape="1">
          <a:blip r:embed="rId4">
            <a:extLst>
              <a:ext uri="{28A0092B-C50C-407E-A947-70E740481C1C}">
                <a14:useLocalDpi xmlns:a14="http://schemas.microsoft.com/office/drawing/2010/main" val="0"/>
              </a:ext>
            </a:extLst>
          </a:blip>
          <a:srcRect l="632" t="1900" r="1427" b="12027"/>
          <a:stretch/>
        </p:blipFill>
        <p:spPr>
          <a:xfrm>
            <a:off x="8204730" y="4291896"/>
            <a:ext cx="1297501" cy="1261278"/>
          </a:xfrm>
          <a:prstGeom prst="rect">
            <a:avLst/>
          </a:prstGeom>
        </p:spPr>
      </p:pic>
      <p:pic>
        <p:nvPicPr>
          <p:cNvPr id="13" name="図 12" descr="暖炉のあるリビングルーム&#10;&#10;低い精度で自動的に生成された説明">
            <a:extLst>
              <a:ext uri="{FF2B5EF4-FFF2-40B4-BE49-F238E27FC236}">
                <a16:creationId xmlns:a16="http://schemas.microsoft.com/office/drawing/2014/main" id="{0385320B-EEA7-DD33-6515-5598D46330C5}"/>
              </a:ext>
            </a:extLst>
          </p:cNvPr>
          <p:cNvPicPr>
            <a:picLocks noChangeAspect="1"/>
          </p:cNvPicPr>
          <p:nvPr/>
        </p:nvPicPr>
        <p:blipFill rotWithShape="1">
          <a:blip r:embed="rId5">
            <a:extLst>
              <a:ext uri="{28A0092B-C50C-407E-A947-70E740481C1C}">
                <a14:useLocalDpi xmlns:a14="http://schemas.microsoft.com/office/drawing/2010/main" val="0"/>
              </a:ext>
            </a:extLst>
          </a:blip>
          <a:srcRect l="20838" t="32000" r="15680"/>
          <a:stretch/>
        </p:blipFill>
        <p:spPr>
          <a:xfrm>
            <a:off x="7596184" y="2382543"/>
            <a:ext cx="2166941" cy="1326390"/>
          </a:xfrm>
          <a:prstGeom prst="rect">
            <a:avLst/>
          </a:prstGeom>
          <a:ln>
            <a:noFill/>
          </a:ln>
          <a:effectLst/>
        </p:spPr>
      </p:pic>
      <p:pic>
        <p:nvPicPr>
          <p:cNvPr id="15" name="図 14" descr="屋内, 暮らし, 窓, 部屋 が含まれている画像&#10;&#10;自動的に生成された説明">
            <a:extLst>
              <a:ext uri="{FF2B5EF4-FFF2-40B4-BE49-F238E27FC236}">
                <a16:creationId xmlns:a16="http://schemas.microsoft.com/office/drawing/2014/main" id="{34A17ACC-5231-CAE5-ABD5-A2EE4C4BD249}"/>
              </a:ext>
            </a:extLst>
          </p:cNvPr>
          <p:cNvPicPr>
            <a:picLocks noChangeAspect="1"/>
          </p:cNvPicPr>
          <p:nvPr/>
        </p:nvPicPr>
        <p:blipFill rotWithShape="1">
          <a:blip r:embed="rId6">
            <a:extLst>
              <a:ext uri="{28A0092B-C50C-407E-A947-70E740481C1C}">
                <a14:useLocalDpi xmlns:a14="http://schemas.microsoft.com/office/drawing/2010/main" val="0"/>
              </a:ext>
            </a:extLst>
          </a:blip>
          <a:srcRect l="9912" r="4917" b="14829"/>
          <a:stretch/>
        </p:blipFill>
        <p:spPr>
          <a:xfrm>
            <a:off x="6957559" y="895161"/>
            <a:ext cx="2260312" cy="1319999"/>
          </a:xfrm>
          <a:prstGeom prst="rect">
            <a:avLst/>
          </a:prstGeom>
          <a:ln>
            <a:noFill/>
          </a:ln>
          <a:effectLst/>
        </p:spPr>
      </p:pic>
      <p:pic>
        <p:nvPicPr>
          <p:cNvPr id="25" name="図 24">
            <a:extLst>
              <a:ext uri="{FF2B5EF4-FFF2-40B4-BE49-F238E27FC236}">
                <a16:creationId xmlns:a16="http://schemas.microsoft.com/office/drawing/2014/main" id="{1143A6CC-D53E-4B0A-82AE-1DA9B7210F6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94000" contrast="-45000"/>
                    </a14:imgEffect>
                  </a14:imgLayer>
                </a14:imgProps>
              </a:ext>
            </a:extLst>
          </a:blip>
          <a:srcRect t="74451" r="5897"/>
          <a:stretch/>
        </p:blipFill>
        <p:spPr>
          <a:xfrm>
            <a:off x="8200587" y="5545645"/>
            <a:ext cx="1305286" cy="197100"/>
          </a:xfrm>
          <a:prstGeom prst="rect">
            <a:avLst/>
          </a:prstGeom>
          <a:ln w="3175">
            <a:solidFill>
              <a:schemeClr val="bg1">
                <a:lumMod val="85000"/>
              </a:schemeClr>
            </a:solidFill>
          </a:ln>
        </p:spPr>
      </p:pic>
      <p:pic>
        <p:nvPicPr>
          <p:cNvPr id="27" name="図 26">
            <a:extLst>
              <a:ext uri="{FF2B5EF4-FFF2-40B4-BE49-F238E27FC236}">
                <a16:creationId xmlns:a16="http://schemas.microsoft.com/office/drawing/2014/main" id="{E2E22434-5400-4BEB-FF40-EC6D2A4E8015}"/>
              </a:ext>
            </a:extLst>
          </p:cNvPr>
          <p:cNvPicPr>
            <a:picLocks noChangeAspect="1"/>
          </p:cNvPicPr>
          <p:nvPr/>
        </p:nvPicPr>
        <p:blipFill rotWithShape="1">
          <a:blip r:embed="rId9">
            <a:extLst>
              <a:ext uri="{BEBA8EAE-BF5A-486C-A8C5-ECC9F3942E4B}">
                <a14:imgProps xmlns:a14="http://schemas.microsoft.com/office/drawing/2010/main">
                  <a14:imgLayer r:embed="rId8">
                    <a14:imgEffect>
                      <a14:brightnessContrast bright="90000" contrast="-40000"/>
                    </a14:imgEffect>
                  </a14:imgLayer>
                </a14:imgProps>
              </a:ext>
            </a:extLst>
          </a:blip>
          <a:srcRect l="32534" t="983" r="34552" b="1159"/>
          <a:stretch/>
        </p:blipFill>
        <p:spPr>
          <a:xfrm>
            <a:off x="7216456" y="4291896"/>
            <a:ext cx="988352" cy="1451488"/>
          </a:xfrm>
          <a:prstGeom prst="rect">
            <a:avLst/>
          </a:prstGeom>
          <a:ln w="3175">
            <a:solidFill>
              <a:schemeClr val="bg1">
                <a:lumMod val="85000"/>
              </a:schemeClr>
            </a:solidFill>
          </a:ln>
        </p:spPr>
      </p:pic>
      <p:grpSp>
        <p:nvGrpSpPr>
          <p:cNvPr id="4" name="グループ化 3">
            <a:extLst>
              <a:ext uri="{FF2B5EF4-FFF2-40B4-BE49-F238E27FC236}">
                <a16:creationId xmlns:a16="http://schemas.microsoft.com/office/drawing/2014/main" id="{5EA52311-5CFD-F0F1-2E37-02DA46344D2E}"/>
              </a:ext>
            </a:extLst>
          </p:cNvPr>
          <p:cNvGrpSpPr/>
          <p:nvPr/>
        </p:nvGrpSpPr>
        <p:grpSpPr>
          <a:xfrm>
            <a:off x="142874" y="5168912"/>
            <a:ext cx="4810125" cy="1573200"/>
            <a:chOff x="142874" y="5047500"/>
            <a:chExt cx="4810125" cy="1573200"/>
          </a:xfrm>
        </p:grpSpPr>
        <p:sp>
          <p:nvSpPr>
            <p:cNvPr id="59" name="正方形/長方形 58">
              <a:extLst>
                <a:ext uri="{FF2B5EF4-FFF2-40B4-BE49-F238E27FC236}">
                  <a16:creationId xmlns:a16="http://schemas.microsoft.com/office/drawing/2014/main" id="{BF26CA10-F7CC-4BCD-B5E6-C4454F57A5D0}"/>
                </a:ext>
              </a:extLst>
            </p:cNvPr>
            <p:cNvSpPr/>
            <p:nvPr/>
          </p:nvSpPr>
          <p:spPr>
            <a:xfrm>
              <a:off x="142875" y="5047500"/>
              <a:ext cx="4773613" cy="1573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dirty="0"/>
            </a:p>
          </p:txBody>
        </p:sp>
        <p:sp>
          <p:nvSpPr>
            <p:cNvPr id="71" name="テキスト ボックス 70">
              <a:extLst>
                <a:ext uri="{FF2B5EF4-FFF2-40B4-BE49-F238E27FC236}">
                  <a16:creationId xmlns:a16="http://schemas.microsoft.com/office/drawing/2014/main" id="{BB1FE5BB-718C-4E1C-9F00-C0B9281AA93E}"/>
                </a:ext>
              </a:extLst>
            </p:cNvPr>
            <p:cNvSpPr txBox="1"/>
            <p:nvPr/>
          </p:nvSpPr>
          <p:spPr>
            <a:xfrm>
              <a:off x="142874" y="5047500"/>
              <a:ext cx="4810125" cy="831658"/>
            </a:xfrm>
            <a:prstGeom prst="rect">
              <a:avLst/>
            </a:prstGeom>
            <a:noFill/>
          </p:spPr>
          <p:txBody>
            <a:bodyPr wrap="square" lIns="144000" tIns="252000" rIns="144000" bIns="24245" rtlCol="0">
              <a:spAutoFit/>
            </a:bodyPr>
            <a:lstStyle/>
            <a:p>
              <a:r>
                <a:rPr lang="ja-JP" altLang="en-US" sz="898" dirty="0">
                  <a:latin typeface="ＭＳ Ｐゴシック" panose="020B0600070205080204" pitchFamily="50" charset="-128"/>
                  <a:ea typeface="ＭＳ Ｐゴシック" panose="020B0600070205080204" pitchFamily="50" charset="-128"/>
                </a:rPr>
                <a:t>さまざまな質感のホワイトのコンビネーションとディテールが作り出すのは、</a:t>
              </a:r>
              <a:endParaRPr lang="en-US" altLang="ja-JP" sz="898" dirty="0">
                <a:latin typeface="ＭＳ Ｐゴシック" panose="020B0600070205080204" pitchFamily="50" charset="-128"/>
                <a:ea typeface="ＭＳ Ｐゴシック" panose="020B0600070205080204" pitchFamily="50" charset="-128"/>
              </a:endParaRPr>
            </a:p>
            <a:p>
              <a:r>
                <a:rPr lang="ja-JP" altLang="en-US" sz="898" dirty="0">
                  <a:latin typeface="ＭＳ Ｐゴシック" panose="020B0600070205080204" pitchFamily="50" charset="-128"/>
                  <a:ea typeface="ＭＳ Ｐゴシック" panose="020B0600070205080204" pitchFamily="50" charset="-128"/>
                </a:rPr>
                <a:t>明るくシンプルでクリーンでありながら単調にはならない抑揚と奥行きを感じる空間。</a:t>
              </a:r>
              <a:endParaRPr lang="en-US" altLang="ja-JP" sz="898" dirty="0">
                <a:latin typeface="ＭＳ Ｐゴシック" panose="020B0600070205080204" pitchFamily="50" charset="-128"/>
                <a:ea typeface="ＭＳ Ｐゴシック" panose="020B0600070205080204" pitchFamily="50" charset="-128"/>
              </a:endParaRPr>
            </a:p>
            <a:p>
              <a:r>
                <a:rPr lang="ja-JP" altLang="en-US" sz="898" dirty="0">
                  <a:latin typeface="ＭＳ Ｐゴシック" panose="020B0600070205080204" pitchFamily="50" charset="-128"/>
                  <a:ea typeface="ＭＳ Ｐゴシック" panose="020B0600070205080204" pitchFamily="50" charset="-128"/>
                </a:rPr>
                <a:t>ここには自分たちならではの生活と趣味を楽しむためのコーナーがいくつもあり、いつでもお気に入りのものを感じていられることが日常にワクワク感とゆとりをもたらしてくれる。</a:t>
              </a:r>
            </a:p>
          </p:txBody>
        </p:sp>
        <p:sp>
          <p:nvSpPr>
            <p:cNvPr id="42" name="テキスト ボックス 41">
              <a:extLst>
                <a:ext uri="{FF2B5EF4-FFF2-40B4-BE49-F238E27FC236}">
                  <a16:creationId xmlns:a16="http://schemas.microsoft.com/office/drawing/2014/main" id="{BB1FE5BB-718C-4E1C-9F00-C0B9281AA93E}"/>
                </a:ext>
              </a:extLst>
            </p:cNvPr>
            <p:cNvSpPr txBox="1"/>
            <p:nvPr/>
          </p:nvSpPr>
          <p:spPr>
            <a:xfrm>
              <a:off x="142875" y="6203578"/>
              <a:ext cx="4773612" cy="417122"/>
            </a:xfrm>
            <a:prstGeom prst="rect">
              <a:avLst/>
            </a:prstGeom>
            <a:noFill/>
          </p:spPr>
          <p:txBody>
            <a:bodyPr wrap="square" lIns="144000" tIns="24245" rIns="144000" bIns="252000" rtlCol="0" anchor="b">
              <a:spAutoFit/>
            </a:bodyPr>
            <a:lstStyle/>
            <a:p>
              <a:r>
                <a:rPr lang="en-US" altLang="ja-JP" sz="898" dirty="0">
                  <a:latin typeface="ＭＳ Ｐゴシック" panose="020B0600070205080204" pitchFamily="50" charset="-128"/>
                  <a:ea typeface="ＭＳ Ｐゴシック" panose="020B0600070205080204" pitchFamily="50" charset="-128"/>
                </a:rPr>
                <a:t>#</a:t>
              </a:r>
              <a:r>
                <a:rPr lang="ja-JP" altLang="en-US" sz="898" dirty="0">
                  <a:latin typeface="ＭＳ Ｐゴシック" panose="020B0600070205080204" pitchFamily="50" charset="-128"/>
                  <a:ea typeface="ＭＳ Ｐゴシック" panose="020B0600070205080204" pitchFamily="50" charset="-128"/>
                </a:rPr>
                <a:t>明るさ、 </a:t>
              </a:r>
              <a:r>
                <a:rPr lang="en-US" altLang="ja-JP" sz="898" dirty="0">
                  <a:latin typeface="ＭＳ Ｐゴシック" panose="020B0600070205080204" pitchFamily="50" charset="-128"/>
                  <a:ea typeface="ＭＳ Ｐゴシック" panose="020B0600070205080204" pitchFamily="50" charset="-128"/>
                </a:rPr>
                <a:t>#</a:t>
              </a:r>
              <a:r>
                <a:rPr lang="ja-JP" altLang="en-US" sz="898" dirty="0">
                  <a:latin typeface="ＭＳ Ｐゴシック" panose="020B0600070205080204" pitchFamily="50" charset="-128"/>
                  <a:ea typeface="ＭＳ Ｐゴシック" panose="020B0600070205080204" pitchFamily="50" charset="-128"/>
                </a:rPr>
                <a:t>さわやか、</a:t>
              </a:r>
              <a:r>
                <a:rPr lang="en-US" altLang="ja-JP" sz="898" dirty="0">
                  <a:latin typeface="ＭＳ Ｐゴシック" panose="020B0600070205080204" pitchFamily="50" charset="-128"/>
                  <a:ea typeface="ＭＳ Ｐゴシック" panose="020B0600070205080204" pitchFamily="50" charset="-128"/>
                </a:rPr>
                <a:t> #</a:t>
              </a:r>
              <a:r>
                <a:rPr lang="ja-JP" altLang="en-US" sz="898" dirty="0">
                  <a:latin typeface="ＭＳ Ｐゴシック" panose="020B0600070205080204" pitchFamily="50" charset="-128"/>
                  <a:ea typeface="ＭＳ Ｐゴシック" panose="020B0600070205080204" pitchFamily="50" charset="-128"/>
                </a:rPr>
                <a:t>楽しむ、 </a:t>
              </a:r>
              <a:r>
                <a:rPr lang="en-US" altLang="ja-JP" sz="898" dirty="0">
                  <a:latin typeface="ＭＳ Ｐゴシック" panose="020B0600070205080204" pitchFamily="50" charset="-128"/>
                  <a:ea typeface="ＭＳ Ｐゴシック" panose="020B0600070205080204" pitchFamily="50" charset="-128"/>
                </a:rPr>
                <a:t>#</a:t>
              </a:r>
              <a:r>
                <a:rPr lang="ja-JP" altLang="en-US" sz="898" dirty="0">
                  <a:latin typeface="ＭＳ Ｐゴシック" panose="020B0600070205080204" pitchFamily="50" charset="-128"/>
                  <a:ea typeface="ＭＳ Ｐゴシック" panose="020B0600070205080204" pitchFamily="50" charset="-128"/>
                </a:rPr>
                <a:t>グリーン、</a:t>
              </a:r>
              <a:r>
                <a:rPr lang="en-US" altLang="ja-JP" sz="898" dirty="0">
                  <a:latin typeface="ＭＳ Ｐゴシック" panose="020B0600070205080204" pitchFamily="50" charset="-128"/>
                  <a:ea typeface="ＭＳ Ｐゴシック" panose="020B0600070205080204" pitchFamily="50" charset="-128"/>
                </a:rPr>
                <a:t> #</a:t>
              </a:r>
              <a:r>
                <a:rPr lang="ja-JP" altLang="en-US" sz="898" dirty="0">
                  <a:latin typeface="ＭＳ Ｐゴシック" panose="020B0600070205080204" pitchFamily="50" charset="-128"/>
                  <a:ea typeface="ＭＳ Ｐゴシック" panose="020B0600070205080204" pitchFamily="50" charset="-128"/>
                </a:rPr>
                <a:t>仕切り</a:t>
              </a:r>
            </a:p>
          </p:txBody>
        </p:sp>
      </p:grpSp>
      <p:sp>
        <p:nvSpPr>
          <p:cNvPr id="9" name="タイトル 8">
            <a:extLst>
              <a:ext uri="{FF2B5EF4-FFF2-40B4-BE49-F238E27FC236}">
                <a16:creationId xmlns:a16="http://schemas.microsoft.com/office/drawing/2014/main" id="{993DE671-AFF2-FADA-7655-022A7C0A2E00}"/>
              </a:ext>
            </a:extLst>
          </p:cNvPr>
          <p:cNvSpPr>
            <a:spLocks noGrp="1"/>
          </p:cNvSpPr>
          <p:nvPr>
            <p:ph type="title"/>
          </p:nvPr>
        </p:nvSpPr>
        <p:spPr/>
        <p:txBody>
          <a:bodyPr/>
          <a:lstStyle/>
          <a:p>
            <a:r>
              <a:rPr kumimoji="1" lang="en-US" altLang="ja-JP" dirty="0"/>
              <a:t>FUN</a:t>
            </a:r>
            <a:r>
              <a:rPr kumimoji="1" lang="ja-JP" altLang="en-US" dirty="0"/>
              <a:t>　</a:t>
            </a:r>
            <a:r>
              <a:rPr kumimoji="1" lang="en-US" altLang="ja-JP" dirty="0"/>
              <a:t>Life style - CLEAR</a:t>
            </a:r>
            <a:endParaRPr lang="ja-JP" altLang="en-US" dirty="0"/>
          </a:p>
        </p:txBody>
      </p:sp>
      <p:sp>
        <p:nvSpPr>
          <p:cNvPr id="11" name="テキスト プレースホルダー 10">
            <a:extLst>
              <a:ext uri="{FF2B5EF4-FFF2-40B4-BE49-F238E27FC236}">
                <a16:creationId xmlns:a16="http://schemas.microsoft.com/office/drawing/2014/main" id="{85080C1F-DEA4-BBC2-9FEB-41FA70B6D045}"/>
              </a:ext>
            </a:extLst>
          </p:cNvPr>
          <p:cNvSpPr>
            <a:spLocks noGrp="1"/>
          </p:cNvSpPr>
          <p:nvPr>
            <p:ph type="body" sz="quarter" idx="10"/>
          </p:nvPr>
        </p:nvSpPr>
        <p:spPr/>
        <p:txBody>
          <a:bodyPr/>
          <a:lstStyle/>
          <a:p>
            <a:r>
              <a:rPr kumimoji="1" lang="en-US" altLang="ja-JP" dirty="0"/>
              <a:t>FU-CL-01</a:t>
            </a:r>
          </a:p>
        </p:txBody>
      </p:sp>
      <p:sp>
        <p:nvSpPr>
          <p:cNvPr id="31" name="テキスト ボックス 30">
            <a:extLst>
              <a:ext uri="{FF2B5EF4-FFF2-40B4-BE49-F238E27FC236}">
                <a16:creationId xmlns:a16="http://schemas.microsoft.com/office/drawing/2014/main" id="{6CB756EE-32BA-47F5-9884-7FB2DBFCCCF7}"/>
              </a:ext>
            </a:extLst>
          </p:cNvPr>
          <p:cNvSpPr txBox="1"/>
          <p:nvPr/>
        </p:nvSpPr>
        <p:spPr>
          <a:xfrm>
            <a:off x="142875" y="688975"/>
            <a:ext cx="6795130" cy="210546"/>
          </a:xfrm>
          <a:prstGeom prst="rect">
            <a:avLst/>
          </a:prstGeom>
          <a:noFill/>
        </p:spPr>
        <p:txBody>
          <a:bodyPr wrap="none" lIns="0" tIns="24245" rIns="0" bIns="24245" rtlCol="0">
            <a:spAutoFit/>
          </a:bodyPr>
          <a:lstStyle/>
          <a:p>
            <a:r>
              <a:rPr kumimoji="1" lang="ja-JP" altLang="en-US" sz="1050" dirty="0">
                <a:latin typeface="BIZ UDPゴシック" panose="020B0400000000000000" pitchFamily="50" charset="-128"/>
                <a:ea typeface="BIZ UDPゴシック" panose="020B0400000000000000" pitchFamily="50" charset="-128"/>
              </a:rPr>
              <a:t>フルタイムで好きなことを楽しむ、そして楽しみを際立たせる空間、それを意識して生活することが自分らしい価値観。</a:t>
            </a:r>
          </a:p>
        </p:txBody>
      </p:sp>
      <p:sp>
        <p:nvSpPr>
          <p:cNvPr id="55" name="テキスト ボックス 54">
            <a:extLst>
              <a:ext uri="{FF2B5EF4-FFF2-40B4-BE49-F238E27FC236}">
                <a16:creationId xmlns:a16="http://schemas.microsoft.com/office/drawing/2014/main" id="{87B78E6E-9E02-8020-E1E1-162B911CA85F}"/>
              </a:ext>
            </a:extLst>
          </p:cNvPr>
          <p:cNvSpPr txBox="1"/>
          <p:nvPr/>
        </p:nvSpPr>
        <p:spPr>
          <a:xfrm>
            <a:off x="8206552" y="5541568"/>
            <a:ext cx="973343" cy="184666"/>
          </a:xfrm>
          <a:prstGeom prst="rect">
            <a:avLst/>
          </a:prstGeom>
          <a:noFill/>
        </p:spPr>
        <p:txBody>
          <a:bodyPr wrap="none" rtlCol="0">
            <a:spAutoFit/>
          </a:bodyPr>
          <a:lstStyle/>
          <a:p>
            <a:r>
              <a:rPr lang="en-US" altLang="ja-JP" sz="600" dirty="0">
                <a:solidFill>
                  <a:schemeClr val="bg1">
                    <a:lumMod val="50000"/>
                  </a:schemeClr>
                </a:solidFill>
                <a:latin typeface="ＭＳ Ｐゴシック" panose="020B0600070205080204" pitchFamily="50" charset="-128"/>
                <a:ea typeface="ＭＳ Ｐゴシック" panose="020B0600070205080204" pitchFamily="50" charset="-128"/>
              </a:rPr>
              <a:t> </a:t>
            </a:r>
            <a:r>
              <a:rPr lang="ja-JP" altLang="en-US" sz="600" dirty="0">
                <a:solidFill>
                  <a:schemeClr val="bg1">
                    <a:lumMod val="50000"/>
                  </a:schemeClr>
                </a:solidFill>
                <a:latin typeface="ＭＳ Ｐゴシック" panose="020B0600070205080204" pitchFamily="50" charset="-128"/>
                <a:ea typeface="ＭＳ Ｐゴシック" panose="020B0600070205080204" pitchFamily="50" charset="-128"/>
              </a:rPr>
              <a:t>幅木：しっくいホワイト柄</a:t>
            </a:r>
          </a:p>
        </p:txBody>
      </p:sp>
      <p:sp>
        <p:nvSpPr>
          <p:cNvPr id="62" name="テキスト ボックス 61">
            <a:extLst>
              <a:ext uri="{FF2B5EF4-FFF2-40B4-BE49-F238E27FC236}">
                <a16:creationId xmlns:a16="http://schemas.microsoft.com/office/drawing/2014/main" id="{90CA8E54-1F2D-2E7A-7B36-F62B375A3115}"/>
              </a:ext>
            </a:extLst>
          </p:cNvPr>
          <p:cNvSpPr txBox="1"/>
          <p:nvPr/>
        </p:nvSpPr>
        <p:spPr>
          <a:xfrm>
            <a:off x="7210128" y="5448605"/>
            <a:ext cx="965861" cy="276999"/>
          </a:xfrm>
          <a:prstGeom prst="rect">
            <a:avLst/>
          </a:prstGeom>
          <a:noFill/>
        </p:spPr>
        <p:txBody>
          <a:bodyPr wrap="square" rtlCol="0">
            <a:spAutoFit/>
          </a:bodyPr>
          <a:lstStyle/>
          <a:p>
            <a:r>
              <a:rPr lang="ja-JP" altLang="en-US" sz="600" dirty="0">
                <a:solidFill>
                  <a:schemeClr val="bg1">
                    <a:lumMod val="50000"/>
                  </a:schemeClr>
                </a:solidFill>
                <a:latin typeface="ＭＳ Ｐゴシック" panose="020B0600070205080204" pitchFamily="50" charset="-128"/>
                <a:ea typeface="ＭＳ Ｐゴシック" panose="020B0600070205080204" pitchFamily="50" charset="-128"/>
              </a:rPr>
              <a:t>内装ドア：</a:t>
            </a:r>
            <a:endParaRPr lang="en-US" altLang="ja-JP" sz="600" dirty="0">
              <a:solidFill>
                <a:schemeClr val="bg1">
                  <a:lumMod val="50000"/>
                </a:schemeClr>
              </a:solidFill>
              <a:latin typeface="ＭＳ Ｐゴシック" panose="020B0600070205080204" pitchFamily="50" charset="-128"/>
              <a:ea typeface="ＭＳ Ｐゴシック" panose="020B0600070205080204" pitchFamily="50" charset="-128"/>
            </a:endParaRPr>
          </a:p>
          <a:p>
            <a:r>
              <a:rPr lang="ja-JP" altLang="en-US" sz="600" dirty="0">
                <a:solidFill>
                  <a:schemeClr val="bg1">
                    <a:lumMod val="50000"/>
                  </a:schemeClr>
                </a:solidFill>
                <a:latin typeface="ＭＳ Ｐゴシック" panose="020B0600070205080204" pitchFamily="50" charset="-128"/>
                <a:ea typeface="ＭＳ Ｐゴシック" panose="020B0600070205080204" pitchFamily="50" charset="-128"/>
              </a:rPr>
              <a:t>しっくいホワイト柄</a:t>
            </a:r>
          </a:p>
        </p:txBody>
      </p:sp>
      <p:sp>
        <p:nvSpPr>
          <p:cNvPr id="16" name="テキスト ボックス 15">
            <a:extLst>
              <a:ext uri="{FF2B5EF4-FFF2-40B4-BE49-F238E27FC236}">
                <a16:creationId xmlns:a16="http://schemas.microsoft.com/office/drawing/2014/main" id="{A48C25F8-1EF5-0791-2D5D-D56919420028}"/>
              </a:ext>
            </a:extLst>
          </p:cNvPr>
          <p:cNvSpPr txBox="1"/>
          <p:nvPr/>
        </p:nvSpPr>
        <p:spPr>
          <a:xfrm>
            <a:off x="8200587" y="5374186"/>
            <a:ext cx="1301722" cy="184666"/>
          </a:xfrm>
          <a:prstGeom prst="rect">
            <a:avLst/>
          </a:prstGeom>
          <a:noFill/>
        </p:spPr>
        <p:txBody>
          <a:bodyPr wrap="square" rtlCol="0">
            <a:spAutoFit/>
          </a:bodyPr>
          <a:lstStyle/>
          <a:p>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壁紙：品番</a:t>
            </a:r>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RE53053</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（サンゲツ）</a:t>
            </a:r>
          </a:p>
        </p:txBody>
      </p:sp>
      <p:pic>
        <p:nvPicPr>
          <p:cNvPr id="18" name="図 17">
            <a:extLst>
              <a:ext uri="{FF2B5EF4-FFF2-40B4-BE49-F238E27FC236}">
                <a16:creationId xmlns:a16="http://schemas.microsoft.com/office/drawing/2014/main" id="{F9653D78-5264-52FB-0486-63A90AE1B2ED}"/>
              </a:ext>
            </a:extLst>
          </p:cNvPr>
          <p:cNvPicPr>
            <a:picLocks noChangeAspect="1"/>
          </p:cNvPicPr>
          <p:nvPr/>
        </p:nvPicPr>
        <p:blipFill>
          <a:blip r:embed="rId10"/>
          <a:stretch>
            <a:fillRect/>
          </a:stretch>
        </p:blipFill>
        <p:spPr>
          <a:xfrm>
            <a:off x="5130367" y="5145927"/>
            <a:ext cx="1621811" cy="1573201"/>
          </a:xfrm>
          <a:prstGeom prst="rect">
            <a:avLst/>
          </a:prstGeom>
        </p:spPr>
      </p:pic>
      <p:pic>
        <p:nvPicPr>
          <p:cNvPr id="20" name="図 19" descr="レンガの壁&#10;&#10;自動的に生成された説明">
            <a:extLst>
              <a:ext uri="{FF2B5EF4-FFF2-40B4-BE49-F238E27FC236}">
                <a16:creationId xmlns:a16="http://schemas.microsoft.com/office/drawing/2014/main" id="{400E8591-12E3-9F26-D8F4-1068CEFB6822}"/>
              </a:ext>
            </a:extLst>
          </p:cNvPr>
          <p:cNvPicPr>
            <a:picLocks noChangeAspect="1"/>
          </p:cNvPicPr>
          <p:nvPr/>
        </p:nvPicPr>
        <p:blipFill rotWithShape="1">
          <a:blip r:embed="rId11">
            <a:extLst>
              <a:ext uri="{28A0092B-C50C-407E-A947-70E740481C1C}">
                <a14:useLocalDpi xmlns:a14="http://schemas.microsoft.com/office/drawing/2010/main" val="0"/>
              </a:ext>
            </a:extLst>
          </a:blip>
          <a:srcRect t="4964" b="40017"/>
          <a:stretch/>
        </p:blipFill>
        <p:spPr>
          <a:xfrm>
            <a:off x="8594390" y="3920059"/>
            <a:ext cx="1168735" cy="650001"/>
          </a:xfrm>
          <a:prstGeom prst="rect">
            <a:avLst/>
          </a:prstGeom>
        </p:spPr>
      </p:pic>
      <p:sp>
        <p:nvSpPr>
          <p:cNvPr id="21" name="テキスト ボックス 20">
            <a:extLst>
              <a:ext uri="{FF2B5EF4-FFF2-40B4-BE49-F238E27FC236}">
                <a16:creationId xmlns:a16="http://schemas.microsoft.com/office/drawing/2014/main" id="{0FF93CEE-4AB3-E64B-0E9B-C441C91232C7}"/>
              </a:ext>
            </a:extLst>
          </p:cNvPr>
          <p:cNvSpPr txBox="1"/>
          <p:nvPr/>
        </p:nvSpPr>
        <p:spPr>
          <a:xfrm>
            <a:off x="8596249" y="4409810"/>
            <a:ext cx="1301722" cy="188849"/>
          </a:xfrm>
          <a:prstGeom prst="rect">
            <a:avLst/>
          </a:prstGeom>
          <a:noFill/>
        </p:spPr>
        <p:txBody>
          <a:bodyPr wrap="square" rtlCol="0">
            <a:spAutoFit/>
          </a:bodyPr>
          <a:lstStyle/>
          <a:p>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壁紙：品番</a:t>
            </a:r>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FE74156</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（サンゲツ）</a:t>
            </a:r>
          </a:p>
        </p:txBody>
      </p:sp>
      <p:pic>
        <p:nvPicPr>
          <p:cNvPr id="3" name="図 2">
            <a:extLst>
              <a:ext uri="{FF2B5EF4-FFF2-40B4-BE49-F238E27FC236}">
                <a16:creationId xmlns:a16="http://schemas.microsoft.com/office/drawing/2014/main" id="{1126B783-51E9-93DA-78C2-B1AEDC449131}"/>
              </a:ext>
            </a:extLst>
          </p:cNvPr>
          <p:cNvPicPr>
            <a:picLocks noChangeAspect="1"/>
          </p:cNvPicPr>
          <p:nvPr/>
        </p:nvPicPr>
        <p:blipFill rotWithShape="1">
          <a:blip r:embed="rId12"/>
          <a:srcRect l="556" t="6886" r="1" b="8515"/>
          <a:stretch/>
        </p:blipFill>
        <p:spPr>
          <a:xfrm>
            <a:off x="7221811" y="5746361"/>
            <a:ext cx="2297996" cy="988231"/>
          </a:xfrm>
          <a:prstGeom prst="rect">
            <a:avLst/>
          </a:prstGeom>
        </p:spPr>
      </p:pic>
      <p:sp>
        <p:nvSpPr>
          <p:cNvPr id="60" name="テキスト ボックス 59">
            <a:extLst>
              <a:ext uri="{FF2B5EF4-FFF2-40B4-BE49-F238E27FC236}">
                <a16:creationId xmlns:a16="http://schemas.microsoft.com/office/drawing/2014/main" id="{B82C2FC4-42A7-846A-F5E0-A15DA60BC13E}"/>
              </a:ext>
            </a:extLst>
          </p:cNvPr>
          <p:cNvSpPr txBox="1"/>
          <p:nvPr/>
        </p:nvSpPr>
        <p:spPr>
          <a:xfrm>
            <a:off x="7210128" y="6553264"/>
            <a:ext cx="878767" cy="184666"/>
          </a:xfrm>
          <a:prstGeom prst="rect">
            <a:avLst/>
          </a:prstGeom>
          <a:noFill/>
        </p:spPr>
        <p:txBody>
          <a:bodyPr wrap="none" rtlCol="0">
            <a:spAutoFit/>
          </a:bodyPr>
          <a:lstStyle/>
          <a:p>
            <a:r>
              <a:rPr lang="en-US" altLang="ja-JP" sz="600" dirty="0">
                <a:solidFill>
                  <a:schemeClr val="bg1">
                    <a:lumMod val="50000"/>
                  </a:schemeClr>
                </a:solidFill>
                <a:latin typeface="ＭＳ Ｐゴシック" panose="020B0600070205080204" pitchFamily="50" charset="-128"/>
                <a:ea typeface="ＭＳ Ｐゴシック" panose="020B0600070205080204" pitchFamily="50" charset="-128"/>
              </a:rPr>
              <a:t> </a:t>
            </a:r>
            <a:r>
              <a:rPr lang="ja-JP" altLang="en-US" sz="600" dirty="0">
                <a:solidFill>
                  <a:schemeClr val="bg1">
                    <a:lumMod val="50000"/>
                  </a:schemeClr>
                </a:solidFill>
                <a:latin typeface="ＭＳ Ｐゴシック" panose="020B0600070205080204" pitchFamily="50" charset="-128"/>
                <a:ea typeface="ＭＳ Ｐゴシック" panose="020B0600070205080204" pitchFamily="50" charset="-128"/>
              </a:rPr>
              <a:t>床材：ホワイトオーク</a:t>
            </a:r>
          </a:p>
        </p:txBody>
      </p:sp>
    </p:spTree>
    <p:extLst>
      <p:ext uri="{BB962C8B-B14F-4D97-AF65-F5344CB8AC3E}">
        <p14:creationId xmlns:p14="http://schemas.microsoft.com/office/powerpoint/2010/main" val="2703011423"/>
      </p:ext>
    </p:extLst>
  </p:cSld>
  <p:clrMapOvr>
    <a:masterClrMapping/>
  </p:clrMapOvr>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C5476577050F444A96C3B13F421D6B3C" ma:contentTypeVersion="4" ma:contentTypeDescription="新しいドキュメントを作成します。" ma:contentTypeScope="" ma:versionID="86e86c56e1d2911e125e1847879b86d2">
  <xsd:schema xmlns:xsd="http://www.w3.org/2001/XMLSchema" xmlns:xs="http://www.w3.org/2001/XMLSchema" xmlns:p="http://schemas.microsoft.com/office/2006/metadata/properties" xmlns:ns2="61de306d-d458-4990-9a11-ad69613fb387" targetNamespace="http://schemas.microsoft.com/office/2006/metadata/properties" ma:root="true" ma:fieldsID="52c5ad32fe0849ba0cc55431299532a9" ns2:_="">
    <xsd:import namespace="61de306d-d458-4990-9a11-ad69613fb3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de306d-d458-4990-9a11-ad69613fb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A59353-8E22-42EA-A4ED-18CE6DD227C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305653D-72C1-4D62-B69A-868E11DBB973}">
  <ds:schemaRefs>
    <ds:schemaRef ds:uri="http://schemas.microsoft.com/sharepoint/v3/contenttype/forms"/>
  </ds:schemaRefs>
</ds:datastoreItem>
</file>

<file path=customXml/itemProps3.xml><?xml version="1.0" encoding="utf-8"?>
<ds:datastoreItem xmlns:ds="http://schemas.openxmlformats.org/officeDocument/2006/customXml" ds:itemID="{8CFA6B25-80B5-404C-894F-AE81881EDE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de306d-d458-4990-9a11-ad69613fb3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150</Words>
  <Application>Microsoft Office PowerPoint</Application>
  <PresentationFormat>A4 210 x 297 mm</PresentationFormat>
  <Paragraphs>14</Paragraphs>
  <Slides>1</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3</vt:i4>
      </vt:variant>
      <vt:variant>
        <vt:lpstr>スライド タイトル</vt:lpstr>
      </vt:variant>
      <vt:variant>
        <vt:i4>1</vt:i4>
      </vt:variant>
    </vt:vector>
  </HeadingPairs>
  <TitlesOfParts>
    <vt:vector size="8" baseType="lpstr">
      <vt:lpstr>BIZ UDPゴシック</vt:lpstr>
      <vt:lpstr>ＭＳ Ｐゴシック</vt:lpstr>
      <vt:lpstr>游ゴシック</vt:lpstr>
      <vt:lpstr>Arial</vt:lpstr>
      <vt:lpstr>2_Office テーマ</vt:lpstr>
      <vt:lpstr>1_Office テーマ</vt:lpstr>
      <vt:lpstr>Office テーマ</vt:lpstr>
      <vt:lpstr>FUN　Life style - CLEAR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2022-05-26T12:19:07Z</dcterms:created>
  <dcterms:modified xsi:type="dcterms:W3CDTF">2024-07-24T05:19:44Z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0x010100C5476577050F444A96C3B13F421D6B3C</vt:lpwstr>
  </property>
</Properties>
</file>