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  <p:sldMasterId id="2147483673" r:id="rId5"/>
    <p:sldMasterId id="2147483699" r:id="rId6"/>
  </p:sldMasterIdLst>
  <p:notesMasterIdLst>
    <p:notesMasterId r:id="rId8"/>
  </p:notesMasterIdLst>
  <p:sldIdLst>
    <p:sldId id="332" r:id="rId7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92" d="100"/>
          <a:sy n="92" d="100"/>
        </p:scale>
        <p:origin x="7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2024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B82158ED-C24E-3CDC-0F2E-3F6F1B9B7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00" t="53586" r="8926" b="6937"/>
          <a:stretch/>
        </p:blipFill>
        <p:spPr>
          <a:xfrm>
            <a:off x="6456493" y="2435603"/>
            <a:ext cx="1585612" cy="147066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9FE1059D-92AE-F93C-9158-94F4FE85A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70" t="25977" r="25164" b="27471"/>
          <a:stretch/>
        </p:blipFill>
        <p:spPr>
          <a:xfrm>
            <a:off x="8023908" y="1003081"/>
            <a:ext cx="1454211" cy="173142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D11C2158-E9C1-ED88-D24F-589D4AC65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7" t="9544" r="1663" b="7211"/>
          <a:stretch/>
        </p:blipFill>
        <p:spPr>
          <a:xfrm>
            <a:off x="137738" y="688974"/>
            <a:ext cx="4458735" cy="285768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812EA7D-33FE-C2EE-3FCA-6B8EE58BF8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9" r="16031"/>
          <a:stretch/>
        </p:blipFill>
        <p:spPr>
          <a:xfrm>
            <a:off x="1758490" y="4800444"/>
            <a:ext cx="1935806" cy="1941669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D609B8-B2F2-93B5-2C07-A8CA5DE42C94}"/>
              </a:ext>
            </a:extLst>
          </p:cNvPr>
          <p:cNvSpPr txBox="1"/>
          <p:nvPr/>
        </p:nvSpPr>
        <p:spPr>
          <a:xfrm>
            <a:off x="1758490" y="6551163"/>
            <a:ext cx="1484831" cy="190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内装ドア：しっくいホワイト柄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B0CE515-6C62-E84C-6325-9DF02C7074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036" b="27801"/>
          <a:stretch/>
        </p:blipFill>
        <p:spPr>
          <a:xfrm>
            <a:off x="3651153" y="5956738"/>
            <a:ext cx="1620000" cy="475383"/>
          </a:xfrm>
          <a:custGeom>
            <a:avLst/>
            <a:gdLst>
              <a:gd name="connsiteX0" fmla="*/ 0 w 2154167"/>
              <a:gd name="connsiteY0" fmla="*/ 0 h 289953"/>
              <a:gd name="connsiteX1" fmla="*/ 2154167 w 2154167"/>
              <a:gd name="connsiteY1" fmla="*/ 0 h 289953"/>
              <a:gd name="connsiteX2" fmla="*/ 2154167 w 2154167"/>
              <a:gd name="connsiteY2" fmla="*/ 289953 h 289953"/>
              <a:gd name="connsiteX3" fmla="*/ 0 w 2154167"/>
              <a:gd name="connsiteY3" fmla="*/ 289953 h 28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167" h="289953">
                <a:moveTo>
                  <a:pt x="0" y="0"/>
                </a:moveTo>
                <a:lnTo>
                  <a:pt x="2154167" y="0"/>
                </a:lnTo>
                <a:lnTo>
                  <a:pt x="2154167" y="289953"/>
                </a:lnTo>
                <a:lnTo>
                  <a:pt x="0" y="289953"/>
                </a:lnTo>
                <a:close/>
              </a:path>
            </a:pathLst>
          </a:custGeom>
          <a:ln>
            <a:noFill/>
          </a:ln>
          <a:effectLst/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868D4F7-C07F-7790-A02A-D45E8153EEAD}"/>
              </a:ext>
            </a:extLst>
          </p:cNvPr>
          <p:cNvSpPr txBox="1"/>
          <p:nvPr/>
        </p:nvSpPr>
        <p:spPr>
          <a:xfrm>
            <a:off x="3651153" y="6247455"/>
            <a:ext cx="9733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幅木：</a:t>
            </a:r>
            <a:r>
              <a:rPr lang="ja-JP" altLang="en-US" sz="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しっ</a:t>
            </a:r>
            <a:r>
              <a:rPr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くいホワイト柄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DAD7E02-4C14-76B3-6064-5B3CB72CBF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31" t="-87" b="1247"/>
          <a:stretch/>
        </p:blipFill>
        <p:spPr>
          <a:xfrm>
            <a:off x="5014734" y="4145276"/>
            <a:ext cx="4740627" cy="253137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72F23D6-062F-11C5-9B4C-A025E35BDC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900" r="1427" b="12027"/>
          <a:stretch/>
        </p:blipFill>
        <p:spPr>
          <a:xfrm>
            <a:off x="3625091" y="4330040"/>
            <a:ext cx="1657139" cy="161087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B570BA3-5463-09AB-E53A-625BFAA8E5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87" y="4766902"/>
            <a:ext cx="763562" cy="1993500"/>
          </a:xfrm>
          <a:prstGeom prst="rect">
            <a:avLst/>
          </a:prstGeom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4AF2B9F9-BEB1-164C-52DD-62245456CF7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45174" y="889154"/>
            <a:ext cx="783671" cy="19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7" tIns="50913" rIns="101827" bIns="509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31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7EE083-714A-CB93-0D96-2158DAAB612A}"/>
              </a:ext>
            </a:extLst>
          </p:cNvPr>
          <p:cNvGrpSpPr/>
          <p:nvPr/>
        </p:nvGrpSpPr>
        <p:grpSpPr>
          <a:xfrm>
            <a:off x="142875" y="3830520"/>
            <a:ext cx="3157538" cy="817005"/>
            <a:chOff x="152543" y="3713737"/>
            <a:chExt cx="3157538" cy="81700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14157EF-8200-2065-D7AD-D5DBC16C328E}"/>
                </a:ext>
              </a:extLst>
            </p:cNvPr>
            <p:cNvGrpSpPr/>
            <p:nvPr/>
          </p:nvGrpSpPr>
          <p:grpSpPr>
            <a:xfrm>
              <a:off x="152543" y="4149164"/>
              <a:ext cx="3147869" cy="381578"/>
              <a:chOff x="652368" y="4152404"/>
              <a:chExt cx="5252673" cy="594890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FAA0522-2597-247F-A571-1B03CDE888D9}"/>
                  </a:ext>
                </a:extLst>
              </p:cNvPr>
              <p:cNvCxnSpPr/>
              <p:nvPr/>
            </p:nvCxnSpPr>
            <p:spPr>
              <a:xfrm>
                <a:off x="652368" y="415240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2CB00913-F6ED-1CCC-B0BB-A24D3621C178}"/>
                  </a:ext>
                </a:extLst>
              </p:cNvPr>
              <p:cNvCxnSpPr/>
              <p:nvPr/>
            </p:nvCxnSpPr>
            <p:spPr>
              <a:xfrm>
                <a:off x="652368" y="474729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75">
              <a:extLst>
                <a:ext uri="{FF2B5EF4-FFF2-40B4-BE49-F238E27FC236}">
                  <a16:creationId xmlns:a16="http://schemas.microsoft.com/office/drawing/2014/main" id="{00826416-B747-BA66-2D34-EDEAE654EC51}"/>
                </a:ext>
              </a:extLst>
            </p:cNvPr>
            <p:cNvSpPr txBox="1"/>
            <p:nvPr/>
          </p:nvSpPr>
          <p:spPr>
            <a:xfrm>
              <a:off x="152543" y="3713737"/>
              <a:ext cx="3157538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WHITE</a:t>
              </a:r>
              <a:r>
                <a:rPr lang="ja-JP" altLang="en-US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OAK – STUCCO</a:t>
              </a:r>
              <a:r>
                <a:rPr lang="ja-JP" altLang="en-US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WHITE</a:t>
              </a:r>
            </a:p>
          </p:txBody>
        </p:sp>
        <p:sp>
          <p:nvSpPr>
            <p:cNvPr id="20" name="テキスト ボックス 81">
              <a:extLst>
                <a:ext uri="{FF2B5EF4-FFF2-40B4-BE49-F238E27FC236}">
                  <a16:creationId xmlns:a16="http://schemas.microsoft.com/office/drawing/2014/main" id="{6750683A-C31C-5A15-C148-6482B8334E20}"/>
                </a:ext>
              </a:extLst>
            </p:cNvPr>
            <p:cNvSpPr txBox="1"/>
            <p:nvPr/>
          </p:nvSpPr>
          <p:spPr>
            <a:xfrm>
              <a:off x="166484" y="4183046"/>
              <a:ext cx="2321171" cy="318380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：クラフトレーベル　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LE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しっくいホワイト柄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：ベリティスフロアー　ホワイトオーク柄</a:t>
              </a:r>
            </a:p>
          </p:txBody>
        </p:sp>
      </p:grpSp>
      <p:pic>
        <p:nvPicPr>
          <p:cNvPr id="41" name="図 40" descr="レンガの壁&#10;&#10;自動的に生成された説明">
            <a:extLst>
              <a:ext uri="{FF2B5EF4-FFF2-40B4-BE49-F238E27FC236}">
                <a16:creationId xmlns:a16="http://schemas.microsoft.com/office/drawing/2014/main" id="{715A8364-1166-F316-978D-5D34B7EA6A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40017"/>
          <a:stretch/>
        </p:blipFill>
        <p:spPr>
          <a:xfrm>
            <a:off x="4294656" y="3830520"/>
            <a:ext cx="1657138" cy="921630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453906B-72D0-28BA-7724-8DF47AFC3027}"/>
              </a:ext>
            </a:extLst>
          </p:cNvPr>
          <p:cNvSpPr txBox="1"/>
          <p:nvPr/>
        </p:nvSpPr>
        <p:spPr>
          <a:xfrm>
            <a:off x="4296515" y="4579103"/>
            <a:ext cx="1301722" cy="18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壁紙：品番</a:t>
            </a:r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FE74156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（サンゲツ）</a:t>
            </a:r>
          </a:p>
        </p:txBody>
      </p:sp>
      <p:sp>
        <p:nvSpPr>
          <p:cNvPr id="5" name="テキスト ボックス 164">
            <a:extLst>
              <a:ext uri="{FF2B5EF4-FFF2-40B4-BE49-F238E27FC236}">
                <a16:creationId xmlns:a16="http://schemas.microsoft.com/office/drawing/2014/main" id="{B60A99C7-B4D0-E789-595F-9A27FAAC214B}"/>
              </a:ext>
            </a:extLst>
          </p:cNvPr>
          <p:cNvSpPr txBox="1"/>
          <p:nvPr/>
        </p:nvSpPr>
        <p:spPr>
          <a:xfrm>
            <a:off x="4995595" y="6488455"/>
            <a:ext cx="15584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2101" fontAlgn="base">
              <a:spcAft>
                <a:spcPct val="0"/>
              </a:spcAft>
              <a:defRPr/>
            </a:pPr>
            <a:r>
              <a:rPr lang="ja-JP" altLang="en-US" sz="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床材：ベリティスフロアー　ホワイトオーク柄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C0AF4D9-1415-2FBA-AE87-983FF342BEF2}"/>
              </a:ext>
            </a:extLst>
          </p:cNvPr>
          <p:cNvSpPr>
            <a:spLocks/>
          </p:cNvSpPr>
          <p:nvPr/>
        </p:nvSpPr>
        <p:spPr bwMode="auto">
          <a:xfrm>
            <a:off x="8376211" y="828417"/>
            <a:ext cx="783671" cy="198456"/>
          </a:xfrm>
          <a:custGeom>
            <a:avLst/>
            <a:gdLst>
              <a:gd name="T0" fmla="*/ 186 w 186"/>
              <a:gd name="T1" fmla="*/ 45 h 45"/>
              <a:gd name="T2" fmla="*/ 0 w 186"/>
              <a:gd name="T3" fmla="*/ 45 h 45"/>
              <a:gd name="T4" fmla="*/ 2 w 186"/>
              <a:gd name="T5" fmla="*/ 39 h 45"/>
              <a:gd name="T6" fmla="*/ 0 w 186"/>
              <a:gd name="T7" fmla="*/ 33 h 45"/>
              <a:gd name="T8" fmla="*/ 2 w 186"/>
              <a:gd name="T9" fmla="*/ 28 h 45"/>
              <a:gd name="T10" fmla="*/ 0 w 186"/>
              <a:gd name="T11" fmla="*/ 22 h 45"/>
              <a:gd name="T12" fmla="*/ 2 w 186"/>
              <a:gd name="T13" fmla="*/ 17 h 45"/>
              <a:gd name="T14" fmla="*/ 0 w 186"/>
              <a:gd name="T15" fmla="*/ 11 h 45"/>
              <a:gd name="T16" fmla="*/ 2 w 186"/>
              <a:gd name="T17" fmla="*/ 5 h 45"/>
              <a:gd name="T18" fmla="*/ 0 w 186"/>
              <a:gd name="T19" fmla="*/ 0 h 45"/>
              <a:gd name="T20" fmla="*/ 186 w 186"/>
              <a:gd name="T21" fmla="*/ 0 h 45"/>
              <a:gd name="T22" fmla="*/ 184 w 186"/>
              <a:gd name="T23" fmla="*/ 5 h 45"/>
              <a:gd name="T24" fmla="*/ 186 w 186"/>
              <a:gd name="T25" fmla="*/ 11 h 45"/>
              <a:gd name="T26" fmla="*/ 184 w 186"/>
              <a:gd name="T27" fmla="*/ 17 h 45"/>
              <a:gd name="T28" fmla="*/ 186 w 186"/>
              <a:gd name="T29" fmla="*/ 22 h 45"/>
              <a:gd name="T30" fmla="*/ 184 w 186"/>
              <a:gd name="T31" fmla="*/ 28 h 45"/>
              <a:gd name="T32" fmla="*/ 186 w 186"/>
              <a:gd name="T33" fmla="*/ 33 h 45"/>
              <a:gd name="T34" fmla="*/ 184 w 186"/>
              <a:gd name="T35" fmla="*/ 39 h 45"/>
              <a:gd name="T36" fmla="*/ 186 w 186"/>
              <a:gd name="T3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6" h="45">
                <a:moveTo>
                  <a:pt x="186" y="45"/>
                </a:moveTo>
                <a:cubicBezTo>
                  <a:pt x="0" y="45"/>
                  <a:pt x="0" y="45"/>
                  <a:pt x="0" y="45"/>
                </a:cubicBezTo>
                <a:cubicBezTo>
                  <a:pt x="0" y="42"/>
                  <a:pt x="2" y="42"/>
                  <a:pt x="2" y="39"/>
                </a:cubicBezTo>
                <a:cubicBezTo>
                  <a:pt x="2" y="36"/>
                  <a:pt x="0" y="36"/>
                  <a:pt x="0" y="33"/>
                </a:cubicBezTo>
                <a:cubicBezTo>
                  <a:pt x="0" y="31"/>
                  <a:pt x="2" y="31"/>
                  <a:pt x="2" y="28"/>
                </a:cubicBezTo>
                <a:cubicBezTo>
                  <a:pt x="2" y="25"/>
                  <a:pt x="0" y="25"/>
                  <a:pt x="0" y="22"/>
                </a:cubicBezTo>
                <a:cubicBezTo>
                  <a:pt x="0" y="19"/>
                  <a:pt x="2" y="19"/>
                  <a:pt x="2" y="17"/>
                </a:cubicBezTo>
                <a:cubicBezTo>
                  <a:pt x="2" y="14"/>
                  <a:pt x="0" y="14"/>
                  <a:pt x="0" y="11"/>
                </a:cubicBezTo>
                <a:cubicBezTo>
                  <a:pt x="0" y="8"/>
                  <a:pt x="2" y="8"/>
                  <a:pt x="2" y="5"/>
                </a:cubicBezTo>
                <a:cubicBezTo>
                  <a:pt x="2" y="2"/>
                  <a:pt x="0" y="2"/>
                  <a:pt x="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2"/>
                  <a:pt x="184" y="2"/>
                  <a:pt x="184" y="5"/>
                </a:cubicBezTo>
                <a:cubicBezTo>
                  <a:pt x="184" y="8"/>
                  <a:pt x="186" y="8"/>
                  <a:pt x="186" y="11"/>
                </a:cubicBezTo>
                <a:cubicBezTo>
                  <a:pt x="186" y="14"/>
                  <a:pt x="184" y="14"/>
                  <a:pt x="184" y="17"/>
                </a:cubicBezTo>
                <a:cubicBezTo>
                  <a:pt x="184" y="19"/>
                  <a:pt x="186" y="19"/>
                  <a:pt x="186" y="22"/>
                </a:cubicBezTo>
                <a:cubicBezTo>
                  <a:pt x="186" y="25"/>
                  <a:pt x="184" y="25"/>
                  <a:pt x="184" y="28"/>
                </a:cubicBezTo>
                <a:cubicBezTo>
                  <a:pt x="184" y="31"/>
                  <a:pt x="186" y="31"/>
                  <a:pt x="186" y="33"/>
                </a:cubicBezTo>
                <a:cubicBezTo>
                  <a:pt x="186" y="36"/>
                  <a:pt x="184" y="36"/>
                  <a:pt x="184" y="39"/>
                </a:cubicBezTo>
                <a:cubicBezTo>
                  <a:pt x="184" y="42"/>
                  <a:pt x="186" y="42"/>
                  <a:pt x="186" y="45"/>
                </a:cubicBezTo>
                <a:close/>
              </a:path>
            </a:pathLst>
          </a:custGeom>
          <a:solidFill>
            <a:srgbClr val="BFBFBF">
              <a:alpha val="60000"/>
            </a:srgbClr>
          </a:solidFill>
          <a:ln>
            <a:noFill/>
          </a:ln>
        </p:spPr>
        <p:txBody>
          <a:bodyPr vert="horz" wrap="square" lIns="101827" tIns="50913" rIns="101827" bIns="509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310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DB92428-7A98-3EC4-EA06-0526139663FA}"/>
              </a:ext>
            </a:extLst>
          </p:cNvPr>
          <p:cNvSpPr>
            <a:spLocks/>
          </p:cNvSpPr>
          <p:nvPr/>
        </p:nvSpPr>
        <p:spPr bwMode="auto">
          <a:xfrm>
            <a:off x="6842585" y="2307789"/>
            <a:ext cx="783671" cy="198455"/>
          </a:xfrm>
          <a:custGeom>
            <a:avLst/>
            <a:gdLst>
              <a:gd name="T0" fmla="*/ 186 w 186"/>
              <a:gd name="T1" fmla="*/ 45 h 45"/>
              <a:gd name="T2" fmla="*/ 0 w 186"/>
              <a:gd name="T3" fmla="*/ 45 h 45"/>
              <a:gd name="T4" fmla="*/ 2 w 186"/>
              <a:gd name="T5" fmla="*/ 39 h 45"/>
              <a:gd name="T6" fmla="*/ 0 w 186"/>
              <a:gd name="T7" fmla="*/ 33 h 45"/>
              <a:gd name="T8" fmla="*/ 2 w 186"/>
              <a:gd name="T9" fmla="*/ 28 h 45"/>
              <a:gd name="T10" fmla="*/ 0 w 186"/>
              <a:gd name="T11" fmla="*/ 22 h 45"/>
              <a:gd name="T12" fmla="*/ 2 w 186"/>
              <a:gd name="T13" fmla="*/ 17 h 45"/>
              <a:gd name="T14" fmla="*/ 0 w 186"/>
              <a:gd name="T15" fmla="*/ 11 h 45"/>
              <a:gd name="T16" fmla="*/ 2 w 186"/>
              <a:gd name="T17" fmla="*/ 5 h 45"/>
              <a:gd name="T18" fmla="*/ 0 w 186"/>
              <a:gd name="T19" fmla="*/ 0 h 45"/>
              <a:gd name="T20" fmla="*/ 186 w 186"/>
              <a:gd name="T21" fmla="*/ 0 h 45"/>
              <a:gd name="T22" fmla="*/ 184 w 186"/>
              <a:gd name="T23" fmla="*/ 5 h 45"/>
              <a:gd name="T24" fmla="*/ 186 w 186"/>
              <a:gd name="T25" fmla="*/ 11 h 45"/>
              <a:gd name="T26" fmla="*/ 184 w 186"/>
              <a:gd name="T27" fmla="*/ 17 h 45"/>
              <a:gd name="T28" fmla="*/ 186 w 186"/>
              <a:gd name="T29" fmla="*/ 22 h 45"/>
              <a:gd name="T30" fmla="*/ 184 w 186"/>
              <a:gd name="T31" fmla="*/ 28 h 45"/>
              <a:gd name="T32" fmla="*/ 186 w 186"/>
              <a:gd name="T33" fmla="*/ 33 h 45"/>
              <a:gd name="T34" fmla="*/ 184 w 186"/>
              <a:gd name="T35" fmla="*/ 39 h 45"/>
              <a:gd name="T36" fmla="*/ 186 w 186"/>
              <a:gd name="T3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6" h="45">
                <a:moveTo>
                  <a:pt x="186" y="45"/>
                </a:moveTo>
                <a:cubicBezTo>
                  <a:pt x="0" y="45"/>
                  <a:pt x="0" y="45"/>
                  <a:pt x="0" y="45"/>
                </a:cubicBezTo>
                <a:cubicBezTo>
                  <a:pt x="0" y="42"/>
                  <a:pt x="2" y="42"/>
                  <a:pt x="2" y="39"/>
                </a:cubicBezTo>
                <a:cubicBezTo>
                  <a:pt x="2" y="36"/>
                  <a:pt x="0" y="36"/>
                  <a:pt x="0" y="33"/>
                </a:cubicBezTo>
                <a:cubicBezTo>
                  <a:pt x="0" y="31"/>
                  <a:pt x="2" y="31"/>
                  <a:pt x="2" y="28"/>
                </a:cubicBezTo>
                <a:cubicBezTo>
                  <a:pt x="2" y="25"/>
                  <a:pt x="0" y="25"/>
                  <a:pt x="0" y="22"/>
                </a:cubicBezTo>
                <a:cubicBezTo>
                  <a:pt x="0" y="19"/>
                  <a:pt x="2" y="19"/>
                  <a:pt x="2" y="17"/>
                </a:cubicBezTo>
                <a:cubicBezTo>
                  <a:pt x="2" y="14"/>
                  <a:pt x="0" y="14"/>
                  <a:pt x="0" y="11"/>
                </a:cubicBezTo>
                <a:cubicBezTo>
                  <a:pt x="0" y="8"/>
                  <a:pt x="2" y="8"/>
                  <a:pt x="2" y="5"/>
                </a:cubicBezTo>
                <a:cubicBezTo>
                  <a:pt x="2" y="2"/>
                  <a:pt x="0" y="2"/>
                  <a:pt x="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2"/>
                  <a:pt x="184" y="2"/>
                  <a:pt x="184" y="5"/>
                </a:cubicBezTo>
                <a:cubicBezTo>
                  <a:pt x="184" y="8"/>
                  <a:pt x="186" y="8"/>
                  <a:pt x="186" y="11"/>
                </a:cubicBezTo>
                <a:cubicBezTo>
                  <a:pt x="186" y="14"/>
                  <a:pt x="184" y="14"/>
                  <a:pt x="184" y="17"/>
                </a:cubicBezTo>
                <a:cubicBezTo>
                  <a:pt x="184" y="19"/>
                  <a:pt x="186" y="19"/>
                  <a:pt x="186" y="22"/>
                </a:cubicBezTo>
                <a:cubicBezTo>
                  <a:pt x="186" y="25"/>
                  <a:pt x="184" y="25"/>
                  <a:pt x="184" y="28"/>
                </a:cubicBezTo>
                <a:cubicBezTo>
                  <a:pt x="184" y="31"/>
                  <a:pt x="186" y="31"/>
                  <a:pt x="186" y="33"/>
                </a:cubicBezTo>
                <a:cubicBezTo>
                  <a:pt x="186" y="36"/>
                  <a:pt x="184" y="36"/>
                  <a:pt x="184" y="39"/>
                </a:cubicBezTo>
                <a:cubicBezTo>
                  <a:pt x="184" y="42"/>
                  <a:pt x="186" y="42"/>
                  <a:pt x="186" y="45"/>
                </a:cubicBezTo>
                <a:close/>
              </a:path>
            </a:pathLst>
          </a:custGeom>
          <a:solidFill>
            <a:srgbClr val="BFBFBF">
              <a:alpha val="60000"/>
            </a:srgbClr>
          </a:solidFill>
          <a:ln>
            <a:noFill/>
          </a:ln>
        </p:spPr>
        <p:txBody>
          <a:bodyPr vert="horz" wrap="square" lIns="101827" tIns="50913" rIns="101827" bIns="509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31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76EF93-A3CD-DE99-66D9-92C9B77041FF}"/>
              </a:ext>
            </a:extLst>
          </p:cNvPr>
          <p:cNvSpPr txBox="1"/>
          <p:nvPr/>
        </p:nvSpPr>
        <p:spPr>
          <a:xfrm>
            <a:off x="3643795" y="5763652"/>
            <a:ext cx="13017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壁紙：品番</a:t>
            </a:r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RE53053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（サンゲツ）</a:t>
            </a:r>
          </a:p>
        </p:txBody>
      </p:sp>
      <p:pic>
        <p:nvPicPr>
          <p:cNvPr id="3" name="図 2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55414E4B-9127-AEEC-04AF-B19ADD7ED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8" t="29671" r="58054" b="32937"/>
          <a:stretch/>
        </p:blipFill>
        <p:spPr>
          <a:xfrm>
            <a:off x="5105200" y="816600"/>
            <a:ext cx="1339230" cy="1384781"/>
          </a:xfrm>
          <a:prstGeom prst="rect">
            <a:avLst/>
          </a:prstGeom>
        </p:spPr>
      </p:pic>
      <p:pic>
        <p:nvPicPr>
          <p:cNvPr id="9" name="図 8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018B1E47-0DF7-3E43-8E7C-316EC9241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6" t="24856" r="8556" b="35106"/>
          <a:stretch/>
        </p:blipFill>
        <p:spPr>
          <a:xfrm>
            <a:off x="6687879" y="816601"/>
            <a:ext cx="1098339" cy="1325488"/>
          </a:xfrm>
          <a:prstGeom prst="rect">
            <a:avLst/>
          </a:prstGeom>
        </p:spPr>
      </p:pic>
      <p:sp>
        <p:nvSpPr>
          <p:cNvPr id="16" name="テキスト プレースホルダー 10">
            <a:extLst>
              <a:ext uri="{FF2B5EF4-FFF2-40B4-BE49-F238E27FC236}">
                <a16:creationId xmlns:a16="http://schemas.microsoft.com/office/drawing/2014/main" id="{419A554C-6494-5754-C2CE-BEB5509AD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</p:spPr>
        <p:txBody>
          <a:bodyPr/>
          <a:lstStyle/>
          <a:p>
            <a:r>
              <a:rPr kumimoji="1" lang="en-US" altLang="ja-JP" dirty="0"/>
              <a:t>FU-CL-01</a:t>
            </a:r>
          </a:p>
        </p:txBody>
      </p:sp>
      <p:sp>
        <p:nvSpPr>
          <p:cNvPr id="29" name="タイトル 8">
            <a:extLst>
              <a:ext uri="{FF2B5EF4-FFF2-40B4-BE49-F238E27FC236}">
                <a16:creationId xmlns:a16="http://schemas.microsoft.com/office/drawing/2014/main" id="{BACAE7B3-C23C-B58E-8B26-68FCDDEF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</p:spPr>
        <p:txBody>
          <a:bodyPr/>
          <a:lstStyle/>
          <a:p>
            <a:r>
              <a:rPr kumimoji="1" lang="en-US" altLang="ja-JP" dirty="0"/>
              <a:t>FUN</a:t>
            </a:r>
            <a:r>
              <a:rPr kumimoji="1" lang="ja-JP" altLang="en-US" dirty="0"/>
              <a:t>　</a:t>
            </a:r>
            <a:r>
              <a:rPr kumimoji="1" lang="en-US" altLang="ja-JP" dirty="0"/>
              <a:t>Life style - CLEAR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476577050F444A96C3B13F421D6B3C" ma:contentTypeVersion="4" ma:contentTypeDescription="新しいドキュメントを作成します。" ma:contentTypeScope="" ma:versionID="86e86c56e1d2911e125e1847879b86d2">
  <xsd:schema xmlns:xsd="http://www.w3.org/2001/XMLSchema" xmlns:xs="http://www.w3.org/2001/XMLSchema" xmlns:p="http://schemas.microsoft.com/office/2006/metadata/properties" xmlns:ns2="61de306d-d458-4990-9a11-ad69613fb387" targetNamespace="http://schemas.microsoft.com/office/2006/metadata/properties" ma:root="true" ma:fieldsID="52c5ad32fe0849ba0cc55431299532a9" ns2:_="">
    <xsd:import namespace="61de306d-d458-4990-9a11-ad69613fb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306d-d458-4990-9a11-ad69613f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A59353-8E22-42EA-A4ED-18CE6DD227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05653D-72C1-4D62-B69A-868E11DBB9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FA6B25-80B5-404C-894F-AE81881ED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e306d-d458-4990-9a11-ad69613fb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FUN　Life style - CLEAR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2024-07-24T05:19:17Z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0x010100C5476577050F444A96C3B13F421D6B3C</vt:lpwstr>
  </property>
</Properties>
</file>