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1"/>
  </p:sldMasterIdLst>
  <p:notesMasterIdLst>
    <p:notesMasterId r:id="rId6"/>
  </p:notesMasterIdLst>
  <p:handoutMasterIdLst>
    <p:handoutMasterId r:id="rId7"/>
  </p:handoutMasterIdLst>
  <p:sldIdLst>
    <p:sldId id="276" r:id="rId2"/>
    <p:sldId id="277" r:id="rId3"/>
    <p:sldId id="280" r:id="rId4"/>
    <p:sldId id="279" r:id="rId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90A"/>
    <a:srgbClr val="FFFFFF"/>
    <a:srgbClr val="E7E2D1"/>
    <a:srgbClr val="DCD5BE"/>
    <a:srgbClr val="C7BB95"/>
    <a:srgbClr val="65452C"/>
    <a:srgbClr val="66462D"/>
    <a:srgbClr val="997D5E"/>
    <a:srgbClr val="FBDAC7"/>
    <a:srgbClr val="6A4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11" autoAdjust="0"/>
    <p:restoredTop sz="96834" autoAdjust="0"/>
  </p:normalViewPr>
  <p:slideViewPr>
    <p:cSldViewPr>
      <p:cViewPr>
        <p:scale>
          <a:sx n="66" d="100"/>
          <a:sy n="66" d="100"/>
        </p:scale>
        <p:origin x="3336" y="96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howGuides="1">
      <p:cViewPr varScale="1">
        <p:scale>
          <a:sx n="78" d="100"/>
          <a:sy n="78" d="100"/>
        </p:scale>
        <p:origin x="4056"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7AFAE66-A83B-B5E5-94AA-DC997E07815E}"/>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7380FEB-9B9E-8F32-F2B8-72F0244602B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5A3CEEB-D17D-4238-B4A7-8EECE0298B8A}" type="datetimeFigureOut">
              <a:rPr kumimoji="1" lang="ja-JP" altLang="en-US" smtClean="0"/>
              <a:t>2026/2/18</a:t>
            </a:fld>
            <a:endParaRPr kumimoji="1" lang="ja-JP" altLang="en-US"/>
          </a:p>
        </p:txBody>
      </p:sp>
      <p:sp>
        <p:nvSpPr>
          <p:cNvPr id="4" name="フッター プレースホルダー 3">
            <a:extLst>
              <a:ext uri="{FF2B5EF4-FFF2-40B4-BE49-F238E27FC236}">
                <a16:creationId xmlns:a16="http://schemas.microsoft.com/office/drawing/2014/main" id="{25BB3676-744B-29C3-A4C0-E7D8CFB0594B}"/>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2E77E27-B27E-552F-3266-7FCE2FFB7E48}"/>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93A621D-AD43-46CB-BB03-7E33A3617821}" type="slidenum">
              <a:rPr kumimoji="1" lang="ja-JP" altLang="en-US" smtClean="0"/>
              <a:t>‹#›</a:t>
            </a:fld>
            <a:endParaRPr kumimoji="1" lang="ja-JP" altLang="en-US"/>
          </a:p>
        </p:txBody>
      </p:sp>
    </p:spTree>
    <p:extLst>
      <p:ext uri="{BB962C8B-B14F-4D97-AF65-F5344CB8AC3E}">
        <p14:creationId xmlns:p14="http://schemas.microsoft.com/office/powerpoint/2010/main" val="12707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6967"/>
          </a:xfrm>
          <a:prstGeom prst="rect">
            <a:avLst/>
          </a:prstGeom>
        </p:spPr>
        <p:txBody>
          <a:bodyPr vert="horz" lIns="92206" tIns="46104" rIns="92206" bIns="461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1"/>
            <a:ext cx="2949787" cy="496967"/>
          </a:xfrm>
          <a:prstGeom prst="rect">
            <a:avLst/>
          </a:prstGeom>
        </p:spPr>
        <p:txBody>
          <a:bodyPr vert="horz" lIns="92206" tIns="46104" rIns="92206" bIns="46104" rtlCol="0"/>
          <a:lstStyle>
            <a:lvl1pPr algn="r">
              <a:defRPr sz="1200"/>
            </a:lvl1pPr>
          </a:lstStyle>
          <a:p>
            <a:fld id="{DAF5A4EA-ABC5-46D7-98EC-B4E28E5C09D7}" type="datetimeFigureOut">
              <a:rPr kumimoji="1" lang="ja-JP" altLang="en-US" smtClean="0"/>
              <a:t>2026/2/18</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06" tIns="46104" rIns="92206" bIns="46104"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2206" tIns="46104" rIns="92206" bIns="461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6967"/>
          </a:xfrm>
          <a:prstGeom prst="rect">
            <a:avLst/>
          </a:prstGeom>
        </p:spPr>
        <p:txBody>
          <a:bodyPr vert="horz" lIns="92206" tIns="46104" rIns="92206" bIns="461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7" cy="496967"/>
          </a:xfrm>
          <a:prstGeom prst="rect">
            <a:avLst/>
          </a:prstGeom>
        </p:spPr>
        <p:txBody>
          <a:bodyPr vert="horz" lIns="92206" tIns="46104" rIns="92206" bIns="46104" rtlCol="0" anchor="b"/>
          <a:lstStyle>
            <a:lvl1pPr algn="r">
              <a:defRPr sz="1200"/>
            </a:lvl1pPr>
          </a:lstStyle>
          <a:p>
            <a:fld id="{B64729C4-9CEC-4DF4-9AD9-F333B233461D}" type="slidenum">
              <a:rPr kumimoji="1" lang="ja-JP" altLang="en-US" smtClean="0"/>
              <a:t>‹#›</a:t>
            </a:fld>
            <a:endParaRPr kumimoji="1" lang="ja-JP" altLang="en-US"/>
          </a:p>
        </p:txBody>
      </p:sp>
    </p:spTree>
    <p:extLst>
      <p:ext uri="{BB962C8B-B14F-4D97-AF65-F5344CB8AC3E}">
        <p14:creationId xmlns:p14="http://schemas.microsoft.com/office/powerpoint/2010/main" val="966515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729C4-9CEC-4DF4-9AD9-F333B233461D}" type="slidenum">
              <a:rPr kumimoji="1" lang="ja-JP" altLang="en-US" smtClean="0"/>
              <a:t>1</a:t>
            </a:fld>
            <a:endParaRPr kumimoji="1" lang="ja-JP" altLang="en-US" dirty="0"/>
          </a:p>
        </p:txBody>
      </p:sp>
    </p:spTree>
    <p:extLst>
      <p:ext uri="{BB962C8B-B14F-4D97-AF65-F5344CB8AC3E}">
        <p14:creationId xmlns:p14="http://schemas.microsoft.com/office/powerpoint/2010/main" val="51476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729C4-9CEC-4DF4-9AD9-F333B233461D}" type="slidenum">
              <a:rPr kumimoji="1" lang="ja-JP" altLang="en-US" smtClean="0"/>
              <a:t>2</a:t>
            </a:fld>
            <a:endParaRPr kumimoji="1" lang="ja-JP" altLang="en-US" dirty="0"/>
          </a:p>
        </p:txBody>
      </p:sp>
    </p:spTree>
    <p:extLst>
      <p:ext uri="{BB962C8B-B14F-4D97-AF65-F5344CB8AC3E}">
        <p14:creationId xmlns:p14="http://schemas.microsoft.com/office/powerpoint/2010/main" val="171703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729C4-9CEC-4DF4-9AD9-F333B233461D}" type="slidenum">
              <a:rPr kumimoji="1" lang="ja-JP" altLang="en-US" smtClean="0"/>
              <a:t>3</a:t>
            </a:fld>
            <a:endParaRPr kumimoji="1" lang="ja-JP" altLang="en-US" dirty="0"/>
          </a:p>
        </p:txBody>
      </p:sp>
    </p:spTree>
    <p:extLst>
      <p:ext uri="{BB962C8B-B14F-4D97-AF65-F5344CB8AC3E}">
        <p14:creationId xmlns:p14="http://schemas.microsoft.com/office/powerpoint/2010/main" val="344343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729C4-9CEC-4DF4-9AD9-F333B233461D}" type="slidenum">
              <a:rPr kumimoji="1" lang="ja-JP" altLang="en-US" smtClean="0"/>
              <a:t>4</a:t>
            </a:fld>
            <a:endParaRPr kumimoji="1" lang="ja-JP" altLang="en-US" dirty="0"/>
          </a:p>
        </p:txBody>
      </p:sp>
    </p:spTree>
    <p:extLst>
      <p:ext uri="{BB962C8B-B14F-4D97-AF65-F5344CB8AC3E}">
        <p14:creationId xmlns:p14="http://schemas.microsoft.com/office/powerpoint/2010/main" val="1696012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grpSp>
        <p:nvGrpSpPr>
          <p:cNvPr id="52" name="グループ化 51"/>
          <p:cNvGrpSpPr/>
          <p:nvPr userDrawn="1"/>
        </p:nvGrpSpPr>
        <p:grpSpPr>
          <a:xfrm>
            <a:off x="144000" y="26608"/>
            <a:ext cx="9619200" cy="594000"/>
            <a:chOff x="135204" y="12700"/>
            <a:chExt cx="9619200" cy="600075"/>
          </a:xfrm>
        </p:grpSpPr>
        <p:sp>
          <p:nvSpPr>
            <p:cNvPr id="54" name="Rectangle 2"/>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p>
          </p:txBody>
        </p:sp>
        <p:sp>
          <p:nvSpPr>
            <p:cNvPr id="55" name="Rectangle 3"/>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p>
          </p:txBody>
        </p:sp>
        <p:sp>
          <p:nvSpPr>
            <p:cNvPr id="56" name="Line 4"/>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Line 5"/>
            <p:cNvSpPr>
              <a:spLocks noChangeShapeType="1"/>
            </p:cNvSpPr>
            <p:nvPr userDrawn="1"/>
          </p:nvSpPr>
          <p:spPr bwMode="auto">
            <a:xfrm flipV="1">
              <a:off x="1573257" y="346075"/>
              <a:ext cx="8178984"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Rectangle 9">
            <a:extLst>
              <a:ext uri="{FF2B5EF4-FFF2-40B4-BE49-F238E27FC236}">
                <a16:creationId xmlns:a16="http://schemas.microsoft.com/office/drawing/2014/main" id="{BED0C483-A41A-AE21-D81B-F08E4B15EC3A}"/>
              </a:ext>
            </a:extLst>
          </p:cNvPr>
          <p:cNvSpPr txBox="1">
            <a:spLocks noChangeArrowheads="1"/>
          </p:cNvSpPr>
          <p:nvPr userDrawn="1"/>
        </p:nvSpPr>
        <p:spPr bwMode="auto">
          <a:xfrm>
            <a:off x="51160" y="6708015"/>
            <a:ext cx="1307663" cy="200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spcBef>
                <a:spcPct val="0"/>
              </a:spcBef>
              <a:defRPr kumimoji="1" sz="6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rgbClr val="000000"/>
                </a:solidFill>
                <a:latin typeface="ＭＳ Ｐゴシック" panose="020B0600070205080204" pitchFamily="50" charset="-128"/>
                <a:ea typeface="ＭＳ Ｐゴシック" panose="020B0600070205080204" pitchFamily="50" charset="-128"/>
              </a:rPr>
              <a:t>2601</a:t>
            </a:r>
          </a:p>
        </p:txBody>
      </p:sp>
      <p:sp>
        <p:nvSpPr>
          <p:cNvPr id="3" name="タイトル 10">
            <a:extLst>
              <a:ext uri="{FF2B5EF4-FFF2-40B4-BE49-F238E27FC236}">
                <a16:creationId xmlns:a16="http://schemas.microsoft.com/office/drawing/2014/main" id="{ED26C2BE-0207-DD63-AAC0-4AFB6927FEA1}"/>
              </a:ext>
            </a:extLst>
          </p:cNvPr>
          <p:cNvSpPr>
            <a:spLocks noGrp="1"/>
          </p:cNvSpPr>
          <p:nvPr>
            <p:ph type="title"/>
          </p:nvPr>
        </p:nvSpPr>
        <p:spPr>
          <a:xfrm>
            <a:off x="1628287" y="21894"/>
            <a:ext cx="6756684" cy="330001"/>
          </a:xfrm>
          <a:prstGeom prst="rect">
            <a:avLst/>
          </a:prstGeom>
        </p:spPr>
        <p:txBody>
          <a:bodyPr wrap="none" anchor="ctr" anchorCtr="0"/>
          <a:lstStyle>
            <a:lvl1pPr>
              <a:defRPr sz="1200" b="1">
                <a:solidFill>
                  <a:schemeClr val="bg1"/>
                </a:solidFill>
              </a:defRPr>
            </a:lvl1pPr>
          </a:lstStyle>
          <a:p>
            <a:r>
              <a:rPr kumimoji="1" lang="ja-JP" altLang="en-US" dirty="0"/>
              <a:t>マスター タイトルの書式設定</a:t>
            </a:r>
          </a:p>
        </p:txBody>
      </p:sp>
      <p:pic>
        <p:nvPicPr>
          <p:cNvPr id="4" name="図 2">
            <a:extLst>
              <a:ext uri="{FF2B5EF4-FFF2-40B4-BE49-F238E27FC236}">
                <a16:creationId xmlns:a16="http://schemas.microsoft.com/office/drawing/2014/main" id="{1EDF18CB-74D2-A5F4-95F9-7F340A2066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421"/>
          <a:stretch/>
        </p:blipFill>
        <p:spPr bwMode="auto">
          <a:xfrm>
            <a:off x="341883" y="233723"/>
            <a:ext cx="1085791" cy="17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92206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基本帯">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8D02109-A060-15B6-FA5A-AA6B1F5A99F3}"/>
              </a:ext>
            </a:extLst>
          </p:cNvPr>
          <p:cNvGrpSpPr/>
          <p:nvPr userDrawn="1"/>
        </p:nvGrpSpPr>
        <p:grpSpPr>
          <a:xfrm>
            <a:off x="-3" y="0"/>
            <a:ext cx="9906003" cy="619201"/>
            <a:chOff x="-3" y="0"/>
            <a:chExt cx="9906003" cy="619201"/>
          </a:xfrm>
        </p:grpSpPr>
        <p:sp>
          <p:nvSpPr>
            <p:cNvPr id="3" name="正方形/長方形 2">
              <a:extLst>
                <a:ext uri="{FF2B5EF4-FFF2-40B4-BE49-F238E27FC236}">
                  <a16:creationId xmlns:a16="http://schemas.microsoft.com/office/drawing/2014/main" id="{01ED4E12-2A71-6D29-630A-4A281AD66C64}"/>
                </a:ext>
              </a:extLst>
            </p:cNvPr>
            <p:cNvSpPr/>
            <p:nvPr userDrawn="1"/>
          </p:nvSpPr>
          <p:spPr>
            <a:xfrm>
              <a:off x="0" y="0"/>
              <a:ext cx="9906000" cy="6192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4" name="正方形/長方形 3">
              <a:extLst>
                <a:ext uri="{FF2B5EF4-FFF2-40B4-BE49-F238E27FC236}">
                  <a16:creationId xmlns:a16="http://schemas.microsoft.com/office/drawing/2014/main" id="{C6D9A417-6925-2A45-49CB-CC3FEA285941}"/>
                </a:ext>
              </a:extLst>
            </p:cNvPr>
            <p:cNvSpPr/>
            <p:nvPr userDrawn="1"/>
          </p:nvSpPr>
          <p:spPr>
            <a:xfrm>
              <a:off x="-3" y="1"/>
              <a:ext cx="1156345" cy="6192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5" name="テキスト ボックス 4">
              <a:extLst>
                <a:ext uri="{FF2B5EF4-FFF2-40B4-BE49-F238E27FC236}">
                  <a16:creationId xmlns:a16="http://schemas.microsoft.com/office/drawing/2014/main" id="{B551F4F2-C9FC-AE1C-7774-93F10E889752}"/>
                </a:ext>
              </a:extLst>
            </p:cNvPr>
            <p:cNvSpPr txBox="1"/>
            <p:nvPr userDrawn="1"/>
          </p:nvSpPr>
          <p:spPr>
            <a:xfrm>
              <a:off x="248889" y="92955"/>
              <a:ext cx="651139" cy="185435"/>
            </a:xfrm>
            <a:prstGeom prst="rect">
              <a:avLst/>
            </a:prstGeom>
            <a:noFill/>
          </p:spPr>
          <p:txBody>
            <a:bodyPr wrap="none" rtlCol="0">
              <a:spAutoFit/>
            </a:bodyPr>
            <a:lstStyle/>
            <a:p>
              <a:pPr algn="ctr"/>
              <a:r>
                <a:rPr kumimoji="1" lang="en-US" altLang="ja-JP"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rPr>
                <a:t>COORDINATE</a:t>
              </a:r>
              <a:endParaRPr kumimoji="1" lang="ja-JP" altLang="en-US"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endParaRPr>
            </a:p>
          </p:txBody>
        </p:sp>
        <p:pic>
          <p:nvPicPr>
            <p:cNvPr id="6" name="図 5" descr="テキスト, ロゴ&#10;&#10;自動的に生成された説明">
              <a:extLst>
                <a:ext uri="{FF2B5EF4-FFF2-40B4-BE49-F238E27FC236}">
                  <a16:creationId xmlns:a16="http://schemas.microsoft.com/office/drawing/2014/main" id="{1D2C0995-9BAD-7C36-9A59-7D157E4091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8264" y="190999"/>
              <a:ext cx="977125" cy="379398"/>
            </a:xfrm>
            <a:prstGeom prst="rect">
              <a:avLst/>
            </a:prstGeom>
          </p:spPr>
        </p:pic>
        <p:cxnSp>
          <p:nvCxnSpPr>
            <p:cNvPr id="7" name="直線コネクタ 6">
              <a:extLst>
                <a:ext uri="{FF2B5EF4-FFF2-40B4-BE49-F238E27FC236}">
                  <a16:creationId xmlns:a16="http://schemas.microsoft.com/office/drawing/2014/main" id="{4B71F84C-873B-F7A3-9BAA-7D7F4756C1E0}"/>
                </a:ext>
              </a:extLst>
            </p:cNvPr>
            <p:cNvCxnSpPr>
              <a:cxnSpLocks/>
            </p:cNvCxnSpPr>
            <p:nvPr userDrawn="1"/>
          </p:nvCxnSpPr>
          <p:spPr>
            <a:xfrm>
              <a:off x="237199"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A268CCB-9B36-84A8-012C-68CBE3EDB64C}"/>
                </a:ext>
              </a:extLst>
            </p:cNvPr>
            <p:cNvCxnSpPr>
              <a:cxnSpLocks/>
            </p:cNvCxnSpPr>
            <p:nvPr userDrawn="1"/>
          </p:nvCxnSpPr>
          <p:spPr>
            <a:xfrm>
              <a:off x="902578"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タイトル 10">
            <a:extLst>
              <a:ext uri="{FF2B5EF4-FFF2-40B4-BE49-F238E27FC236}">
                <a16:creationId xmlns:a16="http://schemas.microsoft.com/office/drawing/2014/main" id="{32B66E9C-1149-1B21-1E13-E5807EF5D6F4}"/>
              </a:ext>
            </a:extLst>
          </p:cNvPr>
          <p:cNvSpPr>
            <a:spLocks noGrp="1"/>
          </p:cNvSpPr>
          <p:nvPr>
            <p:ph type="title"/>
          </p:nvPr>
        </p:nvSpPr>
        <p:spPr>
          <a:xfrm>
            <a:off x="1393541" y="154994"/>
            <a:ext cx="6756684" cy="302785"/>
          </a:xfrm>
          <a:prstGeom prst="rect">
            <a:avLst/>
          </a:prstGeom>
        </p:spPr>
        <p:txBody>
          <a:bodyPr wrap="none" anchor="ctr" anchorCtr="0"/>
          <a:lstStyle>
            <a:lvl1pPr>
              <a:defRPr sz="1200" b="1"/>
            </a:lvl1pPr>
          </a:lstStyle>
          <a:p>
            <a:r>
              <a:rPr kumimoji="1" lang="ja-JP" altLang="en-US" dirty="0"/>
              <a:t>マスター タイトルの書式設定</a:t>
            </a:r>
          </a:p>
        </p:txBody>
      </p:sp>
      <p:sp>
        <p:nvSpPr>
          <p:cNvPr id="17" name="テキスト プレースホルダー 16">
            <a:extLst>
              <a:ext uri="{FF2B5EF4-FFF2-40B4-BE49-F238E27FC236}">
                <a16:creationId xmlns:a16="http://schemas.microsoft.com/office/drawing/2014/main" id="{576C3D42-EA1D-3C21-6DB1-5D6A04425F06}"/>
              </a:ext>
            </a:extLst>
          </p:cNvPr>
          <p:cNvSpPr>
            <a:spLocks noGrp="1"/>
          </p:cNvSpPr>
          <p:nvPr>
            <p:ph type="body" sz="quarter" idx="10"/>
          </p:nvPr>
        </p:nvSpPr>
        <p:spPr>
          <a:xfrm>
            <a:off x="8226425" y="240797"/>
            <a:ext cx="1541463" cy="216982"/>
          </a:xfrm>
          <a:prstGeom prst="rect">
            <a:avLst/>
          </a:prstGeom>
        </p:spPr>
        <p:txBody>
          <a:bodyPr wrap="square" lIns="0" rIns="0" anchor="ctr" anchorCtr="0">
            <a:spAutoFit/>
          </a:bodyPr>
          <a:lstStyle>
            <a:lvl1pPr marL="0" indent="0" algn="r">
              <a:buNone/>
              <a:defRPr sz="900"/>
            </a:lvl1pPr>
            <a:lvl2pPr algn="r">
              <a:defRPr sz="900"/>
            </a:lvl2pPr>
            <a:lvl3pPr algn="r">
              <a:defRPr sz="900"/>
            </a:lvl3pPr>
            <a:lvl4pPr algn="r">
              <a:defRPr sz="900"/>
            </a:lvl4pPr>
            <a:lvl5pPr algn="r">
              <a:defRPr sz="900"/>
            </a:lvl5pPr>
          </a:lstStyle>
          <a:p>
            <a:pPr lvl="0"/>
            <a:endParaRPr kumimoji="1" lang="ja-JP" altLang="en-US" dirty="0"/>
          </a:p>
        </p:txBody>
      </p:sp>
      <p:sp>
        <p:nvSpPr>
          <p:cNvPr id="18" name="Credit">
            <a:extLst>
              <a:ext uri="{FF2B5EF4-FFF2-40B4-BE49-F238E27FC236}">
                <a16:creationId xmlns:a16="http://schemas.microsoft.com/office/drawing/2014/main" id="{F76AAC50-7A5F-27DB-AA37-108D3D09708A}"/>
              </a:ext>
            </a:extLst>
          </p:cNvPr>
          <p:cNvSpPr txBox="1">
            <a:spLocks/>
          </p:cNvSpPr>
          <p:nvPr userDrawn="1"/>
        </p:nvSpPr>
        <p:spPr bwMode="gray">
          <a:xfrm>
            <a:off x="8730482" y="88573"/>
            <a:ext cx="1035818" cy="15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868" rIns="0" bIns="36868"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544" b="0" baseline="0" dirty="0">
                <a:solidFill>
                  <a:srgbClr val="504642"/>
                </a:solidFill>
                <a:latin typeface="+mn-lt"/>
                <a:ea typeface="+mn-ea"/>
              </a:rPr>
              <a:t>© Panasonic  Corporation 2023</a:t>
            </a:r>
          </a:p>
        </p:txBody>
      </p:sp>
    </p:spTree>
    <p:extLst>
      <p:ext uri="{BB962C8B-B14F-4D97-AF65-F5344CB8AC3E}">
        <p14:creationId xmlns:p14="http://schemas.microsoft.com/office/powerpoint/2010/main" val="244673532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208307"/>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7">
          <p15:clr>
            <a:srgbClr val="F26B43"/>
          </p15:clr>
        </p15:guide>
        <p15:guide id="2" orient="horz" pos="434">
          <p15:clr>
            <a:srgbClr val="F26B43"/>
          </p15:clr>
        </p15:guide>
        <p15:guide id="3" pos="3144">
          <p15:clr>
            <a:srgbClr val="F26B43"/>
          </p15:clr>
        </p15:guide>
        <p15:guide id="4" pos="2127">
          <p15:clr>
            <a:srgbClr val="F26B43"/>
          </p15:clr>
        </p15:guide>
        <p15:guide id="5" pos="2079">
          <p15:clr>
            <a:srgbClr val="F26B43"/>
          </p15:clr>
        </p15:guide>
        <p15:guide id="6" pos="1108">
          <p15:clr>
            <a:srgbClr val="F26B43"/>
          </p15:clr>
        </p15:guide>
        <p15:guide id="7" pos="1060">
          <p15:clr>
            <a:srgbClr val="F26B43"/>
          </p15:clr>
        </p15:guide>
        <p15:guide id="8" pos="90">
          <p15:clr>
            <a:srgbClr val="F26B43"/>
          </p15:clr>
        </p15:guide>
        <p15:guide id="9" orient="horz" pos="1658">
          <p15:clr>
            <a:srgbClr val="F26B43"/>
          </p15:clr>
        </p15:guide>
        <p15:guide id="10" orient="horz" pos="1704">
          <p15:clr>
            <a:srgbClr val="F26B43"/>
          </p15:clr>
        </p15:guide>
        <p15:guide id="11" orient="horz" pos="386">
          <p15:clr>
            <a:srgbClr val="F26B43"/>
          </p15:clr>
        </p15:guide>
        <p15:guide id="12" orient="horz" pos="2928">
          <p15:clr>
            <a:srgbClr val="F26B43"/>
          </p15:clr>
        </p15:guide>
        <p15:guide id="13" orient="horz" pos="2975">
          <p15:clr>
            <a:srgbClr val="F26B43"/>
          </p15:clr>
        </p15:guide>
        <p15:guide id="14" orient="horz" pos="4200">
          <p15:clr>
            <a:srgbClr val="F26B43"/>
          </p15:clr>
        </p15:guide>
        <p15:guide id="15" pos="4116">
          <p15:clr>
            <a:srgbClr val="F26B43"/>
          </p15:clr>
        </p15:guide>
        <p15:guide id="16" pos="4163">
          <p15:clr>
            <a:srgbClr val="F26B43"/>
          </p15:clr>
        </p15:guide>
        <p15:guide id="17" pos="5133">
          <p15:clr>
            <a:srgbClr val="F26B43"/>
          </p15:clr>
        </p15:guide>
        <p15:guide id="18" pos="5182">
          <p15:clr>
            <a:srgbClr val="F26B43"/>
          </p15:clr>
        </p15:guide>
        <p15:guide id="19" pos="6152">
          <p15:clr>
            <a:srgbClr val="F26B43"/>
          </p15:clr>
        </p15:guide>
        <p15:guide id="20" orient="horz" pos="4247">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6.png"/><Relationship Id="rId29" Type="http://schemas.openxmlformats.org/officeDocument/2006/relationships/image" Target="../media/image29.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jpg"/><Relationship Id="rId37" Type="http://schemas.openxmlformats.org/officeDocument/2006/relationships/image" Target="../media/image37.jp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 Type="http://schemas.openxmlformats.org/officeDocument/2006/relationships/image" Target="../media/image5.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jpg"/><Relationship Id="rId43" Type="http://schemas.openxmlformats.org/officeDocument/2006/relationships/image" Target="../media/image43.png"/><Relationship Id="rId48" Type="http://schemas.openxmlformats.org/officeDocument/2006/relationships/image" Target="../media/image48.png"/><Relationship Id="rId8" Type="http://schemas.openxmlformats.org/officeDocument/2006/relationships/image" Target="../media/image8.png"/><Relationship Id="rId51" Type="http://schemas.openxmlformats.org/officeDocument/2006/relationships/image" Target="../media/image51.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s>
</file>

<file path=ppt/slides/_rels/slide2.xml.rels><?xml version="1.0" encoding="UTF-8" standalone="yes"?>
<Relationships xmlns="http://schemas.openxmlformats.org/package/2006/relationships"><Relationship Id="rId13" Type="http://schemas.openxmlformats.org/officeDocument/2006/relationships/image" Target="../media/image65.jpg"/><Relationship Id="rId18" Type="http://schemas.openxmlformats.org/officeDocument/2006/relationships/image" Target="../media/image70.gif"/><Relationship Id="rId26" Type="http://schemas.openxmlformats.org/officeDocument/2006/relationships/image" Target="../media/image78.png"/><Relationship Id="rId39" Type="http://schemas.openxmlformats.org/officeDocument/2006/relationships/image" Target="../media/image91.png"/><Relationship Id="rId21" Type="http://schemas.openxmlformats.org/officeDocument/2006/relationships/image" Target="../media/image73.png"/><Relationship Id="rId34" Type="http://schemas.openxmlformats.org/officeDocument/2006/relationships/image" Target="../media/image86.png"/><Relationship Id="rId42" Type="http://schemas.openxmlformats.org/officeDocument/2006/relationships/image" Target="../media/image94.png"/><Relationship Id="rId47" Type="http://schemas.openxmlformats.org/officeDocument/2006/relationships/image" Target="../media/image99.png"/><Relationship Id="rId50" Type="http://schemas.openxmlformats.org/officeDocument/2006/relationships/image" Target="../media/image102.png"/><Relationship Id="rId55" Type="http://schemas.openxmlformats.org/officeDocument/2006/relationships/image" Target="../media/image107.png"/><Relationship Id="rId7" Type="http://schemas.openxmlformats.org/officeDocument/2006/relationships/image" Target="../media/image59.jpg"/><Relationship Id="rId2" Type="http://schemas.openxmlformats.org/officeDocument/2006/relationships/notesSlide" Target="../notesSlides/notesSlide2.xml"/><Relationship Id="rId16" Type="http://schemas.openxmlformats.org/officeDocument/2006/relationships/image" Target="../media/image68.png"/><Relationship Id="rId29" Type="http://schemas.openxmlformats.org/officeDocument/2006/relationships/image" Target="../media/image81.png"/><Relationship Id="rId11" Type="http://schemas.openxmlformats.org/officeDocument/2006/relationships/image" Target="../media/image63.jp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9.png"/><Relationship Id="rId40" Type="http://schemas.openxmlformats.org/officeDocument/2006/relationships/image" Target="../media/image92.png"/><Relationship Id="rId45" Type="http://schemas.openxmlformats.org/officeDocument/2006/relationships/image" Target="../media/image97.png"/><Relationship Id="rId53" Type="http://schemas.openxmlformats.org/officeDocument/2006/relationships/image" Target="../media/image105.png"/><Relationship Id="rId5" Type="http://schemas.openxmlformats.org/officeDocument/2006/relationships/image" Target="../media/image57.jp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jpg"/><Relationship Id="rId14" Type="http://schemas.openxmlformats.org/officeDocument/2006/relationships/image" Target="../media/image66.jpg"/><Relationship Id="rId22" Type="http://schemas.openxmlformats.org/officeDocument/2006/relationships/image" Target="../media/image74.png"/><Relationship Id="rId27" Type="http://schemas.openxmlformats.org/officeDocument/2006/relationships/image" Target="../media/image79.png"/><Relationship Id="rId30" Type="http://schemas.openxmlformats.org/officeDocument/2006/relationships/image" Target="../media/image82.png"/><Relationship Id="rId35" Type="http://schemas.openxmlformats.org/officeDocument/2006/relationships/image" Target="../media/image87.png"/><Relationship Id="rId43" Type="http://schemas.openxmlformats.org/officeDocument/2006/relationships/image" Target="../media/image95.png"/><Relationship Id="rId48" Type="http://schemas.openxmlformats.org/officeDocument/2006/relationships/image" Target="../media/image100.png"/><Relationship Id="rId56" Type="http://schemas.openxmlformats.org/officeDocument/2006/relationships/image" Target="../media/image108.png"/><Relationship Id="rId8" Type="http://schemas.openxmlformats.org/officeDocument/2006/relationships/image" Target="../media/image60.jpg"/><Relationship Id="rId51" Type="http://schemas.openxmlformats.org/officeDocument/2006/relationships/image" Target="../media/image103.png"/><Relationship Id="rId3" Type="http://schemas.openxmlformats.org/officeDocument/2006/relationships/image" Target="../media/image16.png"/><Relationship Id="rId12" Type="http://schemas.openxmlformats.org/officeDocument/2006/relationships/image" Target="../media/image64.jpg"/><Relationship Id="rId17" Type="http://schemas.openxmlformats.org/officeDocument/2006/relationships/image" Target="../media/image69.png"/><Relationship Id="rId25" Type="http://schemas.openxmlformats.org/officeDocument/2006/relationships/image" Target="../media/image77.png"/><Relationship Id="rId33" Type="http://schemas.openxmlformats.org/officeDocument/2006/relationships/image" Target="../media/image85.png"/><Relationship Id="rId38" Type="http://schemas.openxmlformats.org/officeDocument/2006/relationships/image" Target="../media/image90.png"/><Relationship Id="rId46" Type="http://schemas.openxmlformats.org/officeDocument/2006/relationships/image" Target="../media/image98.png"/><Relationship Id="rId20" Type="http://schemas.openxmlformats.org/officeDocument/2006/relationships/image" Target="../media/image72.png"/><Relationship Id="rId41" Type="http://schemas.openxmlformats.org/officeDocument/2006/relationships/image" Target="../media/image93.png"/><Relationship Id="rId54"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58.jpg"/><Relationship Id="rId15" Type="http://schemas.openxmlformats.org/officeDocument/2006/relationships/image" Target="../media/image67.jpg"/><Relationship Id="rId23" Type="http://schemas.openxmlformats.org/officeDocument/2006/relationships/image" Target="../media/image75.png"/><Relationship Id="rId28" Type="http://schemas.openxmlformats.org/officeDocument/2006/relationships/image" Target="../media/image80.png"/><Relationship Id="rId36" Type="http://schemas.openxmlformats.org/officeDocument/2006/relationships/image" Target="../media/image88.png"/><Relationship Id="rId49" Type="http://schemas.openxmlformats.org/officeDocument/2006/relationships/image" Target="../media/image101.png"/><Relationship Id="rId57" Type="http://schemas.openxmlformats.org/officeDocument/2006/relationships/image" Target="../media/image109.png"/><Relationship Id="rId10" Type="http://schemas.openxmlformats.org/officeDocument/2006/relationships/image" Target="../media/image62.jpg"/><Relationship Id="rId31" Type="http://schemas.openxmlformats.org/officeDocument/2006/relationships/image" Target="../media/image83.png"/><Relationship Id="rId44" Type="http://schemas.openxmlformats.org/officeDocument/2006/relationships/image" Target="../media/image96.png"/><Relationship Id="rId52" Type="http://schemas.openxmlformats.org/officeDocument/2006/relationships/image" Target="../media/image104.png"/></Relationships>
</file>

<file path=ppt/slides/_rels/slide3.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9" Type="http://schemas.openxmlformats.org/officeDocument/2006/relationships/image" Target="../media/image103.png"/><Relationship Id="rId21" Type="http://schemas.openxmlformats.org/officeDocument/2006/relationships/image" Target="../media/image85.png"/><Relationship Id="rId34" Type="http://schemas.openxmlformats.org/officeDocument/2006/relationships/image" Target="../media/image98.png"/><Relationship Id="rId42" Type="http://schemas.openxmlformats.org/officeDocument/2006/relationships/image" Target="../media/image106.png"/><Relationship Id="rId47" Type="http://schemas.openxmlformats.org/officeDocument/2006/relationships/image" Target="../media/image113.png"/><Relationship Id="rId7" Type="http://schemas.openxmlformats.org/officeDocument/2006/relationships/image" Target="../media/image71.png"/><Relationship Id="rId2" Type="http://schemas.openxmlformats.org/officeDocument/2006/relationships/notesSlide" Target="../notesSlides/notesSlide3.xml"/><Relationship Id="rId16" Type="http://schemas.openxmlformats.org/officeDocument/2006/relationships/image" Target="../media/image80.png"/><Relationship Id="rId29"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image" Target="../media/image70.gif"/><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45" Type="http://schemas.openxmlformats.org/officeDocument/2006/relationships/image" Target="../media/image111.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4" Type="http://schemas.openxmlformats.org/officeDocument/2006/relationships/image" Target="../media/image110.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 Id="rId43" Type="http://schemas.openxmlformats.org/officeDocument/2006/relationships/image" Target="../media/image107.png"/><Relationship Id="rId48" Type="http://schemas.openxmlformats.org/officeDocument/2006/relationships/image" Target="../media/image114.png"/><Relationship Id="rId8" Type="http://schemas.openxmlformats.org/officeDocument/2006/relationships/image" Target="../media/image72.png"/><Relationship Id="rId3" Type="http://schemas.openxmlformats.org/officeDocument/2006/relationships/image" Target="../media/image16.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38" Type="http://schemas.openxmlformats.org/officeDocument/2006/relationships/image" Target="../media/image102.png"/><Relationship Id="rId46" Type="http://schemas.openxmlformats.org/officeDocument/2006/relationships/image" Target="../media/image112.png"/><Relationship Id="rId20" Type="http://schemas.openxmlformats.org/officeDocument/2006/relationships/image" Target="../media/image84.png"/><Relationship Id="rId41" Type="http://schemas.openxmlformats.org/officeDocument/2006/relationships/image" Target="../media/image105.png"/></Relationships>
</file>

<file path=ppt/slides/_rels/slide4.xml.rels><?xml version="1.0" encoding="UTF-8" standalone="yes"?>
<Relationships xmlns="http://schemas.openxmlformats.org/package/2006/relationships"><Relationship Id="rId13" Type="http://schemas.openxmlformats.org/officeDocument/2006/relationships/image" Target="../media/image124.jpg"/><Relationship Id="rId18" Type="http://schemas.openxmlformats.org/officeDocument/2006/relationships/image" Target="../media/image75.png"/><Relationship Id="rId26" Type="http://schemas.openxmlformats.org/officeDocument/2006/relationships/image" Target="../media/image83.png"/><Relationship Id="rId21" Type="http://schemas.openxmlformats.org/officeDocument/2006/relationships/image" Target="../media/image78.png"/><Relationship Id="rId34" Type="http://schemas.openxmlformats.org/officeDocument/2006/relationships/image" Target="../media/image91.png"/><Relationship Id="rId7" Type="http://schemas.openxmlformats.org/officeDocument/2006/relationships/image" Target="../media/image118.jpg"/><Relationship Id="rId12" Type="http://schemas.openxmlformats.org/officeDocument/2006/relationships/image" Target="../media/image123.jpg"/><Relationship Id="rId17" Type="http://schemas.openxmlformats.org/officeDocument/2006/relationships/image" Target="../media/image74.png"/><Relationship Id="rId25" Type="http://schemas.openxmlformats.org/officeDocument/2006/relationships/image" Target="../media/image82.png"/><Relationship Id="rId33" Type="http://schemas.openxmlformats.org/officeDocument/2006/relationships/image" Target="../media/image90.png"/><Relationship Id="rId38" Type="http://schemas.openxmlformats.org/officeDocument/2006/relationships/image" Target="../media/image95.png"/><Relationship Id="rId2" Type="http://schemas.openxmlformats.org/officeDocument/2006/relationships/notesSlide" Target="../notesSlides/notesSlide4.xml"/><Relationship Id="rId16" Type="http://schemas.openxmlformats.org/officeDocument/2006/relationships/image" Target="../media/image127.png"/><Relationship Id="rId20" Type="http://schemas.openxmlformats.org/officeDocument/2006/relationships/image" Target="../media/image77.png"/><Relationship Id="rId29"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117.jpg"/><Relationship Id="rId11" Type="http://schemas.openxmlformats.org/officeDocument/2006/relationships/image" Target="../media/image122.jpg"/><Relationship Id="rId24" Type="http://schemas.openxmlformats.org/officeDocument/2006/relationships/image" Target="../media/image81.png"/><Relationship Id="rId32" Type="http://schemas.openxmlformats.org/officeDocument/2006/relationships/image" Target="../media/image89.png"/><Relationship Id="rId37" Type="http://schemas.openxmlformats.org/officeDocument/2006/relationships/image" Target="../media/image94.png"/><Relationship Id="rId5" Type="http://schemas.openxmlformats.org/officeDocument/2006/relationships/image" Target="../media/image116.jpg"/><Relationship Id="rId15" Type="http://schemas.openxmlformats.org/officeDocument/2006/relationships/image" Target="../media/image126.png"/><Relationship Id="rId23" Type="http://schemas.openxmlformats.org/officeDocument/2006/relationships/image" Target="../media/image80.png"/><Relationship Id="rId28" Type="http://schemas.openxmlformats.org/officeDocument/2006/relationships/image" Target="../media/image85.png"/><Relationship Id="rId36" Type="http://schemas.openxmlformats.org/officeDocument/2006/relationships/image" Target="../media/image93.png"/><Relationship Id="rId10" Type="http://schemas.openxmlformats.org/officeDocument/2006/relationships/image" Target="../media/image121.jpg"/><Relationship Id="rId19" Type="http://schemas.openxmlformats.org/officeDocument/2006/relationships/image" Target="../media/image76.png"/><Relationship Id="rId31" Type="http://schemas.openxmlformats.org/officeDocument/2006/relationships/image" Target="../media/image88.png"/><Relationship Id="rId4" Type="http://schemas.openxmlformats.org/officeDocument/2006/relationships/image" Target="../media/image115.jpg"/><Relationship Id="rId9" Type="http://schemas.openxmlformats.org/officeDocument/2006/relationships/image" Target="../media/image120.jpg"/><Relationship Id="rId14" Type="http://schemas.openxmlformats.org/officeDocument/2006/relationships/image" Target="../media/image125.png"/><Relationship Id="rId22" Type="http://schemas.openxmlformats.org/officeDocument/2006/relationships/image" Target="../media/image79.png"/><Relationship Id="rId27" Type="http://schemas.openxmlformats.org/officeDocument/2006/relationships/image" Target="../media/image84.png"/><Relationship Id="rId30" Type="http://schemas.openxmlformats.org/officeDocument/2006/relationships/image" Target="../media/image87.png"/><Relationship Id="rId35" Type="http://schemas.openxmlformats.org/officeDocument/2006/relationships/image" Target="../media/image92.png"/><Relationship Id="rId8" Type="http://schemas.openxmlformats.org/officeDocument/2006/relationships/image" Target="../media/image119.jp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グループ化 183">
            <a:extLst>
              <a:ext uri="{FF2B5EF4-FFF2-40B4-BE49-F238E27FC236}">
                <a16:creationId xmlns:a16="http://schemas.microsoft.com/office/drawing/2014/main" id="{4EC8DA59-69F0-A119-B647-EA451620A3EE}"/>
              </a:ext>
            </a:extLst>
          </p:cNvPr>
          <p:cNvGrpSpPr/>
          <p:nvPr/>
        </p:nvGrpSpPr>
        <p:grpSpPr>
          <a:xfrm>
            <a:off x="776536" y="5049180"/>
            <a:ext cx="2736304" cy="1168596"/>
            <a:chOff x="2628900" y="1257300"/>
            <a:chExt cx="7832230" cy="3344919"/>
          </a:xfrm>
        </p:grpSpPr>
        <p:pic>
          <p:nvPicPr>
            <p:cNvPr id="181" name="図 180" descr="ダイアグラム, ツリーマップ図&#10;&#10;自動的に生成された説明">
              <a:extLst>
                <a:ext uri="{FF2B5EF4-FFF2-40B4-BE49-F238E27FC236}">
                  <a16:creationId xmlns:a16="http://schemas.microsoft.com/office/drawing/2014/main" id="{67BBC6BC-FB0D-D9DD-F5D3-B2866D08B635}"/>
                </a:ext>
              </a:extLst>
            </p:cNvPr>
            <p:cNvPicPr>
              <a:picLocks noChangeAspect="1"/>
            </p:cNvPicPr>
            <p:nvPr/>
          </p:nvPicPr>
          <p:blipFill>
            <a:blip r:embed="rId3"/>
            <a:stretch>
              <a:fillRect/>
            </a:stretch>
          </p:blipFill>
          <p:spPr>
            <a:xfrm>
              <a:off x="2628900" y="1257300"/>
              <a:ext cx="3579650" cy="3344919"/>
            </a:xfrm>
            <a:prstGeom prst="rect">
              <a:avLst/>
            </a:prstGeom>
          </p:spPr>
        </p:pic>
        <p:pic>
          <p:nvPicPr>
            <p:cNvPr id="183" name="図 182" descr="ダイアグラム&#10;&#10;自動的に生成された説明">
              <a:extLst>
                <a:ext uri="{FF2B5EF4-FFF2-40B4-BE49-F238E27FC236}">
                  <a16:creationId xmlns:a16="http://schemas.microsoft.com/office/drawing/2014/main" id="{D6D9A9F0-E20C-A6BE-378B-7CA5333FCDE2}"/>
                </a:ext>
              </a:extLst>
            </p:cNvPr>
            <p:cNvPicPr>
              <a:picLocks noChangeAspect="1"/>
            </p:cNvPicPr>
            <p:nvPr/>
          </p:nvPicPr>
          <p:blipFill>
            <a:blip r:embed="rId4"/>
            <a:stretch>
              <a:fillRect/>
            </a:stretch>
          </p:blipFill>
          <p:spPr>
            <a:xfrm>
              <a:off x="7116212" y="1257300"/>
              <a:ext cx="3344918" cy="3344919"/>
            </a:xfrm>
            <a:prstGeom prst="rect">
              <a:avLst/>
            </a:prstGeom>
          </p:spPr>
        </p:pic>
      </p:grpSp>
      <p:grpSp>
        <p:nvGrpSpPr>
          <p:cNvPr id="146" name="グループ化 145">
            <a:extLst>
              <a:ext uri="{FF2B5EF4-FFF2-40B4-BE49-F238E27FC236}">
                <a16:creationId xmlns:a16="http://schemas.microsoft.com/office/drawing/2014/main" id="{4A80A3A4-0B8A-572C-5F29-1965BDFC7BDC}"/>
              </a:ext>
            </a:extLst>
          </p:cNvPr>
          <p:cNvGrpSpPr/>
          <p:nvPr/>
        </p:nvGrpSpPr>
        <p:grpSpPr>
          <a:xfrm>
            <a:off x="8754007" y="692147"/>
            <a:ext cx="1194428" cy="4469361"/>
            <a:chOff x="8754007" y="692147"/>
            <a:chExt cx="1194428" cy="4469361"/>
          </a:xfrm>
        </p:grpSpPr>
        <p:sp>
          <p:nvSpPr>
            <p:cNvPr id="366" name="正方形/長方形 365">
              <a:extLst>
                <a:ext uri="{FF2B5EF4-FFF2-40B4-BE49-F238E27FC236}">
                  <a16:creationId xmlns:a16="http://schemas.microsoft.com/office/drawing/2014/main" id="{C579E4DE-C91F-B2BC-752B-9DAEEB8A02B3}"/>
                </a:ext>
              </a:extLst>
            </p:cNvPr>
            <p:cNvSpPr/>
            <p:nvPr/>
          </p:nvSpPr>
          <p:spPr>
            <a:xfrm>
              <a:off x="8762203" y="692147"/>
              <a:ext cx="1008000" cy="4469361"/>
            </a:xfrm>
            <a:prstGeom prst="rect">
              <a:avLst/>
            </a:prstGeom>
            <a:solidFill>
              <a:srgbClr val="997D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1" name="矢印: 五方向 90">
              <a:extLst>
                <a:ext uri="{FF2B5EF4-FFF2-40B4-BE49-F238E27FC236}">
                  <a16:creationId xmlns:a16="http://schemas.microsoft.com/office/drawing/2014/main" id="{7BD9234A-EACB-1F13-751E-F10D197AA16D}"/>
                </a:ext>
              </a:extLst>
            </p:cNvPr>
            <p:cNvSpPr/>
            <p:nvPr/>
          </p:nvSpPr>
          <p:spPr>
            <a:xfrm rot="16200000">
              <a:off x="7661080" y="3356505"/>
              <a:ext cx="3210247" cy="399759"/>
            </a:xfrm>
            <a:prstGeom prst="homePlate">
              <a:avLst>
                <a:gd name="adj" fmla="val 174560"/>
              </a:avLst>
            </a:prstGeom>
            <a:solidFill>
              <a:srgbClr val="725D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80" name="グループ化 79">
              <a:extLst>
                <a:ext uri="{FF2B5EF4-FFF2-40B4-BE49-F238E27FC236}">
                  <a16:creationId xmlns:a16="http://schemas.microsoft.com/office/drawing/2014/main" id="{6D6E6917-1F31-3609-D466-47200CEF1EA2}"/>
                </a:ext>
              </a:extLst>
            </p:cNvPr>
            <p:cNvGrpSpPr/>
            <p:nvPr/>
          </p:nvGrpSpPr>
          <p:grpSpPr>
            <a:xfrm>
              <a:off x="8886959" y="1316600"/>
              <a:ext cx="756892" cy="148763"/>
              <a:chOff x="7853807" y="1884723"/>
              <a:chExt cx="756892" cy="148763"/>
            </a:xfrm>
          </p:grpSpPr>
          <p:pic>
            <p:nvPicPr>
              <p:cNvPr id="54" name="図 53">
                <a:extLst>
                  <a:ext uri="{FF2B5EF4-FFF2-40B4-BE49-F238E27FC236}">
                    <a16:creationId xmlns:a16="http://schemas.microsoft.com/office/drawing/2014/main" id="{ACCC3DA4-0349-6A9A-FF6C-682D9DF51792}"/>
                  </a:ext>
                </a:extLst>
              </p:cNvPr>
              <p:cNvPicPr>
                <a:picLocks noChangeAspect="1"/>
              </p:cNvPicPr>
              <p:nvPr/>
            </p:nvPicPr>
            <p:blipFill>
              <a:blip r:embed="rId5"/>
              <a:stretch>
                <a:fillRect/>
              </a:stretch>
            </p:blipFill>
            <p:spPr>
              <a:xfrm>
                <a:off x="7853807" y="1889486"/>
                <a:ext cx="144000" cy="144000"/>
              </a:xfrm>
              <a:prstGeom prst="rect">
                <a:avLst/>
              </a:prstGeom>
            </p:spPr>
          </p:pic>
          <p:pic>
            <p:nvPicPr>
              <p:cNvPr id="56" name="図 55">
                <a:extLst>
                  <a:ext uri="{FF2B5EF4-FFF2-40B4-BE49-F238E27FC236}">
                    <a16:creationId xmlns:a16="http://schemas.microsoft.com/office/drawing/2014/main" id="{3C44738B-0275-54F5-4B9A-7A6A9BCC3E92}"/>
                  </a:ext>
                </a:extLst>
              </p:cNvPr>
              <p:cNvPicPr>
                <a:picLocks noChangeAspect="1"/>
              </p:cNvPicPr>
              <p:nvPr/>
            </p:nvPicPr>
            <p:blipFill>
              <a:blip r:embed="rId6"/>
              <a:stretch>
                <a:fillRect/>
              </a:stretch>
            </p:blipFill>
            <p:spPr>
              <a:xfrm>
                <a:off x="8007030" y="1884723"/>
                <a:ext cx="144000" cy="146057"/>
              </a:xfrm>
              <a:prstGeom prst="rect">
                <a:avLst/>
              </a:prstGeom>
            </p:spPr>
          </p:pic>
          <p:pic>
            <p:nvPicPr>
              <p:cNvPr id="58" name="図 57">
                <a:extLst>
                  <a:ext uri="{FF2B5EF4-FFF2-40B4-BE49-F238E27FC236}">
                    <a16:creationId xmlns:a16="http://schemas.microsoft.com/office/drawing/2014/main" id="{40EA0D16-A750-3F09-1508-AFD8FDED6609}"/>
                  </a:ext>
                </a:extLst>
              </p:cNvPr>
              <p:cNvPicPr>
                <a:picLocks noChangeAspect="1"/>
              </p:cNvPicPr>
              <p:nvPr/>
            </p:nvPicPr>
            <p:blipFill>
              <a:blip r:embed="rId7"/>
              <a:stretch>
                <a:fillRect/>
              </a:stretch>
            </p:blipFill>
            <p:spPr>
              <a:xfrm>
                <a:off x="8160253" y="1884723"/>
                <a:ext cx="144000" cy="146057"/>
              </a:xfrm>
              <a:prstGeom prst="rect">
                <a:avLst/>
              </a:prstGeom>
            </p:spPr>
          </p:pic>
          <p:pic>
            <p:nvPicPr>
              <p:cNvPr id="60" name="図 59">
                <a:extLst>
                  <a:ext uri="{FF2B5EF4-FFF2-40B4-BE49-F238E27FC236}">
                    <a16:creationId xmlns:a16="http://schemas.microsoft.com/office/drawing/2014/main" id="{5CE91033-33D5-A311-241B-58B1ECC42B12}"/>
                  </a:ext>
                </a:extLst>
              </p:cNvPr>
              <p:cNvPicPr>
                <a:picLocks noChangeAspect="1"/>
              </p:cNvPicPr>
              <p:nvPr/>
            </p:nvPicPr>
            <p:blipFill>
              <a:blip r:embed="rId8"/>
              <a:stretch>
                <a:fillRect/>
              </a:stretch>
            </p:blipFill>
            <p:spPr>
              <a:xfrm>
                <a:off x="8313476" y="1884723"/>
                <a:ext cx="144000" cy="146057"/>
              </a:xfrm>
              <a:prstGeom prst="rect">
                <a:avLst/>
              </a:prstGeom>
            </p:spPr>
          </p:pic>
          <p:pic>
            <p:nvPicPr>
              <p:cNvPr id="63" name="図 62">
                <a:extLst>
                  <a:ext uri="{FF2B5EF4-FFF2-40B4-BE49-F238E27FC236}">
                    <a16:creationId xmlns:a16="http://schemas.microsoft.com/office/drawing/2014/main" id="{B5F1895C-86D8-34C9-3C87-B44EE96A5452}"/>
                  </a:ext>
                </a:extLst>
              </p:cNvPr>
              <p:cNvPicPr>
                <a:picLocks noChangeAspect="1"/>
              </p:cNvPicPr>
              <p:nvPr/>
            </p:nvPicPr>
            <p:blipFill>
              <a:blip r:embed="rId9"/>
              <a:stretch>
                <a:fillRect/>
              </a:stretch>
            </p:blipFill>
            <p:spPr>
              <a:xfrm>
                <a:off x="8466699" y="1884723"/>
                <a:ext cx="144000" cy="146057"/>
              </a:xfrm>
              <a:prstGeom prst="rect">
                <a:avLst/>
              </a:prstGeom>
            </p:spPr>
          </p:pic>
        </p:grpSp>
        <p:grpSp>
          <p:nvGrpSpPr>
            <p:cNvPr id="81" name="グループ化 80">
              <a:extLst>
                <a:ext uri="{FF2B5EF4-FFF2-40B4-BE49-F238E27FC236}">
                  <a16:creationId xmlns:a16="http://schemas.microsoft.com/office/drawing/2014/main" id="{B6537602-8E3C-E611-99C7-2360B6D40C0C}"/>
                </a:ext>
              </a:extLst>
            </p:cNvPr>
            <p:cNvGrpSpPr/>
            <p:nvPr/>
          </p:nvGrpSpPr>
          <p:grpSpPr>
            <a:xfrm>
              <a:off x="8886959" y="1470388"/>
              <a:ext cx="758488" cy="146883"/>
              <a:chOff x="7809681" y="2101693"/>
              <a:chExt cx="758488" cy="146883"/>
            </a:xfrm>
          </p:grpSpPr>
          <p:pic>
            <p:nvPicPr>
              <p:cNvPr id="68" name="図 67">
                <a:extLst>
                  <a:ext uri="{FF2B5EF4-FFF2-40B4-BE49-F238E27FC236}">
                    <a16:creationId xmlns:a16="http://schemas.microsoft.com/office/drawing/2014/main" id="{D49ED646-76B1-6F31-81EF-FCDF0F8BCEF5}"/>
                  </a:ext>
                </a:extLst>
              </p:cNvPr>
              <p:cNvPicPr>
                <a:picLocks noChangeAspect="1"/>
              </p:cNvPicPr>
              <p:nvPr/>
            </p:nvPicPr>
            <p:blipFill>
              <a:blip r:embed="rId10"/>
              <a:stretch>
                <a:fillRect/>
              </a:stretch>
            </p:blipFill>
            <p:spPr>
              <a:xfrm>
                <a:off x="7809681" y="2102519"/>
                <a:ext cx="144000" cy="146057"/>
              </a:xfrm>
              <a:prstGeom prst="rect">
                <a:avLst/>
              </a:prstGeom>
            </p:spPr>
          </p:pic>
          <p:pic>
            <p:nvPicPr>
              <p:cNvPr id="71" name="図 70">
                <a:extLst>
                  <a:ext uri="{FF2B5EF4-FFF2-40B4-BE49-F238E27FC236}">
                    <a16:creationId xmlns:a16="http://schemas.microsoft.com/office/drawing/2014/main" id="{835B8664-4867-3FF9-D65D-8065F6B32E00}"/>
                  </a:ext>
                </a:extLst>
              </p:cNvPr>
              <p:cNvPicPr>
                <a:picLocks noChangeAspect="1"/>
              </p:cNvPicPr>
              <p:nvPr/>
            </p:nvPicPr>
            <p:blipFill>
              <a:blip r:embed="rId11"/>
              <a:stretch>
                <a:fillRect/>
              </a:stretch>
            </p:blipFill>
            <p:spPr>
              <a:xfrm>
                <a:off x="7963303" y="2101693"/>
                <a:ext cx="144000" cy="146057"/>
              </a:xfrm>
              <a:prstGeom prst="rect">
                <a:avLst/>
              </a:prstGeom>
            </p:spPr>
          </p:pic>
          <p:pic>
            <p:nvPicPr>
              <p:cNvPr id="75" name="図 74">
                <a:extLst>
                  <a:ext uri="{FF2B5EF4-FFF2-40B4-BE49-F238E27FC236}">
                    <a16:creationId xmlns:a16="http://schemas.microsoft.com/office/drawing/2014/main" id="{58772384-2FB7-B89A-30E4-E61C2A32C136}"/>
                  </a:ext>
                </a:extLst>
              </p:cNvPr>
              <p:cNvPicPr>
                <a:picLocks noChangeAspect="1"/>
              </p:cNvPicPr>
              <p:nvPr/>
            </p:nvPicPr>
            <p:blipFill>
              <a:blip r:embed="rId12"/>
              <a:stretch>
                <a:fillRect/>
              </a:stretch>
            </p:blipFill>
            <p:spPr>
              <a:xfrm>
                <a:off x="8116925" y="2101693"/>
                <a:ext cx="144000" cy="146057"/>
              </a:xfrm>
              <a:prstGeom prst="rect">
                <a:avLst/>
              </a:prstGeom>
            </p:spPr>
          </p:pic>
          <p:pic>
            <p:nvPicPr>
              <p:cNvPr id="77" name="図 76">
                <a:extLst>
                  <a:ext uri="{FF2B5EF4-FFF2-40B4-BE49-F238E27FC236}">
                    <a16:creationId xmlns:a16="http://schemas.microsoft.com/office/drawing/2014/main" id="{0178F817-C81B-BCBB-A501-65844C9BA7CA}"/>
                  </a:ext>
                </a:extLst>
              </p:cNvPr>
              <p:cNvPicPr>
                <a:picLocks noChangeAspect="1"/>
              </p:cNvPicPr>
              <p:nvPr/>
            </p:nvPicPr>
            <p:blipFill>
              <a:blip r:embed="rId13"/>
              <a:stretch>
                <a:fillRect/>
              </a:stretch>
            </p:blipFill>
            <p:spPr>
              <a:xfrm>
                <a:off x="8270547" y="2101693"/>
                <a:ext cx="144000" cy="146057"/>
              </a:xfrm>
              <a:prstGeom prst="rect">
                <a:avLst/>
              </a:prstGeom>
            </p:spPr>
          </p:pic>
          <p:pic>
            <p:nvPicPr>
              <p:cNvPr id="79" name="図 78">
                <a:extLst>
                  <a:ext uri="{FF2B5EF4-FFF2-40B4-BE49-F238E27FC236}">
                    <a16:creationId xmlns:a16="http://schemas.microsoft.com/office/drawing/2014/main" id="{EA137302-1736-83C7-3E3F-40E08EE4854E}"/>
                  </a:ext>
                </a:extLst>
              </p:cNvPr>
              <p:cNvPicPr>
                <a:picLocks noChangeAspect="1"/>
              </p:cNvPicPr>
              <p:nvPr/>
            </p:nvPicPr>
            <p:blipFill>
              <a:blip r:embed="rId14"/>
              <a:stretch>
                <a:fillRect/>
              </a:stretch>
            </p:blipFill>
            <p:spPr>
              <a:xfrm>
                <a:off x="8424169" y="2101693"/>
                <a:ext cx="144000" cy="146057"/>
              </a:xfrm>
              <a:prstGeom prst="rect">
                <a:avLst/>
              </a:prstGeom>
            </p:spPr>
          </p:pic>
        </p:grpSp>
        <p:pic>
          <p:nvPicPr>
            <p:cNvPr id="83" name="図 82">
              <a:extLst>
                <a:ext uri="{FF2B5EF4-FFF2-40B4-BE49-F238E27FC236}">
                  <a16:creationId xmlns:a16="http://schemas.microsoft.com/office/drawing/2014/main" id="{654AA92F-87B2-DD23-D2A1-3C6D71725A52}"/>
                </a:ext>
              </a:extLst>
            </p:cNvPr>
            <p:cNvPicPr>
              <a:picLocks noChangeAspect="1"/>
            </p:cNvPicPr>
            <p:nvPr/>
          </p:nvPicPr>
          <p:blipFill>
            <a:blip r:embed="rId15"/>
            <a:stretch>
              <a:fillRect/>
            </a:stretch>
          </p:blipFill>
          <p:spPr>
            <a:xfrm>
              <a:off x="9017792" y="879045"/>
              <a:ext cx="496823" cy="270675"/>
            </a:xfrm>
            <a:prstGeom prst="rect">
              <a:avLst/>
            </a:prstGeom>
          </p:spPr>
        </p:pic>
        <p:sp>
          <p:nvSpPr>
            <p:cNvPr id="87" name="四角形: 角を丸くする 86">
              <a:extLst>
                <a:ext uri="{FF2B5EF4-FFF2-40B4-BE49-F238E27FC236}">
                  <a16:creationId xmlns:a16="http://schemas.microsoft.com/office/drawing/2014/main" id="{6AC3DDB8-966C-CB6E-74F2-CA55360F5E1D}"/>
                </a:ext>
              </a:extLst>
            </p:cNvPr>
            <p:cNvSpPr/>
            <p:nvPr/>
          </p:nvSpPr>
          <p:spPr>
            <a:xfrm>
              <a:off x="8754007" y="2691293"/>
              <a:ext cx="983381" cy="526022"/>
            </a:xfrm>
            <a:prstGeom prst="roundRect">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00" b="1" dirty="0">
                  <a:solidFill>
                    <a:schemeClr val="bg1"/>
                  </a:solidFill>
                  <a:latin typeface="+mn-ea"/>
                </a:rPr>
                <a:t>+ 12,000</a:t>
              </a:r>
              <a:r>
                <a:rPr lang="ja-JP" altLang="en-US" sz="1100" dirty="0">
                  <a:solidFill>
                    <a:schemeClr val="bg1"/>
                  </a:solidFill>
                  <a:latin typeface="+mn-ea"/>
                </a:rPr>
                <a:t>円</a:t>
              </a:r>
              <a:r>
                <a:rPr lang="en-US" altLang="ja-JP" sz="1100" baseline="30000" dirty="0">
                  <a:solidFill>
                    <a:schemeClr val="bg1"/>
                  </a:solidFill>
                  <a:latin typeface="+mn-ea"/>
                </a:rPr>
                <a:t>※</a:t>
              </a:r>
            </a:p>
            <a:p>
              <a:pPr algn="ctr"/>
              <a:r>
                <a:rPr lang="en-US" altLang="ja-JP" sz="700" dirty="0">
                  <a:solidFill>
                    <a:schemeClr val="bg1"/>
                  </a:solidFill>
                  <a:latin typeface="+mn-ea"/>
                </a:rPr>
                <a:t>/</a:t>
              </a:r>
              <a:r>
                <a:rPr lang="ja-JP" altLang="en-US" sz="700" dirty="0">
                  <a:solidFill>
                    <a:schemeClr val="bg1"/>
                  </a:solidFill>
                  <a:latin typeface="+mn-ea"/>
                </a:rPr>
                <a:t>ケース（</a:t>
              </a:r>
              <a:r>
                <a:rPr lang="en-US" altLang="ja-JP" sz="700" dirty="0">
                  <a:solidFill>
                    <a:schemeClr val="bg1"/>
                  </a:solidFill>
                  <a:latin typeface="+mn-ea"/>
                </a:rPr>
                <a:t>3.3㎡</a:t>
              </a:r>
              <a:r>
                <a:rPr lang="ja-JP" altLang="en-US" sz="700" dirty="0">
                  <a:solidFill>
                    <a:schemeClr val="bg1"/>
                  </a:solidFill>
                  <a:latin typeface="+mn-ea"/>
                </a:rPr>
                <a:t>）税抜</a:t>
              </a:r>
              <a:endParaRPr kumimoji="1" lang="ja-JP" altLang="en-US" sz="700" dirty="0">
                <a:solidFill>
                  <a:schemeClr val="bg1"/>
                </a:solidFill>
                <a:latin typeface="+mn-ea"/>
              </a:endParaRPr>
            </a:p>
          </p:txBody>
        </p:sp>
        <p:sp>
          <p:nvSpPr>
            <p:cNvPr id="94" name="正方形/長方形 93">
              <a:extLst>
                <a:ext uri="{FF2B5EF4-FFF2-40B4-BE49-F238E27FC236}">
                  <a16:creationId xmlns:a16="http://schemas.microsoft.com/office/drawing/2014/main" id="{92DD1360-D19F-F9D0-0087-F708BF542749}"/>
                </a:ext>
              </a:extLst>
            </p:cNvPr>
            <p:cNvSpPr/>
            <p:nvPr/>
          </p:nvSpPr>
          <p:spPr>
            <a:xfrm>
              <a:off x="8793938" y="3242210"/>
              <a:ext cx="1154497" cy="400110"/>
            </a:xfrm>
            <a:prstGeom prst="rect">
              <a:avLst/>
            </a:prstGeom>
          </p:spPr>
          <p:txBody>
            <a:bodyPr wrap="square" lIns="0" tIns="0" rIns="0" bIns="0">
              <a:spAutoFit/>
            </a:bodyPr>
            <a:lstStyle/>
            <a:p>
              <a:r>
                <a:rPr lang="en-US" altLang="ja-JP" sz="650" dirty="0">
                  <a:solidFill>
                    <a:schemeClr val="bg1"/>
                  </a:solidFill>
                  <a:latin typeface="+mn-ea"/>
                </a:rPr>
                <a:t>※</a:t>
              </a:r>
              <a:r>
                <a:rPr lang="ja-JP" altLang="en-US" sz="650" dirty="0">
                  <a:solidFill>
                    <a:schemeClr val="bg1"/>
                  </a:solidFill>
                  <a:latin typeface="+mn-ea"/>
                </a:rPr>
                <a:t>マイスターズウッドフロアー</a:t>
              </a:r>
            </a:p>
            <a:p>
              <a:r>
                <a:rPr lang="ja-JP" altLang="en-US" sz="650" dirty="0">
                  <a:solidFill>
                    <a:schemeClr val="bg1"/>
                  </a:solidFill>
                  <a:latin typeface="+mn-ea"/>
                </a:rPr>
                <a:t>　ダブルコートから</a:t>
              </a:r>
              <a:endParaRPr lang="en-US" altLang="ja-JP" sz="650" dirty="0">
                <a:solidFill>
                  <a:schemeClr val="bg1"/>
                </a:solidFill>
                <a:latin typeface="+mn-ea"/>
              </a:endParaRPr>
            </a:p>
            <a:p>
              <a:r>
                <a:rPr lang="ja-JP" altLang="en-US" sz="650" dirty="0">
                  <a:solidFill>
                    <a:schemeClr val="bg1"/>
                  </a:solidFill>
                  <a:latin typeface="+mn-ea"/>
                </a:rPr>
                <a:t>　の</a:t>
              </a:r>
              <a:r>
                <a:rPr lang="en-US" altLang="ja-JP" sz="650" dirty="0">
                  <a:solidFill>
                    <a:schemeClr val="bg1"/>
                  </a:solidFill>
                  <a:latin typeface="+mn-ea"/>
                </a:rPr>
                <a:t>UP</a:t>
              </a:r>
              <a:r>
                <a:rPr lang="ja-JP" altLang="en-US" sz="650" dirty="0">
                  <a:solidFill>
                    <a:schemeClr val="bg1"/>
                  </a:solidFill>
                  <a:latin typeface="+mn-ea"/>
                </a:rPr>
                <a:t>額</a:t>
              </a:r>
            </a:p>
            <a:p>
              <a:endParaRPr lang="ja-JP" altLang="en-US" sz="650" dirty="0">
                <a:solidFill>
                  <a:schemeClr val="bg1"/>
                </a:solidFill>
                <a:latin typeface="+mn-ea"/>
              </a:endParaRPr>
            </a:p>
          </p:txBody>
        </p:sp>
        <p:sp>
          <p:nvSpPr>
            <p:cNvPr id="98" name="テキスト ボックス 97">
              <a:extLst>
                <a:ext uri="{FF2B5EF4-FFF2-40B4-BE49-F238E27FC236}">
                  <a16:creationId xmlns:a16="http://schemas.microsoft.com/office/drawing/2014/main" id="{DE0A4335-1A37-E3EF-0098-1EECE2802795}"/>
                </a:ext>
              </a:extLst>
            </p:cNvPr>
            <p:cNvSpPr txBox="1"/>
            <p:nvPr/>
          </p:nvSpPr>
          <p:spPr>
            <a:xfrm>
              <a:off x="8881655" y="758046"/>
              <a:ext cx="769097" cy="92333"/>
            </a:xfrm>
            <a:prstGeom prst="rect">
              <a:avLst/>
            </a:prstGeom>
            <a:noFill/>
          </p:spPr>
          <p:txBody>
            <a:bodyPr wrap="square" lIns="0" tIns="0" rIns="0" bIns="0" rtlCol="0" anchor="t" anchorCtr="0">
              <a:spAutoFit/>
            </a:bodyPr>
            <a:lstStyle/>
            <a:p>
              <a:pPr algn="ctr"/>
              <a:r>
                <a:rPr lang="ja-JP" altLang="en-US" sz="600" b="1" dirty="0">
                  <a:solidFill>
                    <a:schemeClr val="bg1"/>
                  </a:solidFill>
                  <a:latin typeface="+mn-ea"/>
                </a:rPr>
                <a:t>天然木突き板仕上げ</a:t>
              </a:r>
            </a:p>
          </p:txBody>
        </p:sp>
        <p:sp>
          <p:nvSpPr>
            <p:cNvPr id="102" name="テキスト ボックス 101">
              <a:extLst>
                <a:ext uri="{FF2B5EF4-FFF2-40B4-BE49-F238E27FC236}">
                  <a16:creationId xmlns:a16="http://schemas.microsoft.com/office/drawing/2014/main" id="{9C0779B6-9BAF-9E29-93F5-0819FEAC927B}"/>
                </a:ext>
              </a:extLst>
            </p:cNvPr>
            <p:cNvSpPr txBox="1"/>
            <p:nvPr/>
          </p:nvSpPr>
          <p:spPr>
            <a:xfrm>
              <a:off x="8762203" y="1196101"/>
              <a:ext cx="1008000" cy="92333"/>
            </a:xfrm>
            <a:prstGeom prst="rect">
              <a:avLst/>
            </a:prstGeom>
            <a:noFill/>
          </p:spPr>
          <p:txBody>
            <a:bodyPr wrap="square" lIns="0" tIns="0" rIns="0" bIns="0" rtlCol="0" anchor="t" anchorCtr="0">
              <a:spAutoFit/>
            </a:bodyPr>
            <a:lstStyle/>
            <a:p>
              <a:pPr algn="ctr"/>
              <a:r>
                <a:rPr kumimoji="1" lang="ja-JP" altLang="en-US" sz="600" dirty="0">
                  <a:solidFill>
                    <a:schemeClr val="bg1"/>
                  </a:solidFill>
                  <a:latin typeface="+mn-ea"/>
                </a:rPr>
                <a:t>共通１０</a:t>
              </a:r>
              <a:r>
                <a:rPr lang="ja-JP" altLang="en-US" sz="600" dirty="0">
                  <a:solidFill>
                    <a:schemeClr val="bg1"/>
                  </a:solidFill>
                  <a:latin typeface="+mn-ea"/>
                </a:rPr>
                <a:t>色</a:t>
              </a:r>
              <a:endParaRPr kumimoji="1" lang="ja-JP" altLang="en-US" sz="900" dirty="0">
                <a:solidFill>
                  <a:schemeClr val="bg1"/>
                </a:solidFill>
                <a:latin typeface="+mn-ea"/>
              </a:endParaRPr>
            </a:p>
          </p:txBody>
        </p:sp>
      </p:grpSp>
      <p:grpSp>
        <p:nvGrpSpPr>
          <p:cNvPr id="145" name="グループ化 144">
            <a:extLst>
              <a:ext uri="{FF2B5EF4-FFF2-40B4-BE49-F238E27FC236}">
                <a16:creationId xmlns:a16="http://schemas.microsoft.com/office/drawing/2014/main" id="{BBE47856-436F-84B4-76A2-001EF20C6551}"/>
              </a:ext>
            </a:extLst>
          </p:cNvPr>
          <p:cNvGrpSpPr/>
          <p:nvPr/>
        </p:nvGrpSpPr>
        <p:grpSpPr>
          <a:xfrm>
            <a:off x="7761311" y="692147"/>
            <a:ext cx="1008113" cy="5975353"/>
            <a:chOff x="7761311" y="692147"/>
            <a:chExt cx="1008113" cy="5975353"/>
          </a:xfrm>
        </p:grpSpPr>
        <p:sp>
          <p:nvSpPr>
            <p:cNvPr id="139" name="矢印: 五方向 138">
              <a:extLst>
                <a:ext uri="{FF2B5EF4-FFF2-40B4-BE49-F238E27FC236}">
                  <a16:creationId xmlns:a16="http://schemas.microsoft.com/office/drawing/2014/main" id="{EF236658-7213-4135-BF61-B2F42B42F175}"/>
                </a:ext>
              </a:extLst>
            </p:cNvPr>
            <p:cNvSpPr/>
            <p:nvPr/>
          </p:nvSpPr>
          <p:spPr>
            <a:xfrm rot="16200000">
              <a:off x="6601582" y="4448320"/>
              <a:ext cx="3291981" cy="399759"/>
            </a:xfrm>
            <a:prstGeom prst="homePlate">
              <a:avLst>
                <a:gd name="adj" fmla="val 147383"/>
              </a:avLst>
            </a:prstGeom>
            <a:solidFill>
              <a:srgbClr val="5C67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0" name="正方形/長方形 139">
              <a:extLst>
                <a:ext uri="{FF2B5EF4-FFF2-40B4-BE49-F238E27FC236}">
                  <a16:creationId xmlns:a16="http://schemas.microsoft.com/office/drawing/2014/main" id="{EB10A50A-B6F2-B1B6-6294-54AFE8D4BB40}"/>
                </a:ext>
              </a:extLst>
            </p:cNvPr>
            <p:cNvSpPr/>
            <p:nvPr/>
          </p:nvSpPr>
          <p:spPr>
            <a:xfrm>
              <a:off x="7761424" y="692147"/>
              <a:ext cx="1008000" cy="5975353"/>
            </a:xfrm>
            <a:prstGeom prst="rect">
              <a:avLst/>
            </a:prstGeom>
            <a:solidFill>
              <a:srgbClr val="829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8" name="矢印: 五方向 137">
              <a:extLst>
                <a:ext uri="{FF2B5EF4-FFF2-40B4-BE49-F238E27FC236}">
                  <a16:creationId xmlns:a16="http://schemas.microsoft.com/office/drawing/2014/main" id="{B7FF987F-1ADB-F88F-2D63-F33D4057607E}"/>
                </a:ext>
              </a:extLst>
            </p:cNvPr>
            <p:cNvSpPr/>
            <p:nvPr/>
          </p:nvSpPr>
          <p:spPr>
            <a:xfrm rot="16200000">
              <a:off x="5907307" y="4109501"/>
              <a:ext cx="4716235" cy="399759"/>
            </a:xfrm>
            <a:prstGeom prst="homePlate">
              <a:avLst>
                <a:gd name="adj" fmla="val 194942"/>
              </a:avLst>
            </a:prstGeom>
            <a:solidFill>
              <a:srgbClr val="5C67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42" name="図 141">
              <a:extLst>
                <a:ext uri="{FF2B5EF4-FFF2-40B4-BE49-F238E27FC236}">
                  <a16:creationId xmlns:a16="http://schemas.microsoft.com/office/drawing/2014/main" id="{B6D7B2D0-EDE5-565E-29C0-5A90C832B90A}"/>
                </a:ext>
              </a:extLst>
            </p:cNvPr>
            <p:cNvPicPr>
              <a:picLocks noChangeAspect="1"/>
            </p:cNvPicPr>
            <p:nvPr/>
          </p:nvPicPr>
          <p:blipFill>
            <a:blip r:embed="rId16"/>
            <a:stretch>
              <a:fillRect/>
            </a:stretch>
          </p:blipFill>
          <p:spPr>
            <a:xfrm>
              <a:off x="7935876" y="926845"/>
              <a:ext cx="659096" cy="159333"/>
            </a:xfrm>
            <a:prstGeom prst="rect">
              <a:avLst/>
            </a:prstGeom>
          </p:spPr>
        </p:pic>
        <p:sp>
          <p:nvSpPr>
            <p:cNvPr id="144" name="テキスト ボックス 143">
              <a:extLst>
                <a:ext uri="{FF2B5EF4-FFF2-40B4-BE49-F238E27FC236}">
                  <a16:creationId xmlns:a16="http://schemas.microsoft.com/office/drawing/2014/main" id="{B36BBE12-4E7F-3521-C5B9-7F736C4B05DB}"/>
                </a:ext>
              </a:extLst>
            </p:cNvPr>
            <p:cNvSpPr txBox="1"/>
            <p:nvPr/>
          </p:nvSpPr>
          <p:spPr>
            <a:xfrm>
              <a:off x="7880876" y="758046"/>
              <a:ext cx="769097" cy="92333"/>
            </a:xfrm>
            <a:prstGeom prst="rect">
              <a:avLst/>
            </a:prstGeom>
            <a:noFill/>
          </p:spPr>
          <p:txBody>
            <a:bodyPr wrap="square" lIns="0" tIns="0" rIns="0" bIns="0" rtlCol="0" anchor="t" anchorCtr="0">
              <a:spAutoFit/>
            </a:bodyPr>
            <a:lstStyle/>
            <a:p>
              <a:pPr algn="ctr"/>
              <a:r>
                <a:rPr lang="ja-JP" altLang="en-US" sz="600" b="1" dirty="0">
                  <a:solidFill>
                    <a:schemeClr val="bg1"/>
                  </a:solidFill>
                  <a:latin typeface="+mn-ea"/>
                </a:rPr>
                <a:t>高意匠シート仕上げ</a:t>
              </a:r>
              <a:endParaRPr kumimoji="1" lang="ja-JP" altLang="en-US" sz="900" b="1" dirty="0">
                <a:solidFill>
                  <a:schemeClr val="bg1"/>
                </a:solidFill>
                <a:latin typeface="+mn-ea"/>
              </a:endParaRPr>
            </a:p>
          </p:txBody>
        </p:sp>
        <p:sp>
          <p:nvSpPr>
            <p:cNvPr id="148" name="テキスト ボックス 147">
              <a:extLst>
                <a:ext uri="{FF2B5EF4-FFF2-40B4-BE49-F238E27FC236}">
                  <a16:creationId xmlns:a16="http://schemas.microsoft.com/office/drawing/2014/main" id="{9CC76E1D-4E0D-3103-04C2-106BF4D38E52}"/>
                </a:ext>
              </a:extLst>
            </p:cNvPr>
            <p:cNvSpPr txBox="1"/>
            <p:nvPr/>
          </p:nvSpPr>
          <p:spPr>
            <a:xfrm>
              <a:off x="7761424" y="1196101"/>
              <a:ext cx="1008000" cy="92333"/>
            </a:xfrm>
            <a:prstGeom prst="rect">
              <a:avLst/>
            </a:prstGeom>
            <a:noFill/>
          </p:spPr>
          <p:txBody>
            <a:bodyPr wrap="square" lIns="0" tIns="0" rIns="0" bIns="0" rtlCol="0" anchor="t" anchorCtr="0">
              <a:spAutoFit/>
            </a:bodyPr>
            <a:lstStyle/>
            <a:p>
              <a:pPr algn="ctr"/>
              <a:r>
                <a:rPr kumimoji="1" lang="ja-JP" altLang="en-US" sz="600" dirty="0">
                  <a:solidFill>
                    <a:schemeClr val="bg1"/>
                  </a:solidFill>
                  <a:latin typeface="+mn-ea"/>
                </a:rPr>
                <a:t>共通１１柄</a:t>
              </a:r>
              <a:endParaRPr kumimoji="1" lang="ja-JP" altLang="en-US" sz="900" dirty="0">
                <a:solidFill>
                  <a:schemeClr val="bg1"/>
                </a:solidFill>
                <a:latin typeface="+mn-ea"/>
              </a:endParaRPr>
            </a:p>
          </p:txBody>
        </p:sp>
        <p:grpSp>
          <p:nvGrpSpPr>
            <p:cNvPr id="48" name="グループ化 47">
              <a:extLst>
                <a:ext uri="{FF2B5EF4-FFF2-40B4-BE49-F238E27FC236}">
                  <a16:creationId xmlns:a16="http://schemas.microsoft.com/office/drawing/2014/main" id="{0E1206FF-C8E3-DB75-2BF4-CC50AD88F41C}"/>
                </a:ext>
              </a:extLst>
            </p:cNvPr>
            <p:cNvGrpSpPr/>
            <p:nvPr/>
          </p:nvGrpSpPr>
          <p:grpSpPr>
            <a:xfrm>
              <a:off x="7809681" y="1319306"/>
              <a:ext cx="904093" cy="146057"/>
              <a:chOff x="7809681" y="1314499"/>
              <a:chExt cx="904093" cy="146057"/>
            </a:xfrm>
          </p:grpSpPr>
          <p:pic>
            <p:nvPicPr>
              <p:cNvPr id="5" name="図 4">
                <a:extLst>
                  <a:ext uri="{FF2B5EF4-FFF2-40B4-BE49-F238E27FC236}">
                    <a16:creationId xmlns:a16="http://schemas.microsoft.com/office/drawing/2014/main" id="{DF166E9B-56B7-65F0-A0F9-2665056EFA4A}"/>
                  </a:ext>
                </a:extLst>
              </p:cNvPr>
              <p:cNvPicPr>
                <a:picLocks noChangeAspect="1"/>
              </p:cNvPicPr>
              <p:nvPr/>
            </p:nvPicPr>
            <p:blipFill>
              <a:blip r:embed="rId17"/>
              <a:stretch>
                <a:fillRect/>
              </a:stretch>
            </p:blipFill>
            <p:spPr>
              <a:xfrm>
                <a:off x="7809681" y="1314499"/>
                <a:ext cx="144000" cy="146057"/>
              </a:xfrm>
              <a:prstGeom prst="rect">
                <a:avLst/>
              </a:prstGeom>
            </p:spPr>
          </p:pic>
          <p:pic>
            <p:nvPicPr>
              <p:cNvPr id="10" name="図 9">
                <a:extLst>
                  <a:ext uri="{FF2B5EF4-FFF2-40B4-BE49-F238E27FC236}">
                    <a16:creationId xmlns:a16="http://schemas.microsoft.com/office/drawing/2014/main" id="{2EB7327E-2D14-0600-E11C-6CB9CD25BDF1}"/>
                  </a:ext>
                </a:extLst>
              </p:cNvPr>
              <p:cNvPicPr>
                <a:picLocks noChangeAspect="1"/>
              </p:cNvPicPr>
              <p:nvPr/>
            </p:nvPicPr>
            <p:blipFill>
              <a:blip r:embed="rId18"/>
              <a:stretch>
                <a:fillRect/>
              </a:stretch>
            </p:blipFill>
            <p:spPr>
              <a:xfrm>
                <a:off x="7961700" y="1314499"/>
                <a:ext cx="144000" cy="146057"/>
              </a:xfrm>
              <a:prstGeom prst="rect">
                <a:avLst/>
              </a:prstGeom>
            </p:spPr>
          </p:pic>
          <p:pic>
            <p:nvPicPr>
              <p:cNvPr id="12" name="図 11">
                <a:extLst>
                  <a:ext uri="{FF2B5EF4-FFF2-40B4-BE49-F238E27FC236}">
                    <a16:creationId xmlns:a16="http://schemas.microsoft.com/office/drawing/2014/main" id="{A3493201-9E3B-23C0-A689-596D550765CE}"/>
                  </a:ext>
                </a:extLst>
              </p:cNvPr>
              <p:cNvPicPr>
                <a:picLocks noChangeAspect="1"/>
              </p:cNvPicPr>
              <p:nvPr/>
            </p:nvPicPr>
            <p:blipFill>
              <a:blip r:embed="rId19"/>
              <a:stretch>
                <a:fillRect/>
              </a:stretch>
            </p:blipFill>
            <p:spPr>
              <a:xfrm>
                <a:off x="8113719" y="1314499"/>
                <a:ext cx="144000" cy="146057"/>
              </a:xfrm>
              <a:prstGeom prst="rect">
                <a:avLst/>
              </a:prstGeom>
            </p:spPr>
          </p:pic>
          <p:pic>
            <p:nvPicPr>
              <p:cNvPr id="14" name="図 13">
                <a:extLst>
                  <a:ext uri="{FF2B5EF4-FFF2-40B4-BE49-F238E27FC236}">
                    <a16:creationId xmlns:a16="http://schemas.microsoft.com/office/drawing/2014/main" id="{011B976C-68F4-59E7-D645-A0A1431A5A5B}"/>
                  </a:ext>
                </a:extLst>
              </p:cNvPr>
              <p:cNvPicPr>
                <a:picLocks noChangeAspect="1"/>
              </p:cNvPicPr>
              <p:nvPr/>
            </p:nvPicPr>
            <p:blipFill>
              <a:blip r:embed="rId20"/>
              <a:stretch>
                <a:fillRect/>
              </a:stretch>
            </p:blipFill>
            <p:spPr>
              <a:xfrm>
                <a:off x="8265738" y="1314499"/>
                <a:ext cx="144000" cy="146057"/>
              </a:xfrm>
              <a:prstGeom prst="rect">
                <a:avLst/>
              </a:prstGeom>
            </p:spPr>
          </p:pic>
          <p:pic>
            <p:nvPicPr>
              <p:cNvPr id="18" name="図 17">
                <a:extLst>
                  <a:ext uri="{FF2B5EF4-FFF2-40B4-BE49-F238E27FC236}">
                    <a16:creationId xmlns:a16="http://schemas.microsoft.com/office/drawing/2014/main" id="{D65644F2-5DB3-70D5-E8C1-3DF993D7915D}"/>
                  </a:ext>
                </a:extLst>
              </p:cNvPr>
              <p:cNvPicPr>
                <a:picLocks noChangeAspect="1"/>
              </p:cNvPicPr>
              <p:nvPr/>
            </p:nvPicPr>
            <p:blipFill>
              <a:blip r:embed="rId21"/>
              <a:stretch>
                <a:fillRect/>
              </a:stretch>
            </p:blipFill>
            <p:spPr>
              <a:xfrm>
                <a:off x="8417757" y="1314499"/>
                <a:ext cx="144000" cy="146057"/>
              </a:xfrm>
              <a:prstGeom prst="rect">
                <a:avLst/>
              </a:prstGeom>
            </p:spPr>
          </p:pic>
          <p:pic>
            <p:nvPicPr>
              <p:cNvPr id="21" name="図 20">
                <a:extLst>
                  <a:ext uri="{FF2B5EF4-FFF2-40B4-BE49-F238E27FC236}">
                    <a16:creationId xmlns:a16="http://schemas.microsoft.com/office/drawing/2014/main" id="{D2EEE368-CA2C-28C2-DC04-A846136BD67F}"/>
                  </a:ext>
                </a:extLst>
              </p:cNvPr>
              <p:cNvPicPr>
                <a:picLocks noChangeAspect="1"/>
              </p:cNvPicPr>
              <p:nvPr/>
            </p:nvPicPr>
            <p:blipFill>
              <a:blip r:embed="rId22"/>
              <a:stretch>
                <a:fillRect/>
              </a:stretch>
            </p:blipFill>
            <p:spPr>
              <a:xfrm>
                <a:off x="8569774" y="1314499"/>
                <a:ext cx="144000" cy="146057"/>
              </a:xfrm>
              <a:prstGeom prst="rect">
                <a:avLst/>
              </a:prstGeom>
            </p:spPr>
          </p:pic>
        </p:grpSp>
        <p:grpSp>
          <p:nvGrpSpPr>
            <p:cNvPr id="52" name="グループ化 51">
              <a:extLst>
                <a:ext uri="{FF2B5EF4-FFF2-40B4-BE49-F238E27FC236}">
                  <a16:creationId xmlns:a16="http://schemas.microsoft.com/office/drawing/2014/main" id="{99A5C398-2A16-337F-D998-76C0F652288F}"/>
                </a:ext>
              </a:extLst>
            </p:cNvPr>
            <p:cNvGrpSpPr/>
            <p:nvPr/>
          </p:nvGrpSpPr>
          <p:grpSpPr>
            <a:xfrm>
              <a:off x="7870180" y="1470388"/>
              <a:ext cx="751832" cy="147458"/>
              <a:chOff x="7809681" y="1489208"/>
              <a:chExt cx="751832" cy="147458"/>
            </a:xfrm>
          </p:grpSpPr>
          <p:pic>
            <p:nvPicPr>
              <p:cNvPr id="27" name="図 26">
                <a:extLst>
                  <a:ext uri="{FF2B5EF4-FFF2-40B4-BE49-F238E27FC236}">
                    <a16:creationId xmlns:a16="http://schemas.microsoft.com/office/drawing/2014/main" id="{CDA008CE-D902-4433-338E-FB1CBE4F5BA4}"/>
                  </a:ext>
                </a:extLst>
              </p:cNvPr>
              <p:cNvPicPr>
                <a:picLocks noChangeAspect="1"/>
              </p:cNvPicPr>
              <p:nvPr/>
            </p:nvPicPr>
            <p:blipFill>
              <a:blip r:embed="rId23"/>
              <a:stretch>
                <a:fillRect/>
              </a:stretch>
            </p:blipFill>
            <p:spPr>
              <a:xfrm>
                <a:off x="7809681" y="1490609"/>
                <a:ext cx="144000" cy="146057"/>
              </a:xfrm>
              <a:prstGeom prst="rect">
                <a:avLst/>
              </a:prstGeom>
            </p:spPr>
          </p:pic>
          <p:pic>
            <p:nvPicPr>
              <p:cNvPr id="33" name="図 32">
                <a:extLst>
                  <a:ext uri="{FF2B5EF4-FFF2-40B4-BE49-F238E27FC236}">
                    <a16:creationId xmlns:a16="http://schemas.microsoft.com/office/drawing/2014/main" id="{416A206F-B67D-ED3A-70C2-E51734FFC169}"/>
                  </a:ext>
                </a:extLst>
              </p:cNvPr>
              <p:cNvPicPr>
                <a:picLocks noChangeAspect="1"/>
              </p:cNvPicPr>
              <p:nvPr/>
            </p:nvPicPr>
            <p:blipFill>
              <a:blip r:embed="rId24"/>
              <a:stretch>
                <a:fillRect/>
              </a:stretch>
            </p:blipFill>
            <p:spPr>
              <a:xfrm>
                <a:off x="7961639" y="1490609"/>
                <a:ext cx="144000" cy="146057"/>
              </a:xfrm>
              <a:prstGeom prst="rect">
                <a:avLst/>
              </a:prstGeom>
            </p:spPr>
          </p:pic>
          <p:pic>
            <p:nvPicPr>
              <p:cNvPr id="36" name="図 35">
                <a:extLst>
                  <a:ext uri="{FF2B5EF4-FFF2-40B4-BE49-F238E27FC236}">
                    <a16:creationId xmlns:a16="http://schemas.microsoft.com/office/drawing/2014/main" id="{66C79B57-FA7A-A28A-0A7D-82839680380B}"/>
                  </a:ext>
                </a:extLst>
              </p:cNvPr>
              <p:cNvPicPr>
                <a:picLocks noChangeAspect="1"/>
              </p:cNvPicPr>
              <p:nvPr/>
            </p:nvPicPr>
            <p:blipFill>
              <a:blip r:embed="rId25"/>
              <a:stretch>
                <a:fillRect/>
              </a:stretch>
            </p:blipFill>
            <p:spPr>
              <a:xfrm>
                <a:off x="8113597" y="1490609"/>
                <a:ext cx="144000" cy="146057"/>
              </a:xfrm>
              <a:prstGeom prst="rect">
                <a:avLst/>
              </a:prstGeom>
            </p:spPr>
          </p:pic>
          <p:pic>
            <p:nvPicPr>
              <p:cNvPr id="38" name="図 37">
                <a:extLst>
                  <a:ext uri="{FF2B5EF4-FFF2-40B4-BE49-F238E27FC236}">
                    <a16:creationId xmlns:a16="http://schemas.microsoft.com/office/drawing/2014/main" id="{620C9ABF-B1BE-B37F-F74A-F64687258EF2}"/>
                  </a:ext>
                </a:extLst>
              </p:cNvPr>
              <p:cNvPicPr>
                <a:picLocks noChangeAspect="1"/>
              </p:cNvPicPr>
              <p:nvPr/>
            </p:nvPicPr>
            <p:blipFill>
              <a:blip r:embed="rId26"/>
              <a:stretch>
                <a:fillRect/>
              </a:stretch>
            </p:blipFill>
            <p:spPr>
              <a:xfrm>
                <a:off x="8265555" y="1490609"/>
                <a:ext cx="144000" cy="146057"/>
              </a:xfrm>
              <a:prstGeom prst="rect">
                <a:avLst/>
              </a:prstGeom>
            </p:spPr>
          </p:pic>
          <p:pic>
            <p:nvPicPr>
              <p:cNvPr id="46" name="図 45">
                <a:extLst>
                  <a:ext uri="{FF2B5EF4-FFF2-40B4-BE49-F238E27FC236}">
                    <a16:creationId xmlns:a16="http://schemas.microsoft.com/office/drawing/2014/main" id="{99CC0CAE-28F7-57A9-D2E4-3D92AF93A5C9}"/>
                  </a:ext>
                </a:extLst>
              </p:cNvPr>
              <p:cNvPicPr>
                <a:picLocks noChangeAspect="1"/>
              </p:cNvPicPr>
              <p:nvPr/>
            </p:nvPicPr>
            <p:blipFill>
              <a:blip r:embed="rId27"/>
              <a:stretch>
                <a:fillRect/>
              </a:stretch>
            </p:blipFill>
            <p:spPr>
              <a:xfrm>
                <a:off x="8417513" y="1489208"/>
                <a:ext cx="144000" cy="146057"/>
              </a:xfrm>
              <a:prstGeom prst="rect">
                <a:avLst/>
              </a:prstGeom>
            </p:spPr>
          </p:pic>
        </p:grpSp>
        <p:sp>
          <p:nvSpPr>
            <p:cNvPr id="149" name="四角形: 角を丸くする 148">
              <a:extLst>
                <a:ext uri="{FF2B5EF4-FFF2-40B4-BE49-F238E27FC236}">
                  <a16:creationId xmlns:a16="http://schemas.microsoft.com/office/drawing/2014/main" id="{658EC6E8-0EA2-C214-6A56-B2235DECADDF}"/>
                </a:ext>
              </a:extLst>
            </p:cNvPr>
            <p:cNvSpPr/>
            <p:nvPr/>
          </p:nvSpPr>
          <p:spPr>
            <a:xfrm>
              <a:off x="7778684" y="2697151"/>
              <a:ext cx="936000" cy="526022"/>
            </a:xfrm>
            <a:prstGeom prst="roundRect">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+ 9,200</a:t>
              </a:r>
              <a:r>
                <a:rPr lang="ja-JP" altLang="en-US" sz="1050" dirty="0">
                  <a:solidFill>
                    <a:schemeClr val="bg1"/>
                  </a:solidFill>
                  <a:latin typeface="+mn-ea"/>
                </a:rPr>
                <a:t>円</a:t>
              </a:r>
              <a:r>
                <a:rPr lang="en-US" altLang="ja-JP" sz="1050" baseline="30000" dirty="0">
                  <a:solidFill>
                    <a:schemeClr val="bg1"/>
                  </a:solidFill>
                  <a:latin typeface="+mn-ea"/>
                </a:rPr>
                <a:t>※</a:t>
              </a:r>
            </a:p>
            <a:p>
              <a:pPr algn="ctr"/>
              <a:r>
                <a:rPr lang="en-US" altLang="ja-JP" sz="700" dirty="0">
                  <a:solidFill>
                    <a:schemeClr val="bg1"/>
                  </a:solidFill>
                  <a:latin typeface="+mn-ea"/>
                </a:rPr>
                <a:t>/</a:t>
              </a:r>
              <a:r>
                <a:rPr lang="ja-JP" altLang="en-US" sz="700" dirty="0">
                  <a:solidFill>
                    <a:schemeClr val="bg1"/>
                  </a:solidFill>
                  <a:latin typeface="+mn-ea"/>
                </a:rPr>
                <a:t>ケース（</a:t>
              </a:r>
              <a:r>
                <a:rPr lang="en-US" altLang="ja-JP" sz="700" dirty="0">
                  <a:solidFill>
                    <a:schemeClr val="bg1"/>
                  </a:solidFill>
                  <a:latin typeface="+mn-ea"/>
                </a:rPr>
                <a:t>3.3㎡</a:t>
              </a:r>
              <a:r>
                <a:rPr lang="ja-JP" altLang="en-US" sz="700" dirty="0">
                  <a:solidFill>
                    <a:schemeClr val="bg1"/>
                  </a:solidFill>
                  <a:latin typeface="+mn-ea"/>
                </a:rPr>
                <a:t>）税抜</a:t>
              </a:r>
              <a:endParaRPr kumimoji="1" lang="ja-JP" altLang="en-US" sz="700" dirty="0">
                <a:solidFill>
                  <a:schemeClr val="bg1"/>
                </a:solidFill>
                <a:latin typeface="+mn-ea"/>
              </a:endParaRPr>
            </a:p>
          </p:txBody>
        </p:sp>
        <p:sp>
          <p:nvSpPr>
            <p:cNvPr id="151" name="四角形: 角を丸くする 150">
              <a:extLst>
                <a:ext uri="{FF2B5EF4-FFF2-40B4-BE49-F238E27FC236}">
                  <a16:creationId xmlns:a16="http://schemas.microsoft.com/office/drawing/2014/main" id="{EE807464-FBAC-6973-BDBF-08253F7C4467}"/>
                </a:ext>
              </a:extLst>
            </p:cNvPr>
            <p:cNvSpPr/>
            <p:nvPr/>
          </p:nvSpPr>
          <p:spPr>
            <a:xfrm>
              <a:off x="7797420" y="4196520"/>
              <a:ext cx="936000" cy="526022"/>
            </a:xfrm>
            <a:prstGeom prst="roundRect">
              <a:avLst/>
            </a:prstGeom>
            <a:solidFill>
              <a:srgbClr val="C7BB9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+ 7,300</a:t>
              </a:r>
              <a:r>
                <a:rPr lang="ja-JP" altLang="en-US" sz="1050" dirty="0">
                  <a:solidFill>
                    <a:schemeClr val="bg1"/>
                  </a:solidFill>
                  <a:latin typeface="+mn-ea"/>
                </a:rPr>
                <a:t>円</a:t>
              </a:r>
              <a:r>
                <a:rPr lang="en-US" altLang="ja-JP" sz="1050" baseline="30000" dirty="0">
                  <a:solidFill>
                    <a:schemeClr val="bg1"/>
                  </a:solidFill>
                  <a:latin typeface="+mn-ea"/>
                </a:rPr>
                <a:t>※</a:t>
              </a:r>
            </a:p>
            <a:p>
              <a:pPr algn="ctr"/>
              <a:r>
                <a:rPr lang="en-US" altLang="ja-JP" sz="700" dirty="0">
                  <a:solidFill>
                    <a:schemeClr val="bg1"/>
                  </a:solidFill>
                  <a:latin typeface="+mn-ea"/>
                </a:rPr>
                <a:t>/</a:t>
              </a:r>
              <a:r>
                <a:rPr lang="ja-JP" altLang="en-US" sz="700" dirty="0">
                  <a:solidFill>
                    <a:schemeClr val="bg1"/>
                  </a:solidFill>
                  <a:latin typeface="+mn-ea"/>
                </a:rPr>
                <a:t>ケース（</a:t>
              </a:r>
              <a:r>
                <a:rPr lang="en-US" altLang="ja-JP" sz="700" dirty="0">
                  <a:solidFill>
                    <a:schemeClr val="bg1"/>
                  </a:solidFill>
                  <a:latin typeface="+mn-ea"/>
                </a:rPr>
                <a:t>3.3㎡</a:t>
              </a:r>
              <a:r>
                <a:rPr lang="ja-JP" altLang="en-US" sz="700" dirty="0">
                  <a:solidFill>
                    <a:schemeClr val="bg1"/>
                  </a:solidFill>
                  <a:latin typeface="+mn-ea"/>
                </a:rPr>
                <a:t>）税抜</a:t>
              </a:r>
              <a:endParaRPr kumimoji="1" lang="ja-JP" altLang="en-US" sz="700" dirty="0">
                <a:solidFill>
                  <a:schemeClr val="bg1"/>
                </a:solidFill>
                <a:latin typeface="+mn-ea"/>
              </a:endParaRPr>
            </a:p>
          </p:txBody>
        </p:sp>
        <p:sp>
          <p:nvSpPr>
            <p:cNvPr id="89" name="正方形/長方形 88">
              <a:extLst>
                <a:ext uri="{FF2B5EF4-FFF2-40B4-BE49-F238E27FC236}">
                  <a16:creationId xmlns:a16="http://schemas.microsoft.com/office/drawing/2014/main" id="{C24F9E77-17BB-9A33-317D-E2001DDFC526}"/>
                </a:ext>
              </a:extLst>
            </p:cNvPr>
            <p:cNvSpPr/>
            <p:nvPr/>
          </p:nvSpPr>
          <p:spPr>
            <a:xfrm>
              <a:off x="7761311" y="6605945"/>
              <a:ext cx="749257" cy="61555"/>
            </a:xfrm>
            <a:prstGeom prst="rect">
              <a:avLst/>
            </a:prstGeom>
          </p:spPr>
          <p:txBody>
            <a:bodyPr wrap="square" lIns="0" tIns="0" rIns="0" bIns="0">
              <a:spAutoFit/>
            </a:bodyPr>
            <a:lstStyle/>
            <a:p>
              <a:r>
                <a:rPr lang="en-US" altLang="ja-JP" sz="400" dirty="0">
                  <a:solidFill>
                    <a:schemeClr val="bg1"/>
                  </a:solidFill>
                  <a:latin typeface="+mn-ea"/>
                </a:rPr>
                <a:t>※</a:t>
              </a:r>
              <a:r>
                <a:rPr lang="ja-JP" altLang="en-US" sz="400" dirty="0">
                  <a:solidFill>
                    <a:schemeClr val="bg1"/>
                  </a:solidFill>
                  <a:latin typeface="+mn-ea"/>
                </a:rPr>
                <a:t>掲載単価は税抜き価格です。</a:t>
              </a:r>
              <a:endParaRPr kumimoji="1" lang="ja-JP" altLang="en-US" sz="400" dirty="0">
                <a:solidFill>
                  <a:schemeClr val="bg1"/>
                </a:solidFill>
                <a:latin typeface="+mn-ea"/>
              </a:endParaRPr>
            </a:p>
          </p:txBody>
        </p:sp>
        <p:sp>
          <p:nvSpPr>
            <p:cNvPr id="107" name="正方形/長方形 106">
              <a:extLst>
                <a:ext uri="{FF2B5EF4-FFF2-40B4-BE49-F238E27FC236}">
                  <a16:creationId xmlns:a16="http://schemas.microsoft.com/office/drawing/2014/main" id="{5BD6FC52-F62D-EB76-8003-191A361E606B}"/>
                </a:ext>
              </a:extLst>
            </p:cNvPr>
            <p:cNvSpPr/>
            <p:nvPr/>
          </p:nvSpPr>
          <p:spPr>
            <a:xfrm>
              <a:off x="7823534" y="3243676"/>
              <a:ext cx="901282" cy="300082"/>
            </a:xfrm>
            <a:prstGeom prst="rect">
              <a:avLst/>
            </a:prstGeom>
          </p:spPr>
          <p:txBody>
            <a:bodyPr wrap="square" lIns="0" tIns="0" rIns="0" bIns="0">
              <a:spAutoFit/>
            </a:bodyPr>
            <a:lstStyle/>
            <a:p>
              <a:r>
                <a:rPr lang="en-US" altLang="ja-JP" sz="650" dirty="0">
                  <a:solidFill>
                    <a:schemeClr val="bg1"/>
                  </a:solidFill>
                  <a:latin typeface="+mn-ea"/>
                </a:rPr>
                <a:t>※</a:t>
              </a:r>
              <a:r>
                <a:rPr lang="ja-JP" altLang="en-US" sz="650" dirty="0">
                  <a:solidFill>
                    <a:schemeClr val="bg1"/>
                  </a:solidFill>
                  <a:latin typeface="+mn-ea"/>
                </a:rPr>
                <a:t>ベリティスフロアー</a:t>
              </a:r>
            </a:p>
            <a:p>
              <a:r>
                <a:rPr lang="ja-JP" altLang="en-US" sz="650" dirty="0">
                  <a:solidFill>
                    <a:schemeClr val="bg1"/>
                  </a:solidFill>
                  <a:latin typeface="+mn-ea"/>
                </a:rPr>
                <a:t>　ダブルコートから</a:t>
              </a:r>
              <a:endParaRPr lang="en-US" altLang="ja-JP" sz="650" dirty="0">
                <a:solidFill>
                  <a:schemeClr val="bg1"/>
                </a:solidFill>
                <a:latin typeface="+mn-ea"/>
              </a:endParaRPr>
            </a:p>
            <a:p>
              <a:r>
                <a:rPr lang="ja-JP" altLang="en-US" sz="650" dirty="0">
                  <a:solidFill>
                    <a:schemeClr val="bg1"/>
                  </a:solidFill>
                  <a:latin typeface="+mn-ea"/>
                </a:rPr>
                <a:t>　の</a:t>
              </a:r>
              <a:r>
                <a:rPr lang="en-US" altLang="ja-JP" sz="650" dirty="0">
                  <a:solidFill>
                    <a:schemeClr val="bg1"/>
                  </a:solidFill>
                  <a:latin typeface="+mn-ea"/>
                </a:rPr>
                <a:t>UP</a:t>
              </a:r>
              <a:r>
                <a:rPr lang="ja-JP" altLang="en-US" sz="650" dirty="0">
                  <a:solidFill>
                    <a:schemeClr val="bg1"/>
                  </a:solidFill>
                  <a:latin typeface="+mn-ea"/>
                </a:rPr>
                <a:t>額</a:t>
              </a:r>
            </a:p>
          </p:txBody>
        </p:sp>
      </p:grpSp>
      <p:sp>
        <p:nvSpPr>
          <p:cNvPr id="158" name="テキスト ボックス 157">
            <a:extLst>
              <a:ext uri="{FF2B5EF4-FFF2-40B4-BE49-F238E27FC236}">
                <a16:creationId xmlns:a16="http://schemas.microsoft.com/office/drawing/2014/main" id="{0C41FFCA-F36C-EB3B-07F0-386189210EA6}"/>
              </a:ext>
            </a:extLst>
          </p:cNvPr>
          <p:cNvSpPr txBox="1"/>
          <p:nvPr/>
        </p:nvSpPr>
        <p:spPr>
          <a:xfrm>
            <a:off x="4544100" y="1625067"/>
            <a:ext cx="3217324" cy="326197"/>
          </a:xfrm>
          <a:prstGeom prst="rect">
            <a:avLst/>
          </a:prstGeom>
          <a:solidFill>
            <a:schemeClr val="bg1">
              <a:lumMod val="95000"/>
            </a:schemeClr>
          </a:solidFill>
        </p:spPr>
        <p:txBody>
          <a:bodyPr wrap="square" lIns="0" tIns="0" rIns="0" bIns="0" rtlCol="0" anchor="ctr" anchorCtr="0">
            <a:noAutofit/>
          </a:bodyPr>
          <a:lstStyle/>
          <a:p>
            <a:pPr algn="ctr"/>
            <a:r>
              <a:rPr lang="ja-JP" altLang="en-US" sz="1400" b="1" dirty="0">
                <a:latin typeface="+mn-ea"/>
              </a:rPr>
              <a:t>コーティング　</a:t>
            </a:r>
            <a:r>
              <a:rPr kumimoji="1" lang="ja-JP" altLang="en-US" sz="1400" b="1" dirty="0">
                <a:latin typeface="+mn-ea"/>
              </a:rPr>
              <a:t>グレード</a:t>
            </a:r>
          </a:p>
        </p:txBody>
      </p:sp>
      <p:sp>
        <p:nvSpPr>
          <p:cNvPr id="360" name="楕円 359">
            <a:extLst>
              <a:ext uri="{FF2B5EF4-FFF2-40B4-BE49-F238E27FC236}">
                <a16:creationId xmlns:a16="http://schemas.microsoft.com/office/drawing/2014/main" id="{4CF6DC19-6488-BCDA-7992-2A7A52578D50}"/>
              </a:ext>
            </a:extLst>
          </p:cNvPr>
          <p:cNvSpPr/>
          <p:nvPr/>
        </p:nvSpPr>
        <p:spPr>
          <a:xfrm>
            <a:off x="3904649" y="1375943"/>
            <a:ext cx="779745" cy="779745"/>
          </a:xfrm>
          <a:prstGeom prst="ellipse">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700" dirty="0">
                <a:latin typeface="+mn-ea"/>
              </a:rPr>
              <a:t>同じ色柄で</a:t>
            </a:r>
            <a:endParaRPr kumimoji="1" lang="en-US" altLang="ja-JP" sz="700" dirty="0">
              <a:latin typeface="+mn-ea"/>
            </a:endParaRPr>
          </a:p>
          <a:p>
            <a:pPr algn="ctr"/>
            <a:r>
              <a:rPr kumimoji="1" lang="ja-JP" altLang="en-US" sz="1100" b="1" dirty="0">
                <a:latin typeface="+mn-ea"/>
              </a:rPr>
              <a:t>性能</a:t>
            </a:r>
            <a:endParaRPr kumimoji="1" lang="en-US" altLang="ja-JP" sz="1100" b="1" dirty="0">
              <a:latin typeface="+mn-ea"/>
            </a:endParaRPr>
          </a:p>
          <a:p>
            <a:pPr algn="ctr"/>
            <a:r>
              <a:rPr lang="ja-JP" altLang="en-US" sz="1100" b="1" dirty="0">
                <a:latin typeface="+mn-ea"/>
              </a:rPr>
              <a:t>アップ</a:t>
            </a:r>
            <a:endParaRPr kumimoji="1" lang="ja-JP" altLang="en-US" sz="1100" b="1" dirty="0">
              <a:latin typeface="+mn-ea"/>
            </a:endParaRPr>
          </a:p>
        </p:txBody>
      </p:sp>
      <p:grpSp>
        <p:nvGrpSpPr>
          <p:cNvPr id="361" name="グループ化 360">
            <a:extLst>
              <a:ext uri="{FF2B5EF4-FFF2-40B4-BE49-F238E27FC236}">
                <a16:creationId xmlns:a16="http://schemas.microsoft.com/office/drawing/2014/main" id="{5CCFCE15-666A-3A01-F9C1-F240848FC93E}"/>
              </a:ext>
            </a:extLst>
          </p:cNvPr>
          <p:cNvGrpSpPr/>
          <p:nvPr/>
        </p:nvGrpSpPr>
        <p:grpSpPr>
          <a:xfrm>
            <a:off x="4212058" y="2155683"/>
            <a:ext cx="164967" cy="4511816"/>
            <a:chOff x="4240463" y="2155683"/>
            <a:chExt cx="108001" cy="4511816"/>
          </a:xfrm>
        </p:grpSpPr>
        <p:sp>
          <p:nvSpPr>
            <p:cNvPr id="177" name="正方形/長方形 176">
              <a:extLst>
                <a:ext uri="{FF2B5EF4-FFF2-40B4-BE49-F238E27FC236}">
                  <a16:creationId xmlns:a16="http://schemas.microsoft.com/office/drawing/2014/main" id="{021410E5-F3B5-9E86-B0D4-1DFF48400EF5}"/>
                </a:ext>
              </a:extLst>
            </p:cNvPr>
            <p:cNvSpPr/>
            <p:nvPr/>
          </p:nvSpPr>
          <p:spPr>
            <a:xfrm>
              <a:off x="4240463" y="5161513"/>
              <a:ext cx="108000" cy="1505986"/>
            </a:xfrm>
            <a:prstGeom prst="rect">
              <a:avLst/>
            </a:prstGeom>
            <a:solidFill>
              <a:srgbClr val="E2DB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78" name="正方形/長方形 177">
              <a:extLst>
                <a:ext uri="{FF2B5EF4-FFF2-40B4-BE49-F238E27FC236}">
                  <a16:creationId xmlns:a16="http://schemas.microsoft.com/office/drawing/2014/main" id="{28AF72FC-D516-05F6-83B4-9503A2E53CFA}"/>
                </a:ext>
              </a:extLst>
            </p:cNvPr>
            <p:cNvSpPr/>
            <p:nvPr/>
          </p:nvSpPr>
          <p:spPr>
            <a:xfrm>
              <a:off x="4240463" y="3655533"/>
              <a:ext cx="108000" cy="1505980"/>
            </a:xfrm>
            <a:prstGeom prst="rect">
              <a:avLst/>
            </a:prstGeom>
            <a:solidFill>
              <a:srgbClr val="C7BB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79" name="矢印: 五方向 178">
              <a:extLst>
                <a:ext uri="{FF2B5EF4-FFF2-40B4-BE49-F238E27FC236}">
                  <a16:creationId xmlns:a16="http://schemas.microsoft.com/office/drawing/2014/main" id="{C25D7F52-6F68-79E1-59EB-B757E4523778}"/>
                </a:ext>
              </a:extLst>
            </p:cNvPr>
            <p:cNvSpPr/>
            <p:nvPr/>
          </p:nvSpPr>
          <p:spPr>
            <a:xfrm rot="16200000">
              <a:off x="3544540" y="2851607"/>
              <a:ext cx="1499847" cy="108000"/>
            </a:xfrm>
            <a:prstGeom prst="homePlate">
              <a:avLst>
                <a:gd name="adj" fmla="val 147383"/>
              </a:avLst>
            </a:prstGeom>
            <a:solidFill>
              <a:srgbClr val="9C89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 dirty="0">
                <a:latin typeface="+mn-ea"/>
              </a:endParaRPr>
            </a:p>
          </p:txBody>
        </p:sp>
      </p:grpSp>
      <p:sp>
        <p:nvSpPr>
          <p:cNvPr id="3" name="タイトル 26">
            <a:extLst>
              <a:ext uri="{FF2B5EF4-FFF2-40B4-BE49-F238E27FC236}">
                <a16:creationId xmlns:a16="http://schemas.microsoft.com/office/drawing/2014/main" id="{EEDB782F-F0DF-3584-E675-5AAFE770534D}"/>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コンセプト　オプション提案書</a:t>
            </a:r>
            <a:endParaRPr lang="ja-JP" altLang="en-US" sz="4000" dirty="0">
              <a:solidFill>
                <a:srgbClr val="000000"/>
              </a:solidFill>
              <a:latin typeface="+mn-ea"/>
              <a:ea typeface="+mn-ea"/>
            </a:endParaRPr>
          </a:p>
        </p:txBody>
      </p:sp>
      <p:sp>
        <p:nvSpPr>
          <p:cNvPr id="51" name="正方形/長方形 50">
            <a:extLst>
              <a:ext uri="{FF2B5EF4-FFF2-40B4-BE49-F238E27FC236}">
                <a16:creationId xmlns:a16="http://schemas.microsoft.com/office/drawing/2014/main" id="{C12ED8A2-CCCA-1530-B5C9-3A27B992AE6B}"/>
              </a:ext>
            </a:extLst>
          </p:cNvPr>
          <p:cNvSpPr/>
          <p:nvPr/>
        </p:nvSpPr>
        <p:spPr>
          <a:xfrm>
            <a:off x="142875" y="692148"/>
            <a:ext cx="3719054" cy="3018336"/>
          </a:xfrm>
          <a:prstGeom prst="rect">
            <a:avLst/>
          </a:prstGeom>
          <a:solidFill>
            <a:srgbClr val="F8F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dirty="0">
              <a:latin typeface="+mn-ea"/>
            </a:endParaRPr>
          </a:p>
        </p:txBody>
      </p:sp>
      <p:grpSp>
        <p:nvGrpSpPr>
          <p:cNvPr id="96" name="グループ化 95">
            <a:extLst>
              <a:ext uri="{FF2B5EF4-FFF2-40B4-BE49-F238E27FC236}">
                <a16:creationId xmlns:a16="http://schemas.microsoft.com/office/drawing/2014/main" id="{45F09670-9565-A0E6-A11C-AA0D5462238D}"/>
              </a:ext>
            </a:extLst>
          </p:cNvPr>
          <p:cNvGrpSpPr/>
          <p:nvPr/>
        </p:nvGrpSpPr>
        <p:grpSpPr>
          <a:xfrm>
            <a:off x="790956" y="1052736"/>
            <a:ext cx="2386169" cy="838558"/>
            <a:chOff x="242404" y="957571"/>
            <a:chExt cx="2386169" cy="838558"/>
          </a:xfrm>
        </p:grpSpPr>
        <p:pic>
          <p:nvPicPr>
            <p:cNvPr id="16" name="図 15">
              <a:extLst>
                <a:ext uri="{FF2B5EF4-FFF2-40B4-BE49-F238E27FC236}">
                  <a16:creationId xmlns:a16="http://schemas.microsoft.com/office/drawing/2014/main" id="{851B0B92-2726-7453-E565-D2DB01D89C42}"/>
                </a:ext>
              </a:extLst>
            </p:cNvPr>
            <p:cNvPicPr>
              <a:picLocks noChangeAspect="1"/>
            </p:cNvPicPr>
            <p:nvPr/>
          </p:nvPicPr>
          <p:blipFill>
            <a:blip r:embed="rId28"/>
            <a:stretch>
              <a:fillRect/>
            </a:stretch>
          </p:blipFill>
          <p:spPr>
            <a:xfrm>
              <a:off x="403081" y="1208854"/>
              <a:ext cx="2064814" cy="587275"/>
            </a:xfrm>
            <a:prstGeom prst="rect">
              <a:avLst/>
            </a:prstGeom>
          </p:spPr>
        </p:pic>
        <p:sp>
          <p:nvSpPr>
            <p:cNvPr id="17" name="正方形/長方形 16">
              <a:extLst>
                <a:ext uri="{FF2B5EF4-FFF2-40B4-BE49-F238E27FC236}">
                  <a16:creationId xmlns:a16="http://schemas.microsoft.com/office/drawing/2014/main" id="{4F0FF847-3DF7-E9DF-027F-1B02EA64648C}"/>
                </a:ext>
              </a:extLst>
            </p:cNvPr>
            <p:cNvSpPr/>
            <p:nvPr/>
          </p:nvSpPr>
          <p:spPr>
            <a:xfrm>
              <a:off x="242404" y="957571"/>
              <a:ext cx="2386169" cy="169277"/>
            </a:xfrm>
            <a:prstGeom prst="rect">
              <a:avLst/>
            </a:prstGeom>
          </p:spPr>
          <p:txBody>
            <a:bodyPr wrap="square" lIns="0" tIns="0" rIns="0" bIns="0">
              <a:noAutofit/>
            </a:bodyPr>
            <a:lstStyle/>
            <a:p>
              <a:pPr algn="ctr"/>
              <a:r>
                <a:rPr lang="ja-JP" altLang="en-US" sz="1100" b="1" dirty="0">
                  <a:latin typeface="+mn-ea"/>
                </a:rPr>
                <a:t>「美しさが続く」選択肢</a:t>
              </a:r>
            </a:p>
          </p:txBody>
        </p:sp>
      </p:grpSp>
      <p:sp>
        <p:nvSpPr>
          <p:cNvPr id="23" name="正方形/長方形 22">
            <a:extLst>
              <a:ext uri="{FF2B5EF4-FFF2-40B4-BE49-F238E27FC236}">
                <a16:creationId xmlns:a16="http://schemas.microsoft.com/office/drawing/2014/main" id="{19C93F22-B74E-9DE7-C190-1F83A71204BD}"/>
              </a:ext>
            </a:extLst>
          </p:cNvPr>
          <p:cNvSpPr/>
          <p:nvPr/>
        </p:nvSpPr>
        <p:spPr>
          <a:xfrm>
            <a:off x="3970165" y="692148"/>
            <a:ext cx="3727334" cy="351311"/>
          </a:xfrm>
          <a:prstGeom prst="rect">
            <a:avLst/>
          </a:prstGeom>
        </p:spPr>
        <p:txBody>
          <a:bodyPr wrap="square" lIns="0" tIns="36000" rIns="0" bIns="36000">
            <a:noAutofit/>
          </a:bodyPr>
          <a:lstStyle/>
          <a:p>
            <a:r>
              <a:rPr lang="ja-JP" altLang="en-US" sz="900" b="1" dirty="0">
                <a:latin typeface="+mn-ea"/>
              </a:rPr>
              <a:t>コーティンググレードによって性能が変わります。</a:t>
            </a:r>
          </a:p>
          <a:p>
            <a:r>
              <a:rPr lang="ja-JP" altLang="en-US" sz="900" b="1" dirty="0">
                <a:latin typeface="+mn-ea"/>
              </a:rPr>
              <a:t>用途に合わせた床を選びましょう</a:t>
            </a:r>
          </a:p>
        </p:txBody>
      </p:sp>
      <p:grpSp>
        <p:nvGrpSpPr>
          <p:cNvPr id="115" name="グループ化 114">
            <a:extLst>
              <a:ext uri="{FF2B5EF4-FFF2-40B4-BE49-F238E27FC236}">
                <a16:creationId xmlns:a16="http://schemas.microsoft.com/office/drawing/2014/main" id="{8F68476C-E630-C7C6-424C-19F91CC5B130}"/>
              </a:ext>
            </a:extLst>
          </p:cNvPr>
          <p:cNvGrpSpPr/>
          <p:nvPr/>
        </p:nvGrpSpPr>
        <p:grpSpPr>
          <a:xfrm>
            <a:off x="-1518296" y="4535216"/>
            <a:ext cx="1434727" cy="2133872"/>
            <a:chOff x="4397887" y="1155661"/>
            <a:chExt cx="1434727" cy="2133872"/>
          </a:xfrm>
        </p:grpSpPr>
        <p:sp>
          <p:nvSpPr>
            <p:cNvPr id="40" name="正方形/長方形 39">
              <a:extLst>
                <a:ext uri="{FF2B5EF4-FFF2-40B4-BE49-F238E27FC236}">
                  <a16:creationId xmlns:a16="http://schemas.microsoft.com/office/drawing/2014/main" id="{33849DA4-8BD7-3693-E3AA-65EFEE59CD39}"/>
                </a:ext>
              </a:extLst>
            </p:cNvPr>
            <p:cNvSpPr/>
            <p:nvPr/>
          </p:nvSpPr>
          <p:spPr>
            <a:xfrm>
              <a:off x="4397887" y="1155661"/>
              <a:ext cx="1361804" cy="184666"/>
            </a:xfrm>
            <a:prstGeom prst="rect">
              <a:avLst/>
            </a:prstGeom>
          </p:spPr>
          <p:txBody>
            <a:bodyPr wrap="square" lIns="0" tIns="0" rIns="0" bIns="0">
              <a:noAutofit/>
            </a:bodyPr>
            <a:lstStyle/>
            <a:p>
              <a:r>
                <a:rPr lang="ja-JP" altLang="en-US" sz="600" b="1" dirty="0">
                  <a:latin typeface="+mn-ea"/>
                </a:rPr>
                <a:t>床材実態調査 </a:t>
              </a:r>
              <a:r>
                <a:rPr lang="en-US" altLang="ja-JP" sz="600" b="1" dirty="0">
                  <a:latin typeface="+mn-ea"/>
                </a:rPr>
                <a:t>(n=210)</a:t>
              </a:r>
            </a:p>
            <a:p>
              <a:r>
                <a:rPr lang="en-US" altLang="ja-JP" sz="600" b="1" dirty="0">
                  <a:latin typeface="+mn-ea"/>
                </a:rPr>
                <a:t>1</a:t>
              </a:r>
              <a:r>
                <a:rPr lang="ja-JP" altLang="en-US" sz="600" b="1" dirty="0">
                  <a:latin typeface="+mn-ea"/>
                </a:rPr>
                <a:t>日の各部屋の利用割合</a:t>
              </a:r>
            </a:p>
          </p:txBody>
        </p:sp>
        <p:grpSp>
          <p:nvGrpSpPr>
            <p:cNvPr id="69" name="グループ化 68">
              <a:extLst>
                <a:ext uri="{FF2B5EF4-FFF2-40B4-BE49-F238E27FC236}">
                  <a16:creationId xmlns:a16="http://schemas.microsoft.com/office/drawing/2014/main" id="{0546244E-CF9F-4D07-C35B-B1DB814337D5}"/>
                </a:ext>
              </a:extLst>
            </p:cNvPr>
            <p:cNvGrpSpPr/>
            <p:nvPr/>
          </p:nvGrpSpPr>
          <p:grpSpPr>
            <a:xfrm>
              <a:off x="4402661" y="1424377"/>
              <a:ext cx="1359313" cy="1296541"/>
              <a:chOff x="4462161" y="1551793"/>
              <a:chExt cx="1435539" cy="1369247"/>
            </a:xfrm>
          </p:grpSpPr>
          <p:pic>
            <p:nvPicPr>
              <p:cNvPr id="39" name="図 38">
                <a:extLst>
                  <a:ext uri="{FF2B5EF4-FFF2-40B4-BE49-F238E27FC236}">
                    <a16:creationId xmlns:a16="http://schemas.microsoft.com/office/drawing/2014/main" id="{958386B3-342C-5F79-BA10-0033B667B8CA}"/>
                  </a:ext>
                </a:extLst>
              </p:cNvPr>
              <p:cNvPicPr>
                <a:picLocks noChangeAspect="1"/>
              </p:cNvPicPr>
              <p:nvPr/>
            </p:nvPicPr>
            <p:blipFill>
              <a:blip r:embed="rId29"/>
              <a:stretch>
                <a:fillRect/>
              </a:stretch>
            </p:blipFill>
            <p:spPr>
              <a:xfrm>
                <a:off x="4462161" y="1551793"/>
                <a:ext cx="1392221" cy="1369247"/>
              </a:xfrm>
              <a:prstGeom prst="rect">
                <a:avLst/>
              </a:prstGeom>
            </p:spPr>
          </p:pic>
          <p:sp>
            <p:nvSpPr>
              <p:cNvPr id="41" name="吹き出し: 四角形 40">
                <a:extLst>
                  <a:ext uri="{FF2B5EF4-FFF2-40B4-BE49-F238E27FC236}">
                    <a16:creationId xmlns:a16="http://schemas.microsoft.com/office/drawing/2014/main" id="{38FFAE80-793A-2609-4113-173299ECB6CD}"/>
                  </a:ext>
                </a:extLst>
              </p:cNvPr>
              <p:cNvSpPr/>
              <p:nvPr/>
            </p:nvSpPr>
            <p:spPr>
              <a:xfrm>
                <a:off x="5322665" y="1949619"/>
                <a:ext cx="575035" cy="377565"/>
              </a:xfrm>
              <a:prstGeom prst="wedgeRectCallout">
                <a:avLst>
                  <a:gd name="adj1" fmla="val -64060"/>
                  <a:gd name="adj2" fmla="val -16164"/>
                </a:avLst>
              </a:prstGeom>
              <a:solidFill>
                <a:srgbClr val="FFFFFF"/>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 tIns="10800" rIns="10800" bIns="10800" rtlCol="0" anchor="ctr">
                <a:noAutofit/>
              </a:bodyPr>
              <a:lstStyle/>
              <a:p>
                <a:pPr algn="ctr"/>
                <a:r>
                  <a:rPr kumimoji="1" lang="en-US" altLang="ja-JP" sz="600" dirty="0">
                    <a:solidFill>
                      <a:schemeClr val="tx1"/>
                    </a:solidFill>
                    <a:latin typeface="+mn-ea"/>
                  </a:rPr>
                  <a:t>1</a:t>
                </a:r>
                <a:r>
                  <a:rPr kumimoji="1" lang="ja-JP" altLang="en-US" sz="600" dirty="0">
                    <a:solidFill>
                      <a:schemeClr val="tx1"/>
                    </a:solidFill>
                    <a:latin typeface="+mn-ea"/>
                  </a:rPr>
                  <a:t>日の約</a:t>
                </a:r>
                <a:r>
                  <a:rPr lang="ja-JP" altLang="en-US" sz="1000" b="1" dirty="0">
                    <a:solidFill>
                      <a:schemeClr val="tx1"/>
                    </a:solidFill>
                    <a:latin typeface="+mn-ea"/>
                  </a:rPr>
                  <a:t>６</a:t>
                </a:r>
                <a:r>
                  <a:rPr kumimoji="1" lang="ja-JP" altLang="en-US" sz="600" dirty="0">
                    <a:solidFill>
                      <a:schemeClr val="tx1"/>
                    </a:solidFill>
                    <a:latin typeface="+mn-ea"/>
                  </a:rPr>
                  <a:t>割を</a:t>
                </a:r>
              </a:p>
              <a:p>
                <a:pPr algn="ctr"/>
                <a:r>
                  <a:rPr kumimoji="1" lang="en-US" altLang="ja-JP" sz="600" dirty="0">
                    <a:solidFill>
                      <a:schemeClr val="tx1"/>
                    </a:solidFill>
                    <a:latin typeface="+mn-ea"/>
                  </a:rPr>
                  <a:t>LDK</a:t>
                </a:r>
                <a:r>
                  <a:rPr kumimoji="1" lang="ja-JP" altLang="en-US" sz="600" dirty="0">
                    <a:solidFill>
                      <a:schemeClr val="tx1"/>
                    </a:solidFill>
                    <a:latin typeface="+mn-ea"/>
                  </a:rPr>
                  <a:t>で</a:t>
                </a:r>
              </a:p>
              <a:p>
                <a:pPr algn="ctr"/>
                <a:r>
                  <a:rPr kumimoji="1" lang="ja-JP" altLang="en-US" sz="600" dirty="0">
                    <a:solidFill>
                      <a:schemeClr val="tx1"/>
                    </a:solidFill>
                    <a:latin typeface="+mn-ea"/>
                  </a:rPr>
                  <a:t>過ごしている</a:t>
                </a:r>
                <a:r>
                  <a:rPr kumimoji="1" lang="en-US" altLang="ja-JP" sz="600" baseline="30000" dirty="0">
                    <a:solidFill>
                      <a:schemeClr val="tx1"/>
                    </a:solidFill>
                    <a:latin typeface="+mn-ea"/>
                  </a:rPr>
                  <a:t>※2</a:t>
                </a:r>
              </a:p>
              <a:p>
                <a:pPr algn="ctr"/>
                <a:endParaRPr kumimoji="1" lang="ja-JP" altLang="en-US" sz="600" baseline="30000" dirty="0">
                  <a:solidFill>
                    <a:schemeClr val="tx1"/>
                  </a:solidFill>
                  <a:latin typeface="+mn-ea"/>
                </a:endParaRPr>
              </a:p>
            </p:txBody>
          </p:sp>
        </p:grpSp>
        <p:sp>
          <p:nvSpPr>
            <p:cNvPr id="42" name="正方形/長方形 41">
              <a:extLst>
                <a:ext uri="{FF2B5EF4-FFF2-40B4-BE49-F238E27FC236}">
                  <a16:creationId xmlns:a16="http://schemas.microsoft.com/office/drawing/2014/main" id="{5112FE16-3AFA-7C42-5EA0-F8DD6D62F7DC}"/>
                </a:ext>
              </a:extLst>
            </p:cNvPr>
            <p:cNvSpPr/>
            <p:nvPr/>
          </p:nvSpPr>
          <p:spPr>
            <a:xfrm>
              <a:off x="4420939" y="3166422"/>
              <a:ext cx="1411675" cy="123111"/>
            </a:xfrm>
            <a:prstGeom prst="rect">
              <a:avLst/>
            </a:prstGeom>
          </p:spPr>
          <p:txBody>
            <a:bodyPr wrap="square" lIns="0" tIns="0" rIns="0" bIns="0">
              <a:noAutofit/>
            </a:bodyPr>
            <a:lstStyle/>
            <a:p>
              <a:r>
                <a:rPr lang="en-US" altLang="ja-JP" sz="400" dirty="0">
                  <a:latin typeface="+mn-ea"/>
                </a:rPr>
                <a:t>※2 </a:t>
              </a:r>
              <a:r>
                <a:rPr lang="ja-JP" altLang="en-US" sz="400" dirty="0">
                  <a:latin typeface="+mn-ea"/>
                </a:rPr>
                <a:t>社外調査会社による床材実態調査（</a:t>
              </a:r>
              <a:r>
                <a:rPr lang="en-US" altLang="ja-JP" sz="400" dirty="0">
                  <a:latin typeface="+mn-ea"/>
                </a:rPr>
                <a:t>2023</a:t>
              </a:r>
              <a:r>
                <a:rPr lang="ja-JP" altLang="en-US" sz="400" dirty="0">
                  <a:latin typeface="+mn-ea"/>
                </a:rPr>
                <a:t>年</a:t>
              </a:r>
              <a:r>
                <a:rPr lang="en-US" altLang="ja-JP" sz="400" dirty="0">
                  <a:latin typeface="+mn-ea"/>
                </a:rPr>
                <a:t>11</a:t>
              </a:r>
              <a:r>
                <a:rPr lang="ja-JP" altLang="en-US" sz="400" dirty="0">
                  <a:latin typeface="+mn-ea"/>
                </a:rPr>
                <a:t>月実施）</a:t>
              </a:r>
            </a:p>
            <a:p>
              <a:r>
                <a:rPr lang="ja-JP" altLang="en-US" sz="400" dirty="0">
                  <a:latin typeface="+mn-ea"/>
                </a:rPr>
                <a:t>　　　</a:t>
              </a:r>
              <a:r>
                <a:rPr lang="en-US" altLang="ja-JP" sz="400" dirty="0">
                  <a:latin typeface="+mn-ea"/>
                </a:rPr>
                <a:t>7</a:t>
              </a:r>
              <a:r>
                <a:rPr lang="ja-JP" altLang="en-US" sz="400" dirty="0">
                  <a:latin typeface="+mn-ea"/>
                </a:rPr>
                <a:t>年以内に新築・リフォームした施主</a:t>
              </a:r>
              <a:r>
                <a:rPr lang="en-US" altLang="ja-JP" sz="400" dirty="0">
                  <a:latin typeface="+mn-ea"/>
                </a:rPr>
                <a:t>210</a:t>
              </a:r>
              <a:r>
                <a:rPr lang="ja-JP" altLang="en-US" sz="400" dirty="0">
                  <a:latin typeface="+mn-ea"/>
                </a:rPr>
                <a:t>名（</a:t>
              </a:r>
              <a:r>
                <a:rPr lang="en-US" altLang="ja-JP" sz="400" dirty="0">
                  <a:latin typeface="+mn-ea"/>
                </a:rPr>
                <a:t>30</a:t>
              </a:r>
              <a:r>
                <a:rPr lang="ja-JP" altLang="en-US" sz="400" dirty="0">
                  <a:latin typeface="+mn-ea"/>
                </a:rPr>
                <a:t>代から</a:t>
              </a:r>
              <a:r>
                <a:rPr lang="en-US" altLang="ja-JP" sz="400" dirty="0">
                  <a:latin typeface="+mn-ea"/>
                </a:rPr>
                <a:t>60</a:t>
              </a:r>
              <a:r>
                <a:rPr lang="ja-JP" altLang="en-US" sz="400" dirty="0">
                  <a:latin typeface="+mn-ea"/>
                </a:rPr>
                <a:t>代）</a:t>
              </a:r>
            </a:p>
          </p:txBody>
        </p:sp>
      </p:grpSp>
      <p:grpSp>
        <p:nvGrpSpPr>
          <p:cNvPr id="147" name="グループ化 146">
            <a:extLst>
              <a:ext uri="{FF2B5EF4-FFF2-40B4-BE49-F238E27FC236}">
                <a16:creationId xmlns:a16="http://schemas.microsoft.com/office/drawing/2014/main" id="{E3628336-2AA6-F8AE-E77A-5D542B0F4698}"/>
              </a:ext>
            </a:extLst>
          </p:cNvPr>
          <p:cNvGrpSpPr/>
          <p:nvPr/>
        </p:nvGrpSpPr>
        <p:grpSpPr>
          <a:xfrm>
            <a:off x="170802" y="4817912"/>
            <a:ext cx="3738082" cy="1851176"/>
            <a:chOff x="170802" y="4817912"/>
            <a:chExt cx="3738082" cy="1851176"/>
          </a:xfrm>
        </p:grpSpPr>
        <p:sp>
          <p:nvSpPr>
            <p:cNvPr id="44" name="吹き出し: 四角形 43">
              <a:extLst>
                <a:ext uri="{FF2B5EF4-FFF2-40B4-BE49-F238E27FC236}">
                  <a16:creationId xmlns:a16="http://schemas.microsoft.com/office/drawing/2014/main" id="{F808D901-9E44-9A33-AF13-570949F89323}"/>
                </a:ext>
              </a:extLst>
            </p:cNvPr>
            <p:cNvSpPr/>
            <p:nvPr/>
          </p:nvSpPr>
          <p:spPr>
            <a:xfrm>
              <a:off x="609557" y="5789897"/>
              <a:ext cx="775198" cy="423193"/>
            </a:xfrm>
            <a:prstGeom prst="wedgeRectCallout">
              <a:avLst>
                <a:gd name="adj1" fmla="val 69523"/>
                <a:gd name="adj2" fmla="val -28467"/>
              </a:avLst>
            </a:prstGeom>
            <a:solidFill>
              <a:srgbClr val="FFFFFF"/>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0800" tIns="10800" rIns="10800" bIns="10800" rtlCol="0" anchor="ctr">
              <a:noAutofit/>
            </a:bodyPr>
            <a:lstStyle/>
            <a:p>
              <a:pPr algn="ctr"/>
              <a:r>
                <a:rPr kumimoji="1" lang="en-US" altLang="ja-JP" sz="600" dirty="0">
                  <a:solidFill>
                    <a:schemeClr val="tx1"/>
                  </a:solidFill>
                  <a:latin typeface="+mn-ea"/>
                </a:rPr>
                <a:t>LDK</a:t>
              </a:r>
              <a:r>
                <a:rPr kumimoji="1" lang="ja-JP" altLang="en-US" sz="600" dirty="0">
                  <a:solidFill>
                    <a:schemeClr val="tx1"/>
                  </a:solidFill>
                  <a:latin typeface="+mn-ea"/>
                </a:rPr>
                <a:t>は子供部屋の</a:t>
              </a:r>
            </a:p>
            <a:p>
              <a:pPr algn="ctr"/>
              <a:r>
                <a:rPr kumimoji="1" lang="ja-JP" altLang="en-US" sz="600" dirty="0">
                  <a:solidFill>
                    <a:schemeClr val="tx1"/>
                  </a:solidFill>
                  <a:latin typeface="+mn-ea"/>
                </a:rPr>
                <a:t>約</a:t>
              </a:r>
              <a:r>
                <a:rPr kumimoji="1" lang="ja-JP" altLang="en-US" sz="1000" b="1" dirty="0">
                  <a:solidFill>
                    <a:schemeClr val="tx1"/>
                  </a:solidFill>
                  <a:latin typeface="+mn-ea"/>
                </a:rPr>
                <a:t>５</a:t>
              </a:r>
              <a:r>
                <a:rPr kumimoji="1" lang="ja-JP" altLang="en-US" sz="600" dirty="0">
                  <a:solidFill>
                    <a:schemeClr val="tx1"/>
                  </a:solidFill>
                  <a:latin typeface="+mn-ea"/>
                </a:rPr>
                <a:t>倍の滞在時間</a:t>
              </a:r>
              <a:r>
                <a:rPr kumimoji="1" lang="en-US" altLang="ja-JP" sz="600" baseline="30000" dirty="0">
                  <a:solidFill>
                    <a:schemeClr val="tx1"/>
                  </a:solidFill>
                  <a:latin typeface="+mn-ea"/>
                </a:rPr>
                <a:t>※1</a:t>
              </a:r>
            </a:p>
            <a:p>
              <a:pPr algn="ctr"/>
              <a:r>
                <a:rPr kumimoji="1" lang="en-US" altLang="ja-JP" sz="600" dirty="0">
                  <a:solidFill>
                    <a:schemeClr val="tx1"/>
                  </a:solidFill>
                  <a:latin typeface="+mn-ea"/>
                </a:rPr>
                <a:t>(</a:t>
              </a:r>
              <a:r>
                <a:rPr kumimoji="1" lang="ja-JP" altLang="en-US" sz="600" dirty="0">
                  <a:solidFill>
                    <a:schemeClr val="tx1"/>
                  </a:solidFill>
                  <a:latin typeface="+mn-ea"/>
                </a:rPr>
                <a:t>就寝時間は除く</a:t>
              </a:r>
              <a:r>
                <a:rPr kumimoji="1" lang="en-US" altLang="ja-JP" sz="600" dirty="0">
                  <a:solidFill>
                    <a:schemeClr val="tx1"/>
                  </a:solidFill>
                  <a:latin typeface="+mn-ea"/>
                </a:rPr>
                <a:t>)</a:t>
              </a:r>
              <a:endParaRPr kumimoji="1" lang="ja-JP" altLang="en-US" sz="600" baseline="30000" dirty="0">
                <a:solidFill>
                  <a:schemeClr val="tx1"/>
                </a:solidFill>
                <a:latin typeface="+mn-ea"/>
              </a:endParaRPr>
            </a:p>
          </p:txBody>
        </p:sp>
        <p:sp>
          <p:nvSpPr>
            <p:cNvPr id="47" name="正方形/長方形 46">
              <a:extLst>
                <a:ext uri="{FF2B5EF4-FFF2-40B4-BE49-F238E27FC236}">
                  <a16:creationId xmlns:a16="http://schemas.microsoft.com/office/drawing/2014/main" id="{699471C7-E871-EBA0-5727-DA032A4DD995}"/>
                </a:ext>
              </a:extLst>
            </p:cNvPr>
            <p:cNvSpPr/>
            <p:nvPr/>
          </p:nvSpPr>
          <p:spPr>
            <a:xfrm>
              <a:off x="170802" y="4817912"/>
              <a:ext cx="1361804" cy="184666"/>
            </a:xfrm>
            <a:prstGeom prst="rect">
              <a:avLst/>
            </a:prstGeom>
          </p:spPr>
          <p:txBody>
            <a:bodyPr wrap="square" lIns="0" tIns="0" rIns="0" bIns="0">
              <a:noAutofit/>
            </a:bodyPr>
            <a:lstStyle/>
            <a:p>
              <a:r>
                <a:rPr lang="ja-JP" altLang="en-US" sz="600" b="1" dirty="0">
                  <a:latin typeface="+mn-ea"/>
                </a:rPr>
                <a:t>滞在時間実測検証調査 </a:t>
              </a:r>
              <a:r>
                <a:rPr lang="en-US" altLang="ja-JP" sz="600" b="1" dirty="0">
                  <a:latin typeface="+mn-ea"/>
                </a:rPr>
                <a:t>(n=2)</a:t>
              </a:r>
            </a:p>
            <a:p>
              <a:r>
                <a:rPr lang="en-US" altLang="ja-JP" sz="600" b="1" dirty="0">
                  <a:latin typeface="+mn-ea"/>
                </a:rPr>
                <a:t>1</a:t>
              </a:r>
              <a:r>
                <a:rPr lang="ja-JP" altLang="en-US" sz="600" b="1" dirty="0">
                  <a:latin typeface="+mn-ea"/>
                </a:rPr>
                <a:t>日の各部屋の滞在イメージ</a:t>
              </a:r>
            </a:p>
          </p:txBody>
        </p:sp>
        <p:sp>
          <p:nvSpPr>
            <p:cNvPr id="49" name="正方形/長方形 48">
              <a:extLst>
                <a:ext uri="{FF2B5EF4-FFF2-40B4-BE49-F238E27FC236}">
                  <a16:creationId xmlns:a16="http://schemas.microsoft.com/office/drawing/2014/main" id="{4FB0F2CE-33F7-C767-0574-A622A4DF99BD}"/>
                </a:ext>
              </a:extLst>
            </p:cNvPr>
            <p:cNvSpPr/>
            <p:nvPr/>
          </p:nvSpPr>
          <p:spPr>
            <a:xfrm>
              <a:off x="170802" y="6245895"/>
              <a:ext cx="2228369" cy="423193"/>
            </a:xfrm>
            <a:prstGeom prst="rect">
              <a:avLst/>
            </a:prstGeom>
          </p:spPr>
          <p:txBody>
            <a:bodyPr wrap="square" lIns="0" tIns="0" rIns="0" bIns="0">
              <a:spAutoFit/>
            </a:bodyPr>
            <a:lstStyle/>
            <a:p>
              <a:r>
                <a:rPr lang="ja-JP" altLang="en-US" sz="550" dirty="0">
                  <a:latin typeface="+mn-ea"/>
                </a:rPr>
                <a:t>計測方法</a:t>
              </a:r>
              <a:r>
                <a:rPr lang="en-US" altLang="ja-JP" sz="550" dirty="0">
                  <a:latin typeface="+mn-ea"/>
                </a:rPr>
                <a:t>: </a:t>
              </a:r>
              <a:r>
                <a:rPr lang="ja-JP" altLang="en-US" sz="550" dirty="0">
                  <a:latin typeface="+mn-ea"/>
                </a:rPr>
                <a:t>一家族に計測タグを所持して生活を行っていただき、</a:t>
              </a:r>
            </a:p>
            <a:p>
              <a:r>
                <a:rPr lang="ja-JP" altLang="en-US" sz="550" dirty="0">
                  <a:latin typeface="+mn-ea"/>
                </a:rPr>
                <a:t>　　　　　　 各部屋に設置したビーコンから家庭内での滞在データを計測。</a:t>
              </a:r>
            </a:p>
            <a:p>
              <a:r>
                <a:rPr lang="ja-JP" altLang="en-US" sz="550" dirty="0">
                  <a:latin typeface="+mn-ea"/>
                </a:rPr>
                <a:t>計測対象</a:t>
              </a:r>
              <a:r>
                <a:rPr lang="en-US" altLang="ja-JP" sz="550" dirty="0">
                  <a:latin typeface="+mn-ea"/>
                </a:rPr>
                <a:t>: 4</a:t>
              </a:r>
              <a:r>
                <a:rPr lang="ja-JP" altLang="en-US" sz="550" dirty="0">
                  <a:latin typeface="+mn-ea"/>
                </a:rPr>
                <a:t>人家族</a:t>
              </a:r>
              <a:r>
                <a:rPr lang="en-US" altLang="ja-JP" sz="550" dirty="0">
                  <a:latin typeface="+mn-ea"/>
                </a:rPr>
                <a:t>(</a:t>
              </a:r>
              <a:r>
                <a:rPr lang="ja-JP" altLang="en-US" sz="550" dirty="0">
                  <a:latin typeface="+mn-ea"/>
                </a:rPr>
                <a:t>父</a:t>
              </a:r>
              <a:r>
                <a:rPr lang="en-US" altLang="ja-JP" sz="550" dirty="0">
                  <a:latin typeface="+mn-ea"/>
                </a:rPr>
                <a:t>/</a:t>
              </a:r>
              <a:r>
                <a:rPr lang="ja-JP" altLang="en-US" sz="550" dirty="0">
                  <a:latin typeface="+mn-ea"/>
                </a:rPr>
                <a:t>母</a:t>
              </a:r>
              <a:r>
                <a:rPr lang="en-US" altLang="ja-JP" sz="550" dirty="0">
                  <a:latin typeface="+mn-ea"/>
                </a:rPr>
                <a:t>/</a:t>
              </a:r>
              <a:r>
                <a:rPr lang="ja-JP" altLang="en-US" sz="550" dirty="0">
                  <a:latin typeface="+mn-ea"/>
                </a:rPr>
                <a:t>子ども</a:t>
              </a:r>
              <a:r>
                <a:rPr lang="en-US" altLang="ja-JP" sz="550" dirty="0">
                  <a:latin typeface="+mn-ea"/>
                </a:rPr>
                <a:t>2</a:t>
              </a:r>
              <a:r>
                <a:rPr lang="ja-JP" altLang="en-US" sz="550" dirty="0">
                  <a:latin typeface="+mn-ea"/>
                </a:rPr>
                <a:t>名</a:t>
              </a:r>
              <a:r>
                <a:rPr lang="en-US" altLang="ja-JP" sz="550" dirty="0">
                  <a:latin typeface="+mn-ea"/>
                </a:rPr>
                <a:t>)</a:t>
              </a:r>
              <a:r>
                <a:rPr lang="ja-JP" altLang="en-US" sz="550" dirty="0">
                  <a:latin typeface="+mn-ea"/>
                </a:rPr>
                <a:t>。計測は父</a:t>
              </a:r>
              <a:r>
                <a:rPr lang="en-US" altLang="ja-JP" sz="550" dirty="0">
                  <a:latin typeface="+mn-ea"/>
                </a:rPr>
                <a:t>/</a:t>
              </a:r>
              <a:r>
                <a:rPr lang="ja-JP" altLang="en-US" sz="550" dirty="0">
                  <a:latin typeface="+mn-ea"/>
                </a:rPr>
                <a:t>母の</a:t>
              </a:r>
              <a:r>
                <a:rPr lang="en-US" altLang="ja-JP" sz="550" dirty="0">
                  <a:latin typeface="+mn-ea"/>
                </a:rPr>
                <a:t>2</a:t>
              </a:r>
              <a:r>
                <a:rPr lang="ja-JP" altLang="en-US" sz="550" dirty="0">
                  <a:latin typeface="+mn-ea"/>
                </a:rPr>
                <a:t>名。</a:t>
              </a:r>
            </a:p>
            <a:p>
              <a:r>
                <a:rPr lang="ja-JP" altLang="en-US" sz="550" dirty="0">
                  <a:latin typeface="+mn-ea"/>
                </a:rPr>
                <a:t>計測期間</a:t>
              </a:r>
              <a:r>
                <a:rPr lang="en-US" altLang="ja-JP" sz="550" dirty="0">
                  <a:latin typeface="+mn-ea"/>
                </a:rPr>
                <a:t>: 1</a:t>
              </a:r>
              <a:r>
                <a:rPr lang="ja-JP" altLang="en-US" sz="550" dirty="0">
                  <a:latin typeface="+mn-ea"/>
                </a:rPr>
                <a:t>週間</a:t>
              </a:r>
            </a:p>
            <a:p>
              <a:r>
                <a:rPr lang="ja-JP" altLang="en-US" sz="550" dirty="0">
                  <a:latin typeface="+mn-ea"/>
                </a:rPr>
                <a:t>ヒートマップ</a:t>
              </a:r>
              <a:r>
                <a:rPr lang="en-US" altLang="ja-JP" sz="550" dirty="0">
                  <a:latin typeface="+mn-ea"/>
                </a:rPr>
                <a:t>: </a:t>
              </a:r>
              <a:r>
                <a:rPr lang="ja-JP" altLang="en-US" sz="550" dirty="0">
                  <a:latin typeface="+mn-ea"/>
                </a:rPr>
                <a:t>計測データ（滞在時間）を解析し色の濃淡で視覚化したもの。</a:t>
              </a:r>
            </a:p>
          </p:txBody>
        </p:sp>
        <p:grpSp>
          <p:nvGrpSpPr>
            <p:cNvPr id="74" name="グループ化 73">
              <a:extLst>
                <a:ext uri="{FF2B5EF4-FFF2-40B4-BE49-F238E27FC236}">
                  <a16:creationId xmlns:a16="http://schemas.microsoft.com/office/drawing/2014/main" id="{7FD574D5-2047-2227-5E02-1B9DD8FF655D}"/>
                </a:ext>
              </a:extLst>
            </p:cNvPr>
            <p:cNvGrpSpPr/>
            <p:nvPr/>
          </p:nvGrpSpPr>
          <p:grpSpPr>
            <a:xfrm>
              <a:off x="2167126" y="4923597"/>
              <a:ext cx="1328230" cy="83018"/>
              <a:chOff x="7338214" y="1223667"/>
              <a:chExt cx="1328230" cy="83018"/>
            </a:xfrm>
          </p:grpSpPr>
          <p:sp>
            <p:nvSpPr>
              <p:cNvPr id="45" name="正方形/長方形 44">
                <a:extLst>
                  <a:ext uri="{FF2B5EF4-FFF2-40B4-BE49-F238E27FC236}">
                    <a16:creationId xmlns:a16="http://schemas.microsoft.com/office/drawing/2014/main" id="{00E8DDD0-766B-54AF-6C98-17C2D7085E3D}"/>
                  </a:ext>
                </a:extLst>
              </p:cNvPr>
              <p:cNvSpPr/>
              <p:nvPr/>
            </p:nvSpPr>
            <p:spPr>
              <a:xfrm>
                <a:off x="7338214" y="1229437"/>
                <a:ext cx="700954" cy="77248"/>
              </a:xfrm>
              <a:prstGeom prst="rect">
                <a:avLst/>
              </a:prstGeom>
            </p:spPr>
            <p:txBody>
              <a:bodyPr wrap="square" lIns="10800" tIns="0" rIns="10800" bIns="0">
                <a:noAutofit/>
              </a:bodyPr>
              <a:lstStyle/>
              <a:p>
                <a:pPr algn="r"/>
                <a:r>
                  <a:rPr lang="ja-JP" altLang="en-US" sz="400" dirty="0">
                    <a:latin typeface="+mn-ea"/>
                  </a:rPr>
                  <a:t>滞在時間を色の濃淡で視覚化</a:t>
                </a:r>
              </a:p>
            </p:txBody>
          </p:sp>
          <p:grpSp>
            <p:nvGrpSpPr>
              <p:cNvPr id="67" name="グループ化 66">
                <a:extLst>
                  <a:ext uri="{FF2B5EF4-FFF2-40B4-BE49-F238E27FC236}">
                    <a16:creationId xmlns:a16="http://schemas.microsoft.com/office/drawing/2014/main" id="{38E61CA7-7CDF-CCAB-C4FD-9D474FDE7038}"/>
                  </a:ext>
                </a:extLst>
              </p:cNvPr>
              <p:cNvGrpSpPr/>
              <p:nvPr/>
            </p:nvGrpSpPr>
            <p:grpSpPr>
              <a:xfrm>
                <a:off x="8033154" y="1223667"/>
                <a:ext cx="633290" cy="80566"/>
                <a:chOff x="8782440" y="1235887"/>
                <a:chExt cx="825881" cy="105067"/>
              </a:xfrm>
            </p:grpSpPr>
            <p:pic>
              <p:nvPicPr>
                <p:cNvPr id="32" name="図 31">
                  <a:extLst>
                    <a:ext uri="{FF2B5EF4-FFF2-40B4-BE49-F238E27FC236}">
                      <a16:creationId xmlns:a16="http://schemas.microsoft.com/office/drawing/2014/main" id="{C02371B2-F650-16BD-E2B6-6903682542C2}"/>
                    </a:ext>
                  </a:extLst>
                </p:cNvPr>
                <p:cNvPicPr>
                  <a:picLocks noChangeAspect="1"/>
                </p:cNvPicPr>
                <p:nvPr/>
              </p:nvPicPr>
              <p:blipFill>
                <a:blip r:embed="rId30"/>
                <a:stretch>
                  <a:fillRect/>
                </a:stretch>
              </p:blipFill>
              <p:spPr>
                <a:xfrm>
                  <a:off x="8782440" y="1235887"/>
                  <a:ext cx="825881" cy="99994"/>
                </a:xfrm>
                <a:prstGeom prst="rect">
                  <a:avLst/>
                </a:prstGeom>
              </p:spPr>
            </p:pic>
            <p:sp>
              <p:nvSpPr>
                <p:cNvPr id="65" name="正方形/長方形 64">
                  <a:extLst>
                    <a:ext uri="{FF2B5EF4-FFF2-40B4-BE49-F238E27FC236}">
                      <a16:creationId xmlns:a16="http://schemas.microsoft.com/office/drawing/2014/main" id="{D55842C6-FCA2-7AF0-EFAB-6BD39AA31A64}"/>
                    </a:ext>
                  </a:extLst>
                </p:cNvPr>
                <p:cNvSpPr/>
                <p:nvPr/>
              </p:nvSpPr>
              <p:spPr>
                <a:xfrm>
                  <a:off x="8813360" y="1243727"/>
                  <a:ext cx="108729" cy="97227"/>
                </a:xfrm>
                <a:prstGeom prst="rect">
                  <a:avLst/>
                </a:prstGeom>
              </p:spPr>
              <p:txBody>
                <a:bodyPr wrap="square" lIns="0" tIns="0" rIns="0" bIns="0">
                  <a:noAutofit/>
                </a:bodyPr>
                <a:lstStyle/>
                <a:p>
                  <a:r>
                    <a:rPr lang="ja-JP" altLang="en-US" sz="400" b="1" dirty="0">
                      <a:solidFill>
                        <a:schemeClr val="bg1"/>
                      </a:solidFill>
                      <a:latin typeface="+mn-ea"/>
                    </a:rPr>
                    <a:t>短</a:t>
                  </a:r>
                </a:p>
              </p:txBody>
            </p:sp>
            <p:sp>
              <p:nvSpPr>
                <p:cNvPr id="66" name="正方形/長方形 65">
                  <a:extLst>
                    <a:ext uri="{FF2B5EF4-FFF2-40B4-BE49-F238E27FC236}">
                      <a16:creationId xmlns:a16="http://schemas.microsoft.com/office/drawing/2014/main" id="{A472A09F-90BC-9AE4-30D1-099273A1D34E}"/>
                    </a:ext>
                  </a:extLst>
                </p:cNvPr>
                <p:cNvSpPr/>
                <p:nvPr/>
              </p:nvSpPr>
              <p:spPr>
                <a:xfrm>
                  <a:off x="9463013" y="1243727"/>
                  <a:ext cx="108729" cy="97227"/>
                </a:xfrm>
                <a:prstGeom prst="rect">
                  <a:avLst/>
                </a:prstGeom>
              </p:spPr>
              <p:txBody>
                <a:bodyPr wrap="square" lIns="0" tIns="0" rIns="0" bIns="0">
                  <a:noAutofit/>
                </a:bodyPr>
                <a:lstStyle/>
                <a:p>
                  <a:pPr algn="r"/>
                  <a:r>
                    <a:rPr lang="ja-JP" altLang="en-US" sz="400" b="1" dirty="0">
                      <a:solidFill>
                        <a:schemeClr val="bg1"/>
                      </a:solidFill>
                      <a:latin typeface="+mn-ea"/>
                    </a:rPr>
                    <a:t>長</a:t>
                  </a:r>
                </a:p>
              </p:txBody>
            </p:sp>
          </p:grpSp>
        </p:grpSp>
        <p:sp>
          <p:nvSpPr>
            <p:cNvPr id="90" name="正方形/長方形 89">
              <a:extLst>
                <a:ext uri="{FF2B5EF4-FFF2-40B4-BE49-F238E27FC236}">
                  <a16:creationId xmlns:a16="http://schemas.microsoft.com/office/drawing/2014/main" id="{50F31A0C-642A-FA7E-67F9-AE788229931D}"/>
                </a:ext>
              </a:extLst>
            </p:cNvPr>
            <p:cNvSpPr/>
            <p:nvPr/>
          </p:nvSpPr>
          <p:spPr>
            <a:xfrm>
              <a:off x="2377859" y="6484422"/>
              <a:ext cx="1531025" cy="184666"/>
            </a:xfrm>
            <a:prstGeom prst="rect">
              <a:avLst/>
            </a:prstGeom>
          </p:spPr>
          <p:txBody>
            <a:bodyPr wrap="square" lIns="0" tIns="0" rIns="0" bIns="0">
              <a:spAutoFit/>
            </a:bodyPr>
            <a:lstStyle/>
            <a:p>
              <a:r>
                <a:rPr lang="en-US" altLang="ja-JP" sz="400" dirty="0">
                  <a:latin typeface="+mn-ea"/>
                </a:rPr>
                <a:t>※1 </a:t>
              </a:r>
              <a:r>
                <a:rPr lang="ja-JP" altLang="en-US" sz="400" dirty="0">
                  <a:latin typeface="+mn-ea"/>
                </a:rPr>
                <a:t>社外調査会社による滞在時間実測検証調査（</a:t>
              </a:r>
              <a:r>
                <a:rPr lang="en-US" altLang="ja-JP" sz="400" dirty="0">
                  <a:latin typeface="+mn-ea"/>
                </a:rPr>
                <a:t>2023</a:t>
              </a:r>
              <a:r>
                <a:rPr lang="ja-JP" altLang="en-US" sz="400" dirty="0">
                  <a:latin typeface="+mn-ea"/>
                </a:rPr>
                <a:t>年</a:t>
              </a:r>
              <a:r>
                <a:rPr lang="en-US" altLang="ja-JP" sz="400" dirty="0">
                  <a:latin typeface="+mn-ea"/>
                </a:rPr>
                <a:t>11</a:t>
              </a:r>
              <a:r>
                <a:rPr lang="ja-JP" altLang="en-US" sz="400" dirty="0">
                  <a:latin typeface="+mn-ea"/>
                </a:rPr>
                <a:t>月実施）　</a:t>
              </a:r>
              <a:endParaRPr lang="en-US" altLang="ja-JP" sz="400" dirty="0">
                <a:latin typeface="+mn-ea"/>
              </a:endParaRPr>
            </a:p>
            <a:p>
              <a:r>
                <a:rPr lang="ja-JP" altLang="en-US" sz="400" dirty="0">
                  <a:latin typeface="+mn-ea"/>
                </a:rPr>
                <a:t>　　　就寝時間と外出時間は除く、自宅内での活動時間における</a:t>
              </a:r>
              <a:r>
                <a:rPr lang="en-US" altLang="ja-JP" sz="400" dirty="0">
                  <a:latin typeface="+mn-ea"/>
                </a:rPr>
                <a:t>2</a:t>
              </a:r>
              <a:r>
                <a:rPr lang="ja-JP" altLang="en-US" sz="400" dirty="0">
                  <a:latin typeface="+mn-ea"/>
                </a:rPr>
                <a:t>名の</a:t>
              </a:r>
              <a:endParaRPr lang="en-US" altLang="ja-JP" sz="400" dirty="0">
                <a:latin typeface="+mn-ea"/>
              </a:endParaRPr>
            </a:p>
            <a:p>
              <a:r>
                <a:rPr lang="ja-JP" altLang="en-US" sz="400" dirty="0">
                  <a:latin typeface="+mn-ea"/>
                </a:rPr>
                <a:t>　　　滞在時間データを利用</a:t>
              </a:r>
            </a:p>
          </p:txBody>
        </p:sp>
      </p:grpSp>
      <p:sp>
        <p:nvSpPr>
          <p:cNvPr id="9" name="タイトル 8">
            <a:extLst>
              <a:ext uri="{FF2B5EF4-FFF2-40B4-BE49-F238E27FC236}">
                <a16:creationId xmlns:a16="http://schemas.microsoft.com/office/drawing/2014/main" id="{5D1F4BB5-EB96-C291-38B5-A52C401A8D3F}"/>
              </a:ext>
            </a:extLst>
          </p:cNvPr>
          <p:cNvSpPr>
            <a:spLocks noGrp="1"/>
          </p:cNvSpPr>
          <p:nvPr>
            <p:ph type="title"/>
          </p:nvPr>
        </p:nvSpPr>
        <p:spPr/>
        <p:txBody>
          <a:bodyPr/>
          <a:lstStyle/>
          <a:p>
            <a:r>
              <a:rPr lang="ja-JP" altLang="en-US" sz="1200" b="1" dirty="0">
                <a:solidFill>
                  <a:srgbClr val="FFFFFF"/>
                </a:solidFill>
                <a:latin typeface="+mn-ea"/>
                <a:ea typeface="+mn-ea"/>
              </a:rPr>
              <a:t>床コンセプト「適材適床」</a:t>
            </a:r>
            <a:endParaRPr lang="ja-JP" altLang="en-US" dirty="0">
              <a:latin typeface="+mn-ea"/>
              <a:ea typeface="+mn-ea"/>
            </a:endParaRPr>
          </a:p>
        </p:txBody>
      </p:sp>
      <p:sp>
        <p:nvSpPr>
          <p:cNvPr id="20" name="四角形: 角を丸くする 19">
            <a:extLst>
              <a:ext uri="{FF2B5EF4-FFF2-40B4-BE49-F238E27FC236}">
                <a16:creationId xmlns:a16="http://schemas.microsoft.com/office/drawing/2014/main" id="{7BDBD9EF-F61E-7A44-B966-78EEE9C59494}"/>
              </a:ext>
            </a:extLst>
          </p:cNvPr>
          <p:cNvSpPr/>
          <p:nvPr/>
        </p:nvSpPr>
        <p:spPr>
          <a:xfrm>
            <a:off x="147355" y="799464"/>
            <a:ext cx="3718800" cy="1852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暮らし方・場所に最適な性能をご提案</a:t>
            </a:r>
          </a:p>
        </p:txBody>
      </p:sp>
      <p:sp>
        <p:nvSpPr>
          <p:cNvPr id="8" name="Rectangle 4">
            <a:extLst>
              <a:ext uri="{FF2B5EF4-FFF2-40B4-BE49-F238E27FC236}">
                <a16:creationId xmlns:a16="http://schemas.microsoft.com/office/drawing/2014/main" id="{C32AD474-332E-7937-71A2-FD294611B182}"/>
              </a:ext>
            </a:extLst>
          </p:cNvPr>
          <p:cNvSpPr>
            <a:spLocks noChangeArrowheads="1"/>
          </p:cNvSpPr>
          <p:nvPr/>
        </p:nvSpPr>
        <p:spPr bwMode="auto">
          <a:xfrm>
            <a:off x="2090651" y="3607175"/>
            <a:ext cx="1737655"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algn="r">
              <a:spcBef>
                <a:spcPct val="0"/>
              </a:spcBef>
              <a:defRPr/>
            </a:pPr>
            <a:r>
              <a:rPr lang="en-US" altLang="ja-JP" sz="400" b="0" dirty="0">
                <a:latin typeface="+mn-ea"/>
                <a:ea typeface="+mn-ea"/>
              </a:rPr>
              <a:t>※</a:t>
            </a:r>
            <a:r>
              <a:rPr lang="ja-JP" altLang="en-US" sz="400" b="0" dirty="0">
                <a:latin typeface="+mn-ea"/>
                <a:ea typeface="+mn-ea"/>
              </a:rPr>
              <a:t>イメージ写真のため実際の色味とは異なる場合がございます。</a:t>
            </a:r>
          </a:p>
        </p:txBody>
      </p:sp>
      <p:grpSp>
        <p:nvGrpSpPr>
          <p:cNvPr id="133" name="グループ化 132">
            <a:extLst>
              <a:ext uri="{FF2B5EF4-FFF2-40B4-BE49-F238E27FC236}">
                <a16:creationId xmlns:a16="http://schemas.microsoft.com/office/drawing/2014/main" id="{FC07CFE8-0402-20F9-EB83-75EF8BC8DD7D}"/>
              </a:ext>
            </a:extLst>
          </p:cNvPr>
          <p:cNvGrpSpPr/>
          <p:nvPr/>
        </p:nvGrpSpPr>
        <p:grpSpPr>
          <a:xfrm>
            <a:off x="142875" y="4012964"/>
            <a:ext cx="2858291" cy="695966"/>
            <a:chOff x="439368" y="3649325"/>
            <a:chExt cx="2332761" cy="695966"/>
          </a:xfrm>
        </p:grpSpPr>
        <p:sp>
          <p:nvSpPr>
            <p:cNvPr id="25" name="正方形/長方形 24">
              <a:extLst>
                <a:ext uri="{FF2B5EF4-FFF2-40B4-BE49-F238E27FC236}">
                  <a16:creationId xmlns:a16="http://schemas.microsoft.com/office/drawing/2014/main" id="{BE110110-1BBF-47BD-9658-C4B55920EF4E}"/>
                </a:ext>
              </a:extLst>
            </p:cNvPr>
            <p:cNvSpPr/>
            <p:nvPr/>
          </p:nvSpPr>
          <p:spPr>
            <a:xfrm>
              <a:off x="442158" y="3649325"/>
              <a:ext cx="1361804" cy="115842"/>
            </a:xfrm>
            <a:prstGeom prst="rect">
              <a:avLst/>
            </a:prstGeom>
          </p:spPr>
          <p:txBody>
            <a:bodyPr wrap="square" lIns="0" tIns="0" rIns="0" bIns="0">
              <a:noAutofit/>
            </a:bodyPr>
            <a:lstStyle/>
            <a:p>
              <a:r>
                <a:rPr lang="ja-JP" altLang="en-US" sz="600" b="1" dirty="0">
                  <a:latin typeface="+mn-ea"/>
                </a:rPr>
                <a:t>部屋別利用割合</a:t>
              </a:r>
            </a:p>
          </p:txBody>
        </p:sp>
        <p:grpSp>
          <p:nvGrpSpPr>
            <p:cNvPr id="132" name="グループ化 131">
              <a:extLst>
                <a:ext uri="{FF2B5EF4-FFF2-40B4-BE49-F238E27FC236}">
                  <a16:creationId xmlns:a16="http://schemas.microsoft.com/office/drawing/2014/main" id="{632C55AB-6A2F-6DBD-BD50-DB0E830F60AD}"/>
                </a:ext>
              </a:extLst>
            </p:cNvPr>
            <p:cNvGrpSpPr/>
            <p:nvPr/>
          </p:nvGrpSpPr>
          <p:grpSpPr>
            <a:xfrm>
              <a:off x="439368" y="3782343"/>
              <a:ext cx="2332761" cy="562948"/>
              <a:chOff x="-1364594" y="3769253"/>
              <a:chExt cx="2332761" cy="562948"/>
            </a:xfrm>
          </p:grpSpPr>
          <p:grpSp>
            <p:nvGrpSpPr>
              <p:cNvPr id="61" name="グループ化 60">
                <a:extLst>
                  <a:ext uri="{FF2B5EF4-FFF2-40B4-BE49-F238E27FC236}">
                    <a16:creationId xmlns:a16="http://schemas.microsoft.com/office/drawing/2014/main" id="{A36EC7E0-96FC-235B-59CD-57AE5C1E2854}"/>
                  </a:ext>
                </a:extLst>
              </p:cNvPr>
              <p:cNvGrpSpPr/>
              <p:nvPr/>
            </p:nvGrpSpPr>
            <p:grpSpPr>
              <a:xfrm>
                <a:off x="-1364594" y="3769253"/>
                <a:ext cx="646292" cy="562948"/>
                <a:chOff x="305341" y="3769253"/>
                <a:chExt cx="646292" cy="562948"/>
              </a:xfrm>
            </p:grpSpPr>
            <p:sp>
              <p:nvSpPr>
                <p:cNvPr id="26" name="正方形/長方形 25">
                  <a:extLst>
                    <a:ext uri="{FF2B5EF4-FFF2-40B4-BE49-F238E27FC236}">
                      <a16:creationId xmlns:a16="http://schemas.microsoft.com/office/drawing/2014/main" id="{78073F45-516A-4399-85BA-5B35BF3675FE}"/>
                    </a:ext>
                  </a:extLst>
                </p:cNvPr>
                <p:cNvSpPr/>
                <p:nvPr/>
              </p:nvSpPr>
              <p:spPr>
                <a:xfrm>
                  <a:off x="305341" y="3769253"/>
                  <a:ext cx="646292" cy="562948"/>
                </a:xfrm>
                <a:prstGeom prst="rect">
                  <a:avLst/>
                </a:prstGeom>
                <a:solidFill>
                  <a:schemeClr val="tx1">
                    <a:lumMod val="95000"/>
                    <a:lumOff val="5000"/>
                  </a:schemeClr>
                </a:solidFill>
              </p:spPr>
              <p:txBody>
                <a:bodyPr wrap="square" lIns="0" tIns="0" rIns="0" bIns="0">
                  <a:noAutofit/>
                </a:bodyPr>
                <a:lstStyle/>
                <a:p>
                  <a:endParaRPr lang="ja-JP" altLang="en-US" sz="600" b="1" dirty="0">
                    <a:latin typeface="+mn-ea"/>
                  </a:endParaRPr>
                </a:p>
              </p:txBody>
            </p:sp>
            <p:sp>
              <p:nvSpPr>
                <p:cNvPr id="31" name="正方形/長方形 30">
                  <a:extLst>
                    <a:ext uri="{FF2B5EF4-FFF2-40B4-BE49-F238E27FC236}">
                      <a16:creationId xmlns:a16="http://schemas.microsoft.com/office/drawing/2014/main" id="{0C88F7E7-2E49-3CCB-ACBA-D37CF58B6CAF}"/>
                    </a:ext>
                  </a:extLst>
                </p:cNvPr>
                <p:cNvSpPr/>
                <p:nvPr/>
              </p:nvSpPr>
              <p:spPr>
                <a:xfrm>
                  <a:off x="321250" y="3782252"/>
                  <a:ext cx="622098" cy="180347"/>
                </a:xfrm>
                <a:prstGeom prst="rect">
                  <a:avLst/>
                </a:prstGeom>
              </p:spPr>
              <p:txBody>
                <a:bodyPr wrap="square" lIns="0" tIns="0" rIns="0" bIns="0" anchor="ctr" anchorCtr="0">
                  <a:noAutofit/>
                </a:bodyPr>
                <a:lstStyle/>
                <a:p>
                  <a:pPr algn="ctr"/>
                  <a:r>
                    <a:rPr lang="en-US" altLang="ja-JP" sz="1000" b="1" dirty="0">
                      <a:solidFill>
                        <a:schemeClr val="bg1"/>
                      </a:solidFill>
                      <a:latin typeface="+mn-ea"/>
                    </a:rPr>
                    <a:t>LDK</a:t>
                  </a:r>
                  <a:endParaRPr lang="ja-JP" altLang="en-US" sz="1000" b="1" dirty="0">
                    <a:solidFill>
                      <a:schemeClr val="bg1"/>
                    </a:solidFill>
                    <a:latin typeface="+mn-ea"/>
                  </a:endParaRPr>
                </a:p>
              </p:txBody>
            </p:sp>
            <p:sp>
              <p:nvSpPr>
                <p:cNvPr id="34" name="正方形/長方形 33">
                  <a:extLst>
                    <a:ext uri="{FF2B5EF4-FFF2-40B4-BE49-F238E27FC236}">
                      <a16:creationId xmlns:a16="http://schemas.microsoft.com/office/drawing/2014/main" id="{8FEE6B5F-2AA3-E61F-41D8-9FF7C5650DCD}"/>
                    </a:ext>
                  </a:extLst>
                </p:cNvPr>
                <p:cNvSpPr/>
                <p:nvPr/>
              </p:nvSpPr>
              <p:spPr>
                <a:xfrm>
                  <a:off x="321250" y="3987533"/>
                  <a:ext cx="622098" cy="294874"/>
                </a:xfrm>
                <a:prstGeom prst="rect">
                  <a:avLst/>
                </a:prstGeom>
              </p:spPr>
              <p:txBody>
                <a:bodyPr wrap="square" lIns="0" tIns="0" rIns="0" bIns="0">
                  <a:noAutofit/>
                </a:bodyPr>
                <a:lstStyle/>
                <a:p>
                  <a:pPr algn="ctr"/>
                  <a:r>
                    <a:rPr lang="en-US" altLang="ja-JP" sz="1200" b="1" dirty="0">
                      <a:solidFill>
                        <a:schemeClr val="bg1"/>
                      </a:solidFill>
                      <a:latin typeface="+mn-ea"/>
                    </a:rPr>
                    <a:t>67.6</a:t>
                  </a:r>
                  <a:r>
                    <a:rPr lang="ja-JP" altLang="en-US" sz="700" dirty="0">
                      <a:solidFill>
                        <a:schemeClr val="bg1"/>
                      </a:solidFill>
                      <a:latin typeface="+mn-ea"/>
                    </a:rPr>
                    <a:t>％</a:t>
                  </a:r>
                  <a:endParaRPr lang="en-US" altLang="ja-JP" sz="700" dirty="0">
                    <a:solidFill>
                      <a:schemeClr val="bg1"/>
                    </a:solidFill>
                    <a:latin typeface="+mn-ea"/>
                  </a:endParaRPr>
                </a:p>
                <a:p>
                  <a:pPr algn="ctr"/>
                  <a:r>
                    <a:rPr lang="ja-JP" altLang="en-US" sz="800" b="1" dirty="0">
                      <a:solidFill>
                        <a:schemeClr val="bg1"/>
                      </a:solidFill>
                      <a:latin typeface="+mn-ea"/>
                    </a:rPr>
                    <a:t>約</a:t>
                  </a:r>
                  <a:r>
                    <a:rPr lang="en-US" altLang="ja-JP" sz="800" b="1" dirty="0">
                      <a:solidFill>
                        <a:schemeClr val="bg1"/>
                      </a:solidFill>
                      <a:latin typeface="+mn-ea"/>
                    </a:rPr>
                    <a:t>11</a:t>
                  </a:r>
                  <a:r>
                    <a:rPr lang="ja-JP" altLang="en-US" sz="800" b="1" dirty="0">
                      <a:solidFill>
                        <a:schemeClr val="bg1"/>
                      </a:solidFill>
                      <a:latin typeface="+mn-ea"/>
                    </a:rPr>
                    <a:t>時間</a:t>
                  </a:r>
                  <a:endParaRPr lang="en-US" altLang="ja-JP" sz="800" b="1" dirty="0">
                    <a:solidFill>
                      <a:schemeClr val="bg1"/>
                    </a:solidFill>
                    <a:latin typeface="+mn-ea"/>
                  </a:endParaRPr>
                </a:p>
              </p:txBody>
            </p:sp>
            <p:cxnSp>
              <p:nvCxnSpPr>
                <p:cNvPr id="50" name="直線コネクタ 49">
                  <a:extLst>
                    <a:ext uri="{FF2B5EF4-FFF2-40B4-BE49-F238E27FC236}">
                      <a16:creationId xmlns:a16="http://schemas.microsoft.com/office/drawing/2014/main" id="{246C8F4B-870E-D0B4-427D-03A29AA2D1CA}"/>
                    </a:ext>
                  </a:extLst>
                </p:cNvPr>
                <p:cNvCxnSpPr>
                  <a:cxnSpLocks/>
                </p:cNvCxnSpPr>
                <p:nvPr/>
              </p:nvCxnSpPr>
              <p:spPr>
                <a:xfrm>
                  <a:off x="352403" y="3982453"/>
                  <a:ext cx="55216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6" name="グループ化 105">
                <a:extLst>
                  <a:ext uri="{FF2B5EF4-FFF2-40B4-BE49-F238E27FC236}">
                    <a16:creationId xmlns:a16="http://schemas.microsoft.com/office/drawing/2014/main" id="{4CDC8BCD-D27B-F76B-AE91-1386F745EABA}"/>
                  </a:ext>
                </a:extLst>
              </p:cNvPr>
              <p:cNvGrpSpPr/>
              <p:nvPr/>
            </p:nvGrpSpPr>
            <p:grpSpPr>
              <a:xfrm>
                <a:off x="-115050" y="3769253"/>
                <a:ext cx="521060" cy="562948"/>
                <a:chOff x="71135" y="3769253"/>
                <a:chExt cx="521060" cy="562948"/>
              </a:xfrm>
            </p:grpSpPr>
            <p:grpSp>
              <p:nvGrpSpPr>
                <p:cNvPr id="99" name="グループ化 98">
                  <a:extLst>
                    <a:ext uri="{FF2B5EF4-FFF2-40B4-BE49-F238E27FC236}">
                      <a16:creationId xmlns:a16="http://schemas.microsoft.com/office/drawing/2014/main" id="{934CD15D-3ED3-C507-BABF-64AF2447813D}"/>
                    </a:ext>
                  </a:extLst>
                </p:cNvPr>
                <p:cNvGrpSpPr/>
                <p:nvPr/>
              </p:nvGrpSpPr>
              <p:grpSpPr>
                <a:xfrm>
                  <a:off x="75364" y="3769253"/>
                  <a:ext cx="504000" cy="562948"/>
                  <a:chOff x="-678485" y="3769253"/>
                  <a:chExt cx="635447" cy="562948"/>
                </a:xfrm>
              </p:grpSpPr>
              <p:sp>
                <p:nvSpPr>
                  <p:cNvPr id="103" name="正方形/長方形 102">
                    <a:extLst>
                      <a:ext uri="{FF2B5EF4-FFF2-40B4-BE49-F238E27FC236}">
                        <a16:creationId xmlns:a16="http://schemas.microsoft.com/office/drawing/2014/main" id="{F7DC1BE0-F2E3-644F-5B54-A3B0878C532D}"/>
                      </a:ext>
                    </a:extLst>
                  </p:cNvPr>
                  <p:cNvSpPr/>
                  <p:nvPr/>
                </p:nvSpPr>
                <p:spPr>
                  <a:xfrm>
                    <a:off x="-678485" y="3769253"/>
                    <a:ext cx="635447" cy="562948"/>
                  </a:xfrm>
                  <a:prstGeom prst="rect">
                    <a:avLst/>
                  </a:prstGeom>
                  <a:solidFill>
                    <a:schemeClr val="bg1">
                      <a:lumMod val="85000"/>
                    </a:schemeClr>
                  </a:solidFill>
                </p:spPr>
                <p:txBody>
                  <a:bodyPr wrap="square" lIns="0" tIns="0" rIns="0" bIns="0">
                    <a:noAutofit/>
                  </a:bodyPr>
                  <a:lstStyle/>
                  <a:p>
                    <a:endParaRPr lang="ja-JP" altLang="en-US" sz="600" b="1" dirty="0">
                      <a:latin typeface="+mn-ea"/>
                    </a:endParaRPr>
                  </a:p>
                </p:txBody>
              </p:sp>
              <p:cxnSp>
                <p:nvCxnSpPr>
                  <p:cNvPr id="105" name="直線コネクタ 104">
                    <a:extLst>
                      <a:ext uri="{FF2B5EF4-FFF2-40B4-BE49-F238E27FC236}">
                        <a16:creationId xmlns:a16="http://schemas.microsoft.com/office/drawing/2014/main" id="{4C6FED36-EB14-053B-0397-2CBE62B629FF}"/>
                      </a:ext>
                    </a:extLst>
                  </p:cNvPr>
                  <p:cNvCxnSpPr>
                    <a:cxnSpLocks/>
                  </p:cNvCxnSpPr>
                  <p:nvPr/>
                </p:nvCxnSpPr>
                <p:spPr>
                  <a:xfrm>
                    <a:off x="-631423" y="3982453"/>
                    <a:ext cx="55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正方形/長方形 99">
                  <a:extLst>
                    <a:ext uri="{FF2B5EF4-FFF2-40B4-BE49-F238E27FC236}">
                      <a16:creationId xmlns:a16="http://schemas.microsoft.com/office/drawing/2014/main" id="{B79B06A1-3F04-1639-E2DC-CD74F5F615F8}"/>
                    </a:ext>
                  </a:extLst>
                </p:cNvPr>
                <p:cNvSpPr/>
                <p:nvPr/>
              </p:nvSpPr>
              <p:spPr>
                <a:xfrm>
                  <a:off x="80959" y="3782252"/>
                  <a:ext cx="488581" cy="180347"/>
                </a:xfrm>
                <a:prstGeom prst="rect">
                  <a:avLst/>
                </a:prstGeom>
              </p:spPr>
              <p:txBody>
                <a:bodyPr wrap="square" lIns="0" tIns="0" rIns="0" bIns="0" anchor="ctr" anchorCtr="0">
                  <a:noAutofit/>
                </a:bodyPr>
                <a:lstStyle/>
                <a:p>
                  <a:pPr algn="ctr"/>
                  <a:r>
                    <a:rPr lang="ja-JP" altLang="en-US" sz="900" b="1" dirty="0">
                      <a:latin typeface="+mn-ea"/>
                    </a:rPr>
                    <a:t>子供部屋</a:t>
                  </a:r>
                </a:p>
              </p:txBody>
            </p:sp>
            <p:sp>
              <p:nvSpPr>
                <p:cNvPr id="101" name="正方形/長方形 100">
                  <a:extLst>
                    <a:ext uri="{FF2B5EF4-FFF2-40B4-BE49-F238E27FC236}">
                      <a16:creationId xmlns:a16="http://schemas.microsoft.com/office/drawing/2014/main" id="{C4C6CD02-64D5-0AF9-6047-988F929617A0}"/>
                    </a:ext>
                  </a:extLst>
                </p:cNvPr>
                <p:cNvSpPr/>
                <p:nvPr/>
              </p:nvSpPr>
              <p:spPr>
                <a:xfrm>
                  <a:off x="71135" y="3987533"/>
                  <a:ext cx="521060" cy="294874"/>
                </a:xfrm>
                <a:prstGeom prst="rect">
                  <a:avLst/>
                </a:prstGeom>
              </p:spPr>
              <p:txBody>
                <a:bodyPr wrap="square" lIns="0" tIns="0" rIns="0" bIns="0">
                  <a:noAutofit/>
                </a:bodyPr>
                <a:lstStyle/>
                <a:p>
                  <a:pPr algn="ctr"/>
                  <a:r>
                    <a:rPr lang="en-US" altLang="ja-JP" sz="1200" b="1" dirty="0">
                      <a:latin typeface="+mn-ea"/>
                    </a:rPr>
                    <a:t>11</a:t>
                  </a:r>
                  <a:r>
                    <a:rPr lang="ja-JP" altLang="en-US" sz="700" dirty="0">
                      <a:latin typeface="+mn-ea"/>
                    </a:rPr>
                    <a:t>％</a:t>
                  </a:r>
                  <a:endParaRPr lang="en-US" altLang="ja-JP" sz="700" dirty="0">
                    <a:latin typeface="+mn-ea"/>
                  </a:endParaRPr>
                </a:p>
                <a:p>
                  <a:pPr algn="ctr"/>
                  <a:r>
                    <a:rPr lang="ja-JP" altLang="en-US" sz="800" b="1" dirty="0">
                      <a:latin typeface="+mn-ea"/>
                    </a:rPr>
                    <a:t>約</a:t>
                  </a:r>
                  <a:r>
                    <a:rPr lang="en-US" altLang="ja-JP" sz="800" b="1" dirty="0">
                      <a:latin typeface="+mn-ea"/>
                    </a:rPr>
                    <a:t>2</a:t>
                  </a:r>
                  <a:r>
                    <a:rPr lang="ja-JP" altLang="en-US" sz="800" b="1" dirty="0">
                      <a:latin typeface="+mn-ea"/>
                    </a:rPr>
                    <a:t>時間</a:t>
                  </a:r>
                  <a:endParaRPr lang="en-US" altLang="ja-JP" sz="800" b="1" dirty="0">
                    <a:latin typeface="+mn-ea"/>
                  </a:endParaRPr>
                </a:p>
              </p:txBody>
            </p:sp>
          </p:grpSp>
          <p:grpSp>
            <p:nvGrpSpPr>
              <p:cNvPr id="109" name="グループ化 108">
                <a:extLst>
                  <a:ext uri="{FF2B5EF4-FFF2-40B4-BE49-F238E27FC236}">
                    <a16:creationId xmlns:a16="http://schemas.microsoft.com/office/drawing/2014/main" id="{CFC923F8-363F-3842-4B54-07B838EBE79A}"/>
                  </a:ext>
                </a:extLst>
              </p:cNvPr>
              <p:cNvGrpSpPr/>
              <p:nvPr/>
            </p:nvGrpSpPr>
            <p:grpSpPr>
              <a:xfrm>
                <a:off x="-677206" y="3769253"/>
                <a:ext cx="521060" cy="562948"/>
                <a:chOff x="71135" y="3769253"/>
                <a:chExt cx="521060" cy="562948"/>
              </a:xfrm>
            </p:grpSpPr>
            <p:grpSp>
              <p:nvGrpSpPr>
                <p:cNvPr id="110" name="グループ化 109">
                  <a:extLst>
                    <a:ext uri="{FF2B5EF4-FFF2-40B4-BE49-F238E27FC236}">
                      <a16:creationId xmlns:a16="http://schemas.microsoft.com/office/drawing/2014/main" id="{8030EE7B-ADF2-28CE-980A-008DFE947FB8}"/>
                    </a:ext>
                  </a:extLst>
                </p:cNvPr>
                <p:cNvGrpSpPr/>
                <p:nvPr/>
              </p:nvGrpSpPr>
              <p:grpSpPr>
                <a:xfrm>
                  <a:off x="75364" y="3769253"/>
                  <a:ext cx="504000" cy="562948"/>
                  <a:chOff x="-678485" y="3769253"/>
                  <a:chExt cx="635447" cy="562948"/>
                </a:xfrm>
              </p:grpSpPr>
              <p:sp>
                <p:nvSpPr>
                  <p:cNvPr id="113" name="正方形/長方形 112">
                    <a:extLst>
                      <a:ext uri="{FF2B5EF4-FFF2-40B4-BE49-F238E27FC236}">
                        <a16:creationId xmlns:a16="http://schemas.microsoft.com/office/drawing/2014/main" id="{966E0101-4565-B62F-3A92-3B4108784987}"/>
                      </a:ext>
                    </a:extLst>
                  </p:cNvPr>
                  <p:cNvSpPr/>
                  <p:nvPr/>
                </p:nvSpPr>
                <p:spPr>
                  <a:xfrm>
                    <a:off x="-678485" y="3769253"/>
                    <a:ext cx="635447" cy="562948"/>
                  </a:xfrm>
                  <a:prstGeom prst="rect">
                    <a:avLst/>
                  </a:prstGeom>
                  <a:solidFill>
                    <a:schemeClr val="bg1">
                      <a:lumMod val="85000"/>
                    </a:schemeClr>
                  </a:solidFill>
                </p:spPr>
                <p:txBody>
                  <a:bodyPr wrap="square" lIns="0" tIns="0" rIns="0" bIns="0">
                    <a:noAutofit/>
                  </a:bodyPr>
                  <a:lstStyle/>
                  <a:p>
                    <a:endParaRPr lang="ja-JP" altLang="en-US" sz="600" b="1" dirty="0">
                      <a:latin typeface="+mn-ea"/>
                    </a:endParaRPr>
                  </a:p>
                </p:txBody>
              </p:sp>
              <p:cxnSp>
                <p:nvCxnSpPr>
                  <p:cNvPr id="114" name="直線コネクタ 113">
                    <a:extLst>
                      <a:ext uri="{FF2B5EF4-FFF2-40B4-BE49-F238E27FC236}">
                        <a16:creationId xmlns:a16="http://schemas.microsoft.com/office/drawing/2014/main" id="{DE73DA2B-F8A3-8F85-CB08-14BA2B38E992}"/>
                      </a:ext>
                    </a:extLst>
                  </p:cNvPr>
                  <p:cNvCxnSpPr>
                    <a:cxnSpLocks/>
                  </p:cNvCxnSpPr>
                  <p:nvPr/>
                </p:nvCxnSpPr>
                <p:spPr>
                  <a:xfrm>
                    <a:off x="-631423" y="3982453"/>
                    <a:ext cx="55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正方形/長方形 110">
                  <a:extLst>
                    <a:ext uri="{FF2B5EF4-FFF2-40B4-BE49-F238E27FC236}">
                      <a16:creationId xmlns:a16="http://schemas.microsoft.com/office/drawing/2014/main" id="{CCE843B0-D0FE-FCAE-49EA-1CB154FD5D7B}"/>
                    </a:ext>
                  </a:extLst>
                </p:cNvPr>
                <p:cNvSpPr/>
                <p:nvPr/>
              </p:nvSpPr>
              <p:spPr>
                <a:xfrm>
                  <a:off x="80959" y="3782252"/>
                  <a:ext cx="488581" cy="180347"/>
                </a:xfrm>
                <a:prstGeom prst="rect">
                  <a:avLst/>
                </a:prstGeom>
              </p:spPr>
              <p:txBody>
                <a:bodyPr wrap="square" lIns="0" tIns="0" rIns="0" bIns="0" anchor="ctr" anchorCtr="0">
                  <a:noAutofit/>
                </a:bodyPr>
                <a:lstStyle/>
                <a:p>
                  <a:pPr algn="ctr"/>
                  <a:r>
                    <a:rPr lang="ja-JP" altLang="en-US" sz="900" b="1" dirty="0">
                      <a:latin typeface="+mn-ea"/>
                    </a:rPr>
                    <a:t>寝室</a:t>
                  </a:r>
                </a:p>
              </p:txBody>
            </p:sp>
            <p:sp>
              <p:nvSpPr>
                <p:cNvPr id="112" name="正方形/長方形 111">
                  <a:extLst>
                    <a:ext uri="{FF2B5EF4-FFF2-40B4-BE49-F238E27FC236}">
                      <a16:creationId xmlns:a16="http://schemas.microsoft.com/office/drawing/2014/main" id="{D9349D65-F020-0BE6-FB33-24099A59420A}"/>
                    </a:ext>
                  </a:extLst>
                </p:cNvPr>
                <p:cNvSpPr/>
                <p:nvPr/>
              </p:nvSpPr>
              <p:spPr>
                <a:xfrm>
                  <a:off x="71135" y="3987533"/>
                  <a:ext cx="521060" cy="294874"/>
                </a:xfrm>
                <a:prstGeom prst="rect">
                  <a:avLst/>
                </a:prstGeom>
              </p:spPr>
              <p:txBody>
                <a:bodyPr wrap="square" lIns="0" tIns="0" rIns="0" bIns="0">
                  <a:noAutofit/>
                </a:bodyPr>
                <a:lstStyle/>
                <a:p>
                  <a:pPr algn="ctr"/>
                  <a:r>
                    <a:rPr lang="en-US" altLang="ja-JP" sz="1200" b="1" dirty="0">
                      <a:latin typeface="+mn-ea"/>
                    </a:rPr>
                    <a:t>2.9</a:t>
                  </a:r>
                  <a:r>
                    <a:rPr lang="ja-JP" altLang="en-US" sz="700" dirty="0">
                      <a:latin typeface="+mn-ea"/>
                    </a:rPr>
                    <a:t>％</a:t>
                  </a:r>
                  <a:endParaRPr lang="en-US" altLang="ja-JP" sz="700" dirty="0">
                    <a:latin typeface="+mn-ea"/>
                  </a:endParaRPr>
                </a:p>
                <a:p>
                  <a:pPr algn="ctr"/>
                  <a:r>
                    <a:rPr lang="ja-JP" altLang="en-US" sz="800" b="1" dirty="0">
                      <a:latin typeface="+mn-ea"/>
                    </a:rPr>
                    <a:t>約</a:t>
                  </a:r>
                  <a:r>
                    <a:rPr lang="en-US" altLang="ja-JP" sz="800" b="1" dirty="0">
                      <a:latin typeface="+mn-ea"/>
                    </a:rPr>
                    <a:t>0.5</a:t>
                  </a:r>
                  <a:r>
                    <a:rPr lang="ja-JP" altLang="en-US" sz="800" b="1" dirty="0">
                      <a:latin typeface="+mn-ea"/>
                    </a:rPr>
                    <a:t>時間</a:t>
                  </a:r>
                  <a:endParaRPr lang="en-US" altLang="ja-JP" sz="800" b="1" dirty="0">
                    <a:latin typeface="+mn-ea"/>
                  </a:endParaRPr>
                </a:p>
              </p:txBody>
            </p:sp>
          </p:grpSp>
          <p:grpSp>
            <p:nvGrpSpPr>
              <p:cNvPr id="117" name="グループ化 116">
                <a:extLst>
                  <a:ext uri="{FF2B5EF4-FFF2-40B4-BE49-F238E27FC236}">
                    <a16:creationId xmlns:a16="http://schemas.microsoft.com/office/drawing/2014/main" id="{59E8342E-A16C-D67D-48AA-0C1134864F90}"/>
                  </a:ext>
                </a:extLst>
              </p:cNvPr>
              <p:cNvGrpSpPr/>
              <p:nvPr/>
            </p:nvGrpSpPr>
            <p:grpSpPr>
              <a:xfrm>
                <a:off x="447107" y="3769253"/>
                <a:ext cx="521060" cy="562948"/>
                <a:chOff x="71135" y="3769253"/>
                <a:chExt cx="521060" cy="562948"/>
              </a:xfrm>
            </p:grpSpPr>
            <p:grpSp>
              <p:nvGrpSpPr>
                <p:cNvPr id="119" name="グループ化 118">
                  <a:extLst>
                    <a:ext uri="{FF2B5EF4-FFF2-40B4-BE49-F238E27FC236}">
                      <a16:creationId xmlns:a16="http://schemas.microsoft.com/office/drawing/2014/main" id="{EA78E348-1B73-3F77-470E-50345BF2C95E}"/>
                    </a:ext>
                  </a:extLst>
                </p:cNvPr>
                <p:cNvGrpSpPr/>
                <p:nvPr/>
              </p:nvGrpSpPr>
              <p:grpSpPr>
                <a:xfrm>
                  <a:off x="75364" y="3769253"/>
                  <a:ext cx="504000" cy="562948"/>
                  <a:chOff x="-678485" y="3769253"/>
                  <a:chExt cx="635447" cy="562948"/>
                </a:xfrm>
              </p:grpSpPr>
              <p:sp>
                <p:nvSpPr>
                  <p:cNvPr id="124" name="正方形/長方形 123">
                    <a:extLst>
                      <a:ext uri="{FF2B5EF4-FFF2-40B4-BE49-F238E27FC236}">
                        <a16:creationId xmlns:a16="http://schemas.microsoft.com/office/drawing/2014/main" id="{42977A3B-6B3A-8C4F-A505-DE3E369C0331}"/>
                      </a:ext>
                    </a:extLst>
                  </p:cNvPr>
                  <p:cNvSpPr/>
                  <p:nvPr/>
                </p:nvSpPr>
                <p:spPr>
                  <a:xfrm>
                    <a:off x="-678485" y="3769253"/>
                    <a:ext cx="635447" cy="562948"/>
                  </a:xfrm>
                  <a:prstGeom prst="rect">
                    <a:avLst/>
                  </a:prstGeom>
                  <a:solidFill>
                    <a:schemeClr val="bg1">
                      <a:lumMod val="85000"/>
                    </a:schemeClr>
                  </a:solidFill>
                </p:spPr>
                <p:txBody>
                  <a:bodyPr wrap="square" lIns="0" tIns="0" rIns="0" bIns="0">
                    <a:noAutofit/>
                  </a:bodyPr>
                  <a:lstStyle/>
                  <a:p>
                    <a:endParaRPr lang="ja-JP" altLang="en-US" sz="600" b="1" dirty="0">
                      <a:latin typeface="+mn-ea"/>
                    </a:endParaRPr>
                  </a:p>
                </p:txBody>
              </p:sp>
              <p:cxnSp>
                <p:nvCxnSpPr>
                  <p:cNvPr id="131" name="直線コネクタ 130">
                    <a:extLst>
                      <a:ext uri="{FF2B5EF4-FFF2-40B4-BE49-F238E27FC236}">
                        <a16:creationId xmlns:a16="http://schemas.microsoft.com/office/drawing/2014/main" id="{C2654230-6E1E-42F9-A4EA-F7D1E1BD13C1}"/>
                      </a:ext>
                    </a:extLst>
                  </p:cNvPr>
                  <p:cNvCxnSpPr>
                    <a:cxnSpLocks/>
                  </p:cNvCxnSpPr>
                  <p:nvPr/>
                </p:nvCxnSpPr>
                <p:spPr>
                  <a:xfrm>
                    <a:off x="-631423" y="3982453"/>
                    <a:ext cx="55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正方形/長方形 119">
                  <a:extLst>
                    <a:ext uri="{FF2B5EF4-FFF2-40B4-BE49-F238E27FC236}">
                      <a16:creationId xmlns:a16="http://schemas.microsoft.com/office/drawing/2014/main" id="{6CAE8B5B-8F5A-34B1-5A52-6EEA259E2DA1}"/>
                    </a:ext>
                  </a:extLst>
                </p:cNvPr>
                <p:cNvSpPr/>
                <p:nvPr/>
              </p:nvSpPr>
              <p:spPr>
                <a:xfrm>
                  <a:off x="80959" y="3782252"/>
                  <a:ext cx="488581" cy="180347"/>
                </a:xfrm>
                <a:prstGeom prst="rect">
                  <a:avLst/>
                </a:prstGeom>
              </p:spPr>
              <p:txBody>
                <a:bodyPr wrap="square" lIns="0" tIns="0" rIns="0" bIns="0" anchor="ctr" anchorCtr="0">
                  <a:noAutofit/>
                </a:bodyPr>
                <a:lstStyle/>
                <a:p>
                  <a:pPr algn="ctr"/>
                  <a:r>
                    <a:rPr lang="ja-JP" altLang="en-US" sz="900" b="1" dirty="0">
                      <a:latin typeface="+mn-ea"/>
                    </a:rPr>
                    <a:t>その他</a:t>
                  </a:r>
                </a:p>
              </p:txBody>
            </p:sp>
            <p:sp>
              <p:nvSpPr>
                <p:cNvPr id="123" name="正方形/長方形 122">
                  <a:extLst>
                    <a:ext uri="{FF2B5EF4-FFF2-40B4-BE49-F238E27FC236}">
                      <a16:creationId xmlns:a16="http://schemas.microsoft.com/office/drawing/2014/main" id="{4209C292-7A5A-8919-4190-1063F9CDABC0}"/>
                    </a:ext>
                  </a:extLst>
                </p:cNvPr>
                <p:cNvSpPr/>
                <p:nvPr/>
              </p:nvSpPr>
              <p:spPr>
                <a:xfrm>
                  <a:off x="71135" y="3987533"/>
                  <a:ext cx="521060" cy="294874"/>
                </a:xfrm>
                <a:prstGeom prst="rect">
                  <a:avLst/>
                </a:prstGeom>
              </p:spPr>
              <p:txBody>
                <a:bodyPr wrap="square" lIns="0" tIns="0" rIns="0" bIns="0">
                  <a:noAutofit/>
                </a:bodyPr>
                <a:lstStyle/>
                <a:p>
                  <a:pPr algn="ctr"/>
                  <a:r>
                    <a:rPr lang="en-US" altLang="ja-JP" sz="1200" b="1" dirty="0">
                      <a:latin typeface="+mn-ea"/>
                    </a:rPr>
                    <a:t>18.5</a:t>
                  </a:r>
                  <a:r>
                    <a:rPr lang="ja-JP" altLang="en-US" sz="700" dirty="0">
                      <a:latin typeface="+mn-ea"/>
                    </a:rPr>
                    <a:t>％</a:t>
                  </a:r>
                  <a:endParaRPr lang="en-US" altLang="ja-JP" sz="700" dirty="0">
                    <a:latin typeface="+mn-ea"/>
                  </a:endParaRPr>
                </a:p>
                <a:p>
                  <a:pPr algn="ctr"/>
                  <a:r>
                    <a:rPr lang="ja-JP" altLang="en-US" sz="800" b="1" dirty="0">
                      <a:latin typeface="+mn-ea"/>
                    </a:rPr>
                    <a:t>約</a:t>
                  </a:r>
                  <a:r>
                    <a:rPr lang="en-US" altLang="ja-JP" sz="800" b="1" dirty="0">
                      <a:latin typeface="+mn-ea"/>
                    </a:rPr>
                    <a:t>3</a:t>
                  </a:r>
                  <a:r>
                    <a:rPr lang="ja-JP" altLang="en-US" sz="800" b="1" dirty="0">
                      <a:latin typeface="+mn-ea"/>
                    </a:rPr>
                    <a:t>時間</a:t>
                  </a:r>
                  <a:endParaRPr lang="en-US" altLang="ja-JP" sz="800" b="1" dirty="0">
                    <a:latin typeface="+mn-ea"/>
                  </a:endParaRPr>
                </a:p>
              </p:txBody>
            </p:sp>
          </p:grpSp>
        </p:grpSp>
      </p:grpSp>
      <p:sp>
        <p:nvSpPr>
          <p:cNvPr id="135" name="正方形/長方形 134">
            <a:extLst>
              <a:ext uri="{FF2B5EF4-FFF2-40B4-BE49-F238E27FC236}">
                <a16:creationId xmlns:a16="http://schemas.microsoft.com/office/drawing/2014/main" id="{A7357DEF-9C13-00D0-3121-1340C4180181}"/>
              </a:ext>
            </a:extLst>
          </p:cNvPr>
          <p:cNvSpPr/>
          <p:nvPr/>
        </p:nvSpPr>
        <p:spPr>
          <a:xfrm>
            <a:off x="283707" y="2023074"/>
            <a:ext cx="3577967" cy="175707"/>
          </a:xfrm>
          <a:prstGeom prst="rect">
            <a:avLst/>
          </a:prstGeom>
        </p:spPr>
        <p:txBody>
          <a:bodyPr wrap="square" lIns="0" tIns="36000" rIns="0" bIns="36000">
            <a:noAutofit/>
          </a:bodyPr>
          <a:lstStyle/>
          <a:p>
            <a:r>
              <a:rPr lang="ja-JP" altLang="en-US" sz="900" b="1" dirty="0">
                <a:latin typeface="+mn-ea"/>
              </a:rPr>
              <a:t>■床選び前に知っておきたい「毎日の床ダメージ」</a:t>
            </a:r>
          </a:p>
        </p:txBody>
      </p:sp>
      <p:sp>
        <p:nvSpPr>
          <p:cNvPr id="136" name="正方形/長方形 135">
            <a:extLst>
              <a:ext uri="{FF2B5EF4-FFF2-40B4-BE49-F238E27FC236}">
                <a16:creationId xmlns:a16="http://schemas.microsoft.com/office/drawing/2014/main" id="{9BDFDAD2-B225-28F7-9B18-DDEB801BAB7E}"/>
              </a:ext>
            </a:extLst>
          </p:cNvPr>
          <p:cNvSpPr/>
          <p:nvPr/>
        </p:nvSpPr>
        <p:spPr>
          <a:xfrm>
            <a:off x="142875" y="3819852"/>
            <a:ext cx="3718800" cy="175707"/>
          </a:xfrm>
          <a:prstGeom prst="rect">
            <a:avLst/>
          </a:prstGeom>
        </p:spPr>
        <p:txBody>
          <a:bodyPr wrap="square" lIns="0" tIns="36000" rIns="0" bIns="36000">
            <a:noAutofit/>
          </a:bodyPr>
          <a:lstStyle/>
          <a:p>
            <a:r>
              <a:rPr lang="ja-JP" altLang="en-US" sz="900" b="1" dirty="0">
                <a:latin typeface="+mn-ea"/>
              </a:rPr>
              <a:t>■特に</a:t>
            </a:r>
            <a:r>
              <a:rPr lang="en-US" altLang="ja-JP" sz="900" b="1" dirty="0">
                <a:latin typeface="+mn-ea"/>
              </a:rPr>
              <a:t>LDK</a:t>
            </a:r>
            <a:r>
              <a:rPr lang="ja-JP" altLang="en-US" sz="900" b="1" dirty="0">
                <a:latin typeface="+mn-ea"/>
              </a:rPr>
              <a:t>は家事動線やくつろぎの中心として、滞在が長くなる場所です</a:t>
            </a:r>
          </a:p>
        </p:txBody>
      </p:sp>
      <p:pic>
        <p:nvPicPr>
          <p:cNvPr id="159" name="図 158">
            <a:extLst>
              <a:ext uri="{FF2B5EF4-FFF2-40B4-BE49-F238E27FC236}">
                <a16:creationId xmlns:a16="http://schemas.microsoft.com/office/drawing/2014/main" id="{34275BC3-2E7C-B64C-B650-450500D014ED}"/>
              </a:ext>
            </a:extLst>
          </p:cNvPr>
          <p:cNvPicPr>
            <a:picLocks noChangeAspect="1"/>
          </p:cNvPicPr>
          <p:nvPr/>
        </p:nvPicPr>
        <p:blipFill rotWithShape="1">
          <a:blip r:embed="rId31"/>
          <a:srcRect t="32130"/>
          <a:stretch/>
        </p:blipFill>
        <p:spPr>
          <a:xfrm>
            <a:off x="5619017" y="937728"/>
            <a:ext cx="1457616" cy="613962"/>
          </a:xfrm>
          <a:prstGeom prst="rect">
            <a:avLst/>
          </a:prstGeom>
        </p:spPr>
      </p:pic>
      <p:sp>
        <p:nvSpPr>
          <p:cNvPr id="165" name="テキスト ボックス 164">
            <a:extLst>
              <a:ext uri="{FF2B5EF4-FFF2-40B4-BE49-F238E27FC236}">
                <a16:creationId xmlns:a16="http://schemas.microsoft.com/office/drawing/2014/main" id="{AD524558-C451-6EB7-85E6-EC35384D9629}"/>
              </a:ext>
            </a:extLst>
          </p:cNvPr>
          <p:cNvSpPr txBox="1"/>
          <p:nvPr/>
        </p:nvSpPr>
        <p:spPr>
          <a:xfrm>
            <a:off x="4713164" y="2125853"/>
            <a:ext cx="1024319" cy="215444"/>
          </a:xfrm>
          <a:prstGeom prst="rect">
            <a:avLst/>
          </a:prstGeom>
          <a:noFill/>
        </p:spPr>
        <p:txBody>
          <a:bodyPr wrap="none" lIns="0" tIns="0" rIns="0" bIns="0" rtlCol="0">
            <a:spAutoFit/>
          </a:bodyPr>
          <a:lstStyle/>
          <a:p>
            <a:r>
              <a:rPr kumimoji="1" lang="ja-JP" altLang="en-US" sz="1400" b="1" dirty="0">
                <a:latin typeface="+mn-ea"/>
              </a:rPr>
              <a:t>トリプルコート</a:t>
            </a:r>
          </a:p>
        </p:txBody>
      </p:sp>
      <p:sp>
        <p:nvSpPr>
          <p:cNvPr id="166" name="テキスト ボックス 165">
            <a:extLst>
              <a:ext uri="{FF2B5EF4-FFF2-40B4-BE49-F238E27FC236}">
                <a16:creationId xmlns:a16="http://schemas.microsoft.com/office/drawing/2014/main" id="{08F11B90-A509-E505-ECEB-F0BF301C780C}"/>
              </a:ext>
            </a:extLst>
          </p:cNvPr>
          <p:cNvSpPr txBox="1"/>
          <p:nvPr/>
        </p:nvSpPr>
        <p:spPr>
          <a:xfrm>
            <a:off x="4684310" y="3726873"/>
            <a:ext cx="939361" cy="215444"/>
          </a:xfrm>
          <a:prstGeom prst="rect">
            <a:avLst/>
          </a:prstGeom>
          <a:noFill/>
        </p:spPr>
        <p:txBody>
          <a:bodyPr wrap="none" lIns="0" tIns="0" rIns="0" bIns="0" rtlCol="0">
            <a:spAutoFit/>
          </a:bodyPr>
          <a:lstStyle/>
          <a:p>
            <a:pPr algn="ctr"/>
            <a:r>
              <a:rPr lang="ja-JP" altLang="en-US" sz="1400" b="1" dirty="0">
                <a:latin typeface="+mn-ea"/>
              </a:rPr>
              <a:t>ダブル</a:t>
            </a:r>
            <a:r>
              <a:rPr kumimoji="1" lang="ja-JP" altLang="en-US" sz="1400" b="1" dirty="0">
                <a:latin typeface="+mn-ea"/>
              </a:rPr>
              <a:t>コート</a:t>
            </a:r>
          </a:p>
        </p:txBody>
      </p:sp>
      <p:grpSp>
        <p:nvGrpSpPr>
          <p:cNvPr id="129" name="グループ化 128">
            <a:extLst>
              <a:ext uri="{FF2B5EF4-FFF2-40B4-BE49-F238E27FC236}">
                <a16:creationId xmlns:a16="http://schemas.microsoft.com/office/drawing/2014/main" id="{16004DB2-5F20-4C5F-D808-26C183446B17}"/>
              </a:ext>
            </a:extLst>
          </p:cNvPr>
          <p:cNvGrpSpPr/>
          <p:nvPr/>
        </p:nvGrpSpPr>
        <p:grpSpPr>
          <a:xfrm>
            <a:off x="283708" y="2248576"/>
            <a:ext cx="1043357" cy="1271520"/>
            <a:chOff x="283708" y="2248576"/>
            <a:chExt cx="1043357" cy="1271520"/>
          </a:xfrm>
        </p:grpSpPr>
        <p:pic>
          <p:nvPicPr>
            <p:cNvPr id="4" name="図 3">
              <a:extLst>
                <a:ext uri="{FF2B5EF4-FFF2-40B4-BE49-F238E27FC236}">
                  <a16:creationId xmlns:a16="http://schemas.microsoft.com/office/drawing/2014/main" id="{C72953D8-5C1D-40B9-D2E7-B084E043F9F0}"/>
                </a:ext>
              </a:extLst>
            </p:cNvPr>
            <p:cNvPicPr>
              <a:picLocks noChangeAspect="1"/>
            </p:cNvPicPr>
            <p:nvPr/>
          </p:nvPicPr>
          <p:blipFill>
            <a:blip r:embed="rId32"/>
            <a:stretch>
              <a:fillRect/>
            </a:stretch>
          </p:blipFill>
          <p:spPr>
            <a:xfrm>
              <a:off x="283708" y="2248576"/>
              <a:ext cx="1043357" cy="883136"/>
            </a:xfrm>
            <a:prstGeom prst="rect">
              <a:avLst/>
            </a:prstGeom>
          </p:spPr>
        </p:pic>
        <p:grpSp>
          <p:nvGrpSpPr>
            <p:cNvPr id="401" name="グループ化 400">
              <a:extLst>
                <a:ext uri="{FF2B5EF4-FFF2-40B4-BE49-F238E27FC236}">
                  <a16:creationId xmlns:a16="http://schemas.microsoft.com/office/drawing/2014/main" id="{0C445C13-CDE1-B364-A3DC-F493FE58C799}"/>
                </a:ext>
              </a:extLst>
            </p:cNvPr>
            <p:cNvGrpSpPr/>
            <p:nvPr/>
          </p:nvGrpSpPr>
          <p:grpSpPr>
            <a:xfrm>
              <a:off x="335928" y="3160096"/>
              <a:ext cx="419310" cy="360000"/>
              <a:chOff x="390222" y="3160096"/>
              <a:chExt cx="419310" cy="360000"/>
            </a:xfrm>
          </p:grpSpPr>
          <p:pic>
            <p:nvPicPr>
              <p:cNvPr id="374" name="図 373">
                <a:extLst>
                  <a:ext uri="{FF2B5EF4-FFF2-40B4-BE49-F238E27FC236}">
                    <a16:creationId xmlns:a16="http://schemas.microsoft.com/office/drawing/2014/main" id="{203D8906-0BCE-CD22-EB6D-AD8AA9EA0385}"/>
                  </a:ext>
                </a:extLst>
              </p:cNvPr>
              <p:cNvPicPr>
                <a:picLocks noChangeAspect="1"/>
              </p:cNvPicPr>
              <p:nvPr/>
            </p:nvPicPr>
            <p:blipFill>
              <a:blip r:embed="rId33"/>
              <a:stretch>
                <a:fillRect/>
              </a:stretch>
            </p:blipFill>
            <p:spPr>
              <a:xfrm>
                <a:off x="419555" y="3160096"/>
                <a:ext cx="360644" cy="360000"/>
              </a:xfrm>
              <a:prstGeom prst="rect">
                <a:avLst/>
              </a:prstGeom>
            </p:spPr>
          </p:pic>
          <p:sp>
            <p:nvSpPr>
              <p:cNvPr id="386" name="正方形/長方形 385">
                <a:extLst>
                  <a:ext uri="{FF2B5EF4-FFF2-40B4-BE49-F238E27FC236}">
                    <a16:creationId xmlns:a16="http://schemas.microsoft.com/office/drawing/2014/main" id="{C9E7DC29-C125-DB2B-125B-8BDC83A84B40}"/>
                  </a:ext>
                </a:extLst>
              </p:cNvPr>
              <p:cNvSpPr/>
              <p:nvPr/>
            </p:nvSpPr>
            <p:spPr>
              <a:xfrm>
                <a:off x="390222" y="3404426"/>
                <a:ext cx="419310" cy="76944"/>
              </a:xfrm>
              <a:prstGeom prst="rect">
                <a:avLst/>
              </a:prstGeom>
            </p:spPr>
            <p:txBody>
              <a:bodyPr wrap="square" lIns="0" tIns="0" rIns="0" bIns="0">
                <a:spAutoFit/>
              </a:bodyPr>
              <a:lstStyle/>
              <a:p>
                <a:pPr algn="ctr"/>
                <a:r>
                  <a:rPr lang="ja-JP" altLang="en-US" sz="500" b="1" dirty="0">
                    <a:latin typeface="+mn-ea"/>
                  </a:rPr>
                  <a:t>汚れにくさ</a:t>
                </a:r>
              </a:p>
            </p:txBody>
          </p:sp>
        </p:grpSp>
        <p:grpSp>
          <p:nvGrpSpPr>
            <p:cNvPr id="400" name="グループ化 399">
              <a:extLst>
                <a:ext uri="{FF2B5EF4-FFF2-40B4-BE49-F238E27FC236}">
                  <a16:creationId xmlns:a16="http://schemas.microsoft.com/office/drawing/2014/main" id="{79AC0BAC-4E15-4CB0-6D1A-843E1F3EF0DB}"/>
                </a:ext>
              </a:extLst>
            </p:cNvPr>
            <p:cNvGrpSpPr/>
            <p:nvPr/>
          </p:nvGrpSpPr>
          <p:grpSpPr>
            <a:xfrm>
              <a:off x="747256" y="3160096"/>
              <a:ext cx="564060" cy="360000"/>
              <a:chOff x="836041" y="3160096"/>
              <a:chExt cx="564060" cy="360000"/>
            </a:xfrm>
          </p:grpSpPr>
          <p:pic>
            <p:nvPicPr>
              <p:cNvPr id="376" name="図 375">
                <a:extLst>
                  <a:ext uri="{FF2B5EF4-FFF2-40B4-BE49-F238E27FC236}">
                    <a16:creationId xmlns:a16="http://schemas.microsoft.com/office/drawing/2014/main" id="{61975E31-C164-528E-2B3E-8D6AA150A35F}"/>
                  </a:ext>
                </a:extLst>
              </p:cNvPr>
              <p:cNvPicPr>
                <a:picLocks noChangeAspect="1"/>
              </p:cNvPicPr>
              <p:nvPr/>
            </p:nvPicPr>
            <p:blipFill>
              <a:blip r:embed="rId34"/>
              <a:stretch>
                <a:fillRect/>
              </a:stretch>
            </p:blipFill>
            <p:spPr>
              <a:xfrm>
                <a:off x="937749" y="3160096"/>
                <a:ext cx="360644" cy="360000"/>
              </a:xfrm>
              <a:prstGeom prst="rect">
                <a:avLst/>
              </a:prstGeom>
            </p:spPr>
          </p:pic>
          <p:sp>
            <p:nvSpPr>
              <p:cNvPr id="387" name="正方形/長方形 386">
                <a:extLst>
                  <a:ext uri="{FF2B5EF4-FFF2-40B4-BE49-F238E27FC236}">
                    <a16:creationId xmlns:a16="http://schemas.microsoft.com/office/drawing/2014/main" id="{189867D8-D331-C3E5-BCE3-55537ABBCDB5}"/>
                  </a:ext>
                </a:extLst>
              </p:cNvPr>
              <p:cNvSpPr/>
              <p:nvPr/>
            </p:nvSpPr>
            <p:spPr>
              <a:xfrm>
                <a:off x="836041" y="3404426"/>
                <a:ext cx="564060" cy="76944"/>
              </a:xfrm>
              <a:prstGeom prst="rect">
                <a:avLst/>
              </a:prstGeom>
            </p:spPr>
            <p:txBody>
              <a:bodyPr wrap="square" lIns="0" tIns="0" rIns="0" bIns="0">
                <a:spAutoFit/>
              </a:bodyPr>
              <a:lstStyle/>
              <a:p>
                <a:pPr algn="ctr"/>
                <a:r>
                  <a:rPr lang="ja-JP" altLang="en-US" sz="500" b="1" dirty="0">
                    <a:latin typeface="+mn-ea"/>
                  </a:rPr>
                  <a:t>水のしみ込みにくさ</a:t>
                </a:r>
              </a:p>
            </p:txBody>
          </p:sp>
        </p:grpSp>
      </p:grpSp>
      <p:grpSp>
        <p:nvGrpSpPr>
          <p:cNvPr id="130" name="グループ化 129">
            <a:extLst>
              <a:ext uri="{FF2B5EF4-FFF2-40B4-BE49-F238E27FC236}">
                <a16:creationId xmlns:a16="http://schemas.microsoft.com/office/drawing/2014/main" id="{A08B5470-AEF4-2EB2-60A1-5AF6DA64E7DF}"/>
              </a:ext>
            </a:extLst>
          </p:cNvPr>
          <p:cNvGrpSpPr/>
          <p:nvPr/>
        </p:nvGrpSpPr>
        <p:grpSpPr>
          <a:xfrm>
            <a:off x="1479836" y="2262795"/>
            <a:ext cx="1043357" cy="1257301"/>
            <a:chOff x="1479836" y="2262795"/>
            <a:chExt cx="1043357" cy="1257301"/>
          </a:xfrm>
        </p:grpSpPr>
        <p:pic>
          <p:nvPicPr>
            <p:cNvPr id="6" name="図 5">
              <a:extLst>
                <a:ext uri="{FF2B5EF4-FFF2-40B4-BE49-F238E27FC236}">
                  <a16:creationId xmlns:a16="http://schemas.microsoft.com/office/drawing/2014/main" id="{E3CF072F-DC04-AE2A-BA50-08175EBC5330}"/>
                </a:ext>
              </a:extLst>
            </p:cNvPr>
            <p:cNvPicPr>
              <a:picLocks noChangeAspect="1"/>
            </p:cNvPicPr>
            <p:nvPr/>
          </p:nvPicPr>
          <p:blipFill>
            <a:blip r:embed="rId35"/>
            <a:stretch>
              <a:fillRect/>
            </a:stretch>
          </p:blipFill>
          <p:spPr>
            <a:xfrm>
              <a:off x="1479836" y="2262795"/>
              <a:ext cx="1043357" cy="883136"/>
            </a:xfrm>
            <a:prstGeom prst="rect">
              <a:avLst/>
            </a:prstGeom>
          </p:spPr>
        </p:pic>
        <p:grpSp>
          <p:nvGrpSpPr>
            <p:cNvPr id="399" name="グループ化 398">
              <a:extLst>
                <a:ext uri="{FF2B5EF4-FFF2-40B4-BE49-F238E27FC236}">
                  <a16:creationId xmlns:a16="http://schemas.microsoft.com/office/drawing/2014/main" id="{89810CB8-D6C2-AC26-7627-1D3E237EF0B3}"/>
                </a:ext>
              </a:extLst>
            </p:cNvPr>
            <p:cNvGrpSpPr/>
            <p:nvPr/>
          </p:nvGrpSpPr>
          <p:grpSpPr>
            <a:xfrm>
              <a:off x="1758542" y="3160096"/>
              <a:ext cx="485944" cy="360000"/>
              <a:chOff x="1983592" y="3160096"/>
              <a:chExt cx="485944" cy="360000"/>
            </a:xfrm>
          </p:grpSpPr>
          <p:pic>
            <p:nvPicPr>
              <p:cNvPr id="372" name="図 371">
                <a:extLst>
                  <a:ext uri="{FF2B5EF4-FFF2-40B4-BE49-F238E27FC236}">
                    <a16:creationId xmlns:a16="http://schemas.microsoft.com/office/drawing/2014/main" id="{3713DA37-5E55-8096-861B-30B5536DF232}"/>
                  </a:ext>
                </a:extLst>
              </p:cNvPr>
              <p:cNvPicPr>
                <a:picLocks noChangeAspect="1"/>
              </p:cNvPicPr>
              <p:nvPr/>
            </p:nvPicPr>
            <p:blipFill>
              <a:blip r:embed="rId36"/>
              <a:stretch>
                <a:fillRect/>
              </a:stretch>
            </p:blipFill>
            <p:spPr>
              <a:xfrm>
                <a:off x="2046242" y="3160096"/>
                <a:ext cx="360644" cy="360000"/>
              </a:xfrm>
              <a:prstGeom prst="rect">
                <a:avLst/>
              </a:prstGeom>
            </p:spPr>
          </p:pic>
          <p:sp>
            <p:nvSpPr>
              <p:cNvPr id="389" name="正方形/長方形 388">
                <a:extLst>
                  <a:ext uri="{FF2B5EF4-FFF2-40B4-BE49-F238E27FC236}">
                    <a16:creationId xmlns:a16="http://schemas.microsoft.com/office/drawing/2014/main" id="{885137B9-160D-AA72-3A40-C6C7326AC5A6}"/>
                  </a:ext>
                </a:extLst>
              </p:cNvPr>
              <p:cNvSpPr/>
              <p:nvPr/>
            </p:nvSpPr>
            <p:spPr>
              <a:xfrm>
                <a:off x="1983592" y="3404426"/>
                <a:ext cx="485944" cy="76944"/>
              </a:xfrm>
              <a:prstGeom prst="rect">
                <a:avLst/>
              </a:prstGeom>
            </p:spPr>
            <p:txBody>
              <a:bodyPr wrap="square" lIns="0" tIns="0" rIns="0" bIns="0">
                <a:spAutoFit/>
              </a:bodyPr>
              <a:lstStyle/>
              <a:p>
                <a:pPr algn="ctr"/>
                <a:r>
                  <a:rPr lang="ja-JP" altLang="en-US" sz="500" b="1" dirty="0">
                    <a:latin typeface="+mn-ea"/>
                  </a:rPr>
                  <a:t>溝掃除のしやすさ</a:t>
                </a:r>
              </a:p>
            </p:txBody>
          </p:sp>
        </p:grpSp>
      </p:grpSp>
      <p:grpSp>
        <p:nvGrpSpPr>
          <p:cNvPr id="134" name="グループ化 133">
            <a:extLst>
              <a:ext uri="{FF2B5EF4-FFF2-40B4-BE49-F238E27FC236}">
                <a16:creationId xmlns:a16="http://schemas.microsoft.com/office/drawing/2014/main" id="{5D446A01-6A84-6CA5-FCA2-728CA5DB9765}"/>
              </a:ext>
            </a:extLst>
          </p:cNvPr>
          <p:cNvGrpSpPr/>
          <p:nvPr/>
        </p:nvGrpSpPr>
        <p:grpSpPr>
          <a:xfrm>
            <a:off x="2675965" y="2262794"/>
            <a:ext cx="1043430" cy="1257302"/>
            <a:chOff x="2675965" y="2262794"/>
            <a:chExt cx="1043430" cy="1257302"/>
          </a:xfrm>
        </p:grpSpPr>
        <p:pic>
          <p:nvPicPr>
            <p:cNvPr id="385" name="図 384">
              <a:extLst>
                <a:ext uri="{FF2B5EF4-FFF2-40B4-BE49-F238E27FC236}">
                  <a16:creationId xmlns:a16="http://schemas.microsoft.com/office/drawing/2014/main" id="{06917697-60ED-953E-C4AE-D66B3C217874}"/>
                </a:ext>
              </a:extLst>
            </p:cNvPr>
            <p:cNvPicPr>
              <a:picLocks noChangeAspect="1"/>
            </p:cNvPicPr>
            <p:nvPr/>
          </p:nvPicPr>
          <p:blipFill>
            <a:blip r:embed="rId37"/>
            <a:stretch>
              <a:fillRect/>
            </a:stretch>
          </p:blipFill>
          <p:spPr>
            <a:xfrm>
              <a:off x="2675965" y="2262794"/>
              <a:ext cx="1043430" cy="883198"/>
            </a:xfrm>
            <a:prstGeom prst="rect">
              <a:avLst/>
            </a:prstGeom>
          </p:spPr>
        </p:pic>
        <p:grpSp>
          <p:nvGrpSpPr>
            <p:cNvPr id="398" name="グループ化 397">
              <a:extLst>
                <a:ext uri="{FF2B5EF4-FFF2-40B4-BE49-F238E27FC236}">
                  <a16:creationId xmlns:a16="http://schemas.microsoft.com/office/drawing/2014/main" id="{F002056F-D1F2-1910-E2B6-33682672EFAB}"/>
                </a:ext>
              </a:extLst>
            </p:cNvPr>
            <p:cNvGrpSpPr/>
            <p:nvPr/>
          </p:nvGrpSpPr>
          <p:grpSpPr>
            <a:xfrm>
              <a:off x="2756756" y="3160096"/>
              <a:ext cx="419310" cy="360000"/>
              <a:chOff x="2704885" y="3160096"/>
              <a:chExt cx="419310" cy="360000"/>
            </a:xfrm>
          </p:grpSpPr>
          <p:pic>
            <p:nvPicPr>
              <p:cNvPr id="368" name="図 367">
                <a:extLst>
                  <a:ext uri="{FF2B5EF4-FFF2-40B4-BE49-F238E27FC236}">
                    <a16:creationId xmlns:a16="http://schemas.microsoft.com/office/drawing/2014/main" id="{DF4EB6E5-2D2F-370A-146D-48D0DA71E6E2}"/>
                  </a:ext>
                </a:extLst>
              </p:cNvPr>
              <p:cNvPicPr>
                <a:picLocks noChangeAspect="1"/>
              </p:cNvPicPr>
              <p:nvPr/>
            </p:nvPicPr>
            <p:blipFill>
              <a:blip r:embed="rId38"/>
              <a:stretch>
                <a:fillRect/>
              </a:stretch>
            </p:blipFill>
            <p:spPr>
              <a:xfrm>
                <a:off x="2734540" y="3160096"/>
                <a:ext cx="360000" cy="360000"/>
              </a:xfrm>
              <a:prstGeom prst="rect">
                <a:avLst/>
              </a:prstGeom>
            </p:spPr>
          </p:pic>
          <p:sp>
            <p:nvSpPr>
              <p:cNvPr id="390" name="正方形/長方形 389">
                <a:extLst>
                  <a:ext uri="{FF2B5EF4-FFF2-40B4-BE49-F238E27FC236}">
                    <a16:creationId xmlns:a16="http://schemas.microsoft.com/office/drawing/2014/main" id="{32D5510A-626B-3F13-89AF-31879CFF3EAD}"/>
                  </a:ext>
                </a:extLst>
              </p:cNvPr>
              <p:cNvSpPr/>
              <p:nvPr/>
            </p:nvSpPr>
            <p:spPr>
              <a:xfrm>
                <a:off x="2704885" y="3404426"/>
                <a:ext cx="419310" cy="76944"/>
              </a:xfrm>
              <a:prstGeom prst="rect">
                <a:avLst/>
              </a:prstGeom>
            </p:spPr>
            <p:txBody>
              <a:bodyPr wrap="square" lIns="0" tIns="0" rIns="0" bIns="0">
                <a:spAutoFit/>
              </a:bodyPr>
              <a:lstStyle/>
              <a:p>
                <a:pPr algn="ctr"/>
                <a:r>
                  <a:rPr lang="ja-JP" altLang="en-US" sz="500" b="1" dirty="0">
                    <a:latin typeface="+mn-ea"/>
                  </a:rPr>
                  <a:t>すり減りにくさ</a:t>
                </a:r>
              </a:p>
            </p:txBody>
          </p:sp>
        </p:grpSp>
        <p:grpSp>
          <p:nvGrpSpPr>
            <p:cNvPr id="397" name="グループ化 396">
              <a:extLst>
                <a:ext uri="{FF2B5EF4-FFF2-40B4-BE49-F238E27FC236}">
                  <a16:creationId xmlns:a16="http://schemas.microsoft.com/office/drawing/2014/main" id="{475DC4E6-7B89-047B-77F3-CB901C122398}"/>
                </a:ext>
              </a:extLst>
            </p:cNvPr>
            <p:cNvGrpSpPr/>
            <p:nvPr/>
          </p:nvGrpSpPr>
          <p:grpSpPr>
            <a:xfrm>
              <a:off x="3194484" y="3160096"/>
              <a:ext cx="485944" cy="360000"/>
              <a:chOff x="3212260" y="3160096"/>
              <a:chExt cx="485944" cy="360000"/>
            </a:xfrm>
          </p:grpSpPr>
          <p:pic>
            <p:nvPicPr>
              <p:cNvPr id="370" name="図 369">
                <a:extLst>
                  <a:ext uri="{FF2B5EF4-FFF2-40B4-BE49-F238E27FC236}">
                    <a16:creationId xmlns:a16="http://schemas.microsoft.com/office/drawing/2014/main" id="{97E22D5C-8646-4B96-1E38-74DC5D9CC78F}"/>
                  </a:ext>
                </a:extLst>
              </p:cNvPr>
              <p:cNvPicPr>
                <a:picLocks noChangeAspect="1"/>
              </p:cNvPicPr>
              <p:nvPr/>
            </p:nvPicPr>
            <p:blipFill>
              <a:blip r:embed="rId39"/>
              <a:stretch>
                <a:fillRect/>
              </a:stretch>
            </p:blipFill>
            <p:spPr>
              <a:xfrm>
                <a:off x="3274910" y="3160096"/>
                <a:ext cx="360644" cy="360000"/>
              </a:xfrm>
              <a:prstGeom prst="rect">
                <a:avLst/>
              </a:prstGeom>
            </p:spPr>
          </p:pic>
          <p:sp>
            <p:nvSpPr>
              <p:cNvPr id="391" name="正方形/長方形 390">
                <a:extLst>
                  <a:ext uri="{FF2B5EF4-FFF2-40B4-BE49-F238E27FC236}">
                    <a16:creationId xmlns:a16="http://schemas.microsoft.com/office/drawing/2014/main" id="{C4A30C15-872C-1043-0377-1541C069CCC0}"/>
                  </a:ext>
                </a:extLst>
              </p:cNvPr>
              <p:cNvSpPr/>
              <p:nvPr/>
            </p:nvSpPr>
            <p:spPr>
              <a:xfrm>
                <a:off x="3212260" y="3404426"/>
                <a:ext cx="485944" cy="76944"/>
              </a:xfrm>
              <a:prstGeom prst="rect">
                <a:avLst/>
              </a:prstGeom>
            </p:spPr>
            <p:txBody>
              <a:bodyPr wrap="square" lIns="0" tIns="0" rIns="0" bIns="0">
                <a:spAutoFit/>
              </a:bodyPr>
              <a:lstStyle/>
              <a:p>
                <a:pPr algn="ctr"/>
                <a:r>
                  <a:rPr lang="ja-JP" altLang="en-US" sz="500" b="1" dirty="0">
                    <a:latin typeface="+mn-ea"/>
                  </a:rPr>
                  <a:t>傷つきにくさ</a:t>
                </a:r>
              </a:p>
            </p:txBody>
          </p:sp>
        </p:grpSp>
      </p:grpSp>
      <p:sp>
        <p:nvSpPr>
          <p:cNvPr id="86" name="四角形: 角を丸くする 85">
            <a:extLst>
              <a:ext uri="{FF2B5EF4-FFF2-40B4-BE49-F238E27FC236}">
                <a16:creationId xmlns:a16="http://schemas.microsoft.com/office/drawing/2014/main" id="{C11CF64D-DED7-43F3-D29C-B41627C68F6B}"/>
              </a:ext>
            </a:extLst>
          </p:cNvPr>
          <p:cNvSpPr/>
          <p:nvPr/>
        </p:nvSpPr>
        <p:spPr>
          <a:xfrm>
            <a:off x="7838334" y="2236093"/>
            <a:ext cx="1844106" cy="245452"/>
          </a:xfrm>
          <a:prstGeom prst="roundRect">
            <a:avLst/>
          </a:prstGeom>
          <a:solidFill>
            <a:srgbClr val="FFD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65000"/>
                  </a:schemeClr>
                </a:solidFill>
                <a:latin typeface="+mn-ea"/>
              </a:rPr>
              <a:t>さらにお手入れをラクにするなら</a:t>
            </a:r>
          </a:p>
        </p:txBody>
      </p:sp>
      <p:grpSp>
        <p:nvGrpSpPr>
          <p:cNvPr id="122" name="グループ化 121">
            <a:extLst>
              <a:ext uri="{FF2B5EF4-FFF2-40B4-BE49-F238E27FC236}">
                <a16:creationId xmlns:a16="http://schemas.microsoft.com/office/drawing/2014/main" id="{EA5B97CB-C94C-7FEF-E786-23E02A90BC84}"/>
              </a:ext>
            </a:extLst>
          </p:cNvPr>
          <p:cNvGrpSpPr/>
          <p:nvPr/>
        </p:nvGrpSpPr>
        <p:grpSpPr>
          <a:xfrm>
            <a:off x="4212058" y="3658600"/>
            <a:ext cx="5558145" cy="1502916"/>
            <a:chOff x="4212058" y="3658600"/>
            <a:chExt cx="5632042" cy="1502916"/>
          </a:xfrm>
        </p:grpSpPr>
        <p:cxnSp>
          <p:nvCxnSpPr>
            <p:cNvPr id="160" name="直線コネクタ 159">
              <a:extLst>
                <a:ext uri="{FF2B5EF4-FFF2-40B4-BE49-F238E27FC236}">
                  <a16:creationId xmlns:a16="http://schemas.microsoft.com/office/drawing/2014/main" id="{5D356A8C-5068-2A4A-89D1-E61412EAE782}"/>
                </a:ext>
              </a:extLst>
            </p:cNvPr>
            <p:cNvCxnSpPr>
              <a:cxnSpLocks/>
            </p:cNvCxnSpPr>
            <p:nvPr/>
          </p:nvCxnSpPr>
          <p:spPr>
            <a:xfrm>
              <a:off x="4212058" y="3658600"/>
              <a:ext cx="563204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52743745-1967-73C0-E2B5-4F0E1357D97D}"/>
                </a:ext>
              </a:extLst>
            </p:cNvPr>
            <p:cNvCxnSpPr>
              <a:cxnSpLocks/>
            </p:cNvCxnSpPr>
            <p:nvPr/>
          </p:nvCxnSpPr>
          <p:spPr>
            <a:xfrm flipV="1">
              <a:off x="4212058" y="5161508"/>
              <a:ext cx="5632042" cy="8"/>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3" name="正方形/長方形 92">
            <a:extLst>
              <a:ext uri="{FF2B5EF4-FFF2-40B4-BE49-F238E27FC236}">
                <a16:creationId xmlns:a16="http://schemas.microsoft.com/office/drawing/2014/main" id="{6F213DB0-C5AE-97B9-F5D0-406C85E3CBAC}"/>
              </a:ext>
            </a:extLst>
          </p:cNvPr>
          <p:cNvSpPr/>
          <p:nvPr/>
        </p:nvSpPr>
        <p:spPr>
          <a:xfrm>
            <a:off x="7844291" y="4770801"/>
            <a:ext cx="1369240" cy="300082"/>
          </a:xfrm>
          <a:prstGeom prst="rect">
            <a:avLst/>
          </a:prstGeom>
        </p:spPr>
        <p:txBody>
          <a:bodyPr wrap="square" lIns="0" tIns="0" rIns="0" bIns="0">
            <a:spAutoFit/>
          </a:bodyPr>
          <a:lstStyle/>
          <a:p>
            <a:r>
              <a:rPr lang="en-US" altLang="ja-JP" sz="650" dirty="0">
                <a:solidFill>
                  <a:schemeClr val="bg1"/>
                </a:solidFill>
                <a:latin typeface="+mn-ea"/>
              </a:rPr>
              <a:t>※</a:t>
            </a:r>
            <a:r>
              <a:rPr lang="ja-JP" altLang="en-US" sz="650" dirty="0">
                <a:solidFill>
                  <a:schemeClr val="bg1"/>
                </a:solidFill>
                <a:latin typeface="+mn-ea"/>
              </a:rPr>
              <a:t>ベリティスフロアー</a:t>
            </a:r>
          </a:p>
          <a:p>
            <a:r>
              <a:rPr lang="ja-JP" altLang="en-US" sz="650" dirty="0">
                <a:solidFill>
                  <a:schemeClr val="bg1"/>
                </a:solidFill>
                <a:latin typeface="+mn-ea"/>
              </a:rPr>
              <a:t>ベースコート非耐熱タイプ</a:t>
            </a:r>
            <a:endParaRPr lang="en-US" altLang="ja-JP" sz="650" dirty="0">
              <a:solidFill>
                <a:schemeClr val="bg1"/>
              </a:solidFill>
              <a:latin typeface="+mn-ea"/>
            </a:endParaRPr>
          </a:p>
          <a:p>
            <a:r>
              <a:rPr lang="ja-JP" altLang="en-US" sz="650" dirty="0">
                <a:solidFill>
                  <a:schemeClr val="bg1"/>
                </a:solidFill>
                <a:latin typeface="+mn-ea"/>
              </a:rPr>
              <a:t>からの</a:t>
            </a:r>
            <a:r>
              <a:rPr lang="en-US" altLang="ja-JP" sz="650" dirty="0">
                <a:solidFill>
                  <a:schemeClr val="bg1"/>
                </a:solidFill>
                <a:latin typeface="+mn-ea"/>
              </a:rPr>
              <a:t>UP</a:t>
            </a:r>
            <a:r>
              <a:rPr lang="ja-JP" altLang="en-US" sz="650" dirty="0">
                <a:solidFill>
                  <a:schemeClr val="bg1"/>
                </a:solidFill>
                <a:latin typeface="+mn-ea"/>
              </a:rPr>
              <a:t>額</a:t>
            </a:r>
          </a:p>
        </p:txBody>
      </p:sp>
      <p:sp>
        <p:nvSpPr>
          <p:cNvPr id="167" name="テキスト ボックス 166">
            <a:extLst>
              <a:ext uri="{FF2B5EF4-FFF2-40B4-BE49-F238E27FC236}">
                <a16:creationId xmlns:a16="http://schemas.microsoft.com/office/drawing/2014/main" id="{9B0E39F0-7A64-EBF3-E318-9D767033A857}"/>
              </a:ext>
            </a:extLst>
          </p:cNvPr>
          <p:cNvSpPr txBox="1"/>
          <p:nvPr/>
        </p:nvSpPr>
        <p:spPr>
          <a:xfrm>
            <a:off x="4681104" y="5229780"/>
            <a:ext cx="940963" cy="215444"/>
          </a:xfrm>
          <a:prstGeom prst="rect">
            <a:avLst/>
          </a:prstGeom>
          <a:noFill/>
        </p:spPr>
        <p:txBody>
          <a:bodyPr wrap="none" lIns="0" tIns="0" rIns="0" bIns="0" rtlCol="0">
            <a:spAutoFit/>
          </a:bodyPr>
          <a:lstStyle/>
          <a:p>
            <a:pPr algn="ctr"/>
            <a:r>
              <a:rPr kumimoji="1" lang="ja-JP" altLang="en-US" sz="1400" b="1" dirty="0">
                <a:latin typeface="+mn-ea"/>
              </a:rPr>
              <a:t>ベースコート</a:t>
            </a:r>
          </a:p>
        </p:txBody>
      </p:sp>
      <p:grpSp>
        <p:nvGrpSpPr>
          <p:cNvPr id="247" name="グループ化 246">
            <a:extLst>
              <a:ext uri="{FF2B5EF4-FFF2-40B4-BE49-F238E27FC236}">
                <a16:creationId xmlns:a16="http://schemas.microsoft.com/office/drawing/2014/main" id="{9E9A9E4B-6A9D-B03C-E860-C2EFAB4F44F8}"/>
              </a:ext>
            </a:extLst>
          </p:cNvPr>
          <p:cNvGrpSpPr/>
          <p:nvPr/>
        </p:nvGrpSpPr>
        <p:grpSpPr>
          <a:xfrm>
            <a:off x="6487522" y="-387424"/>
            <a:ext cx="841424" cy="331481"/>
            <a:chOff x="5991393" y="-783167"/>
            <a:chExt cx="841424" cy="331481"/>
          </a:xfrm>
        </p:grpSpPr>
        <p:sp>
          <p:nvSpPr>
            <p:cNvPr id="248" name="四角形: 角を丸くする 247">
              <a:extLst>
                <a:ext uri="{FF2B5EF4-FFF2-40B4-BE49-F238E27FC236}">
                  <a16:creationId xmlns:a16="http://schemas.microsoft.com/office/drawing/2014/main" id="{5D3615AA-CDBB-410B-4AE0-323AA2B7E72F}"/>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249" name="グループ化 248">
              <a:extLst>
                <a:ext uri="{FF2B5EF4-FFF2-40B4-BE49-F238E27FC236}">
                  <a16:creationId xmlns:a16="http://schemas.microsoft.com/office/drawing/2014/main" id="{DE10279F-6F09-2AB3-FE4F-64E69D6EB870}"/>
                </a:ext>
              </a:extLst>
            </p:cNvPr>
            <p:cNvGrpSpPr/>
            <p:nvPr/>
          </p:nvGrpSpPr>
          <p:grpSpPr>
            <a:xfrm>
              <a:off x="6535710" y="-622017"/>
              <a:ext cx="230848" cy="108000"/>
              <a:chOff x="6586870" y="3800830"/>
              <a:chExt cx="230848" cy="108000"/>
            </a:xfrm>
          </p:grpSpPr>
          <p:sp>
            <p:nvSpPr>
              <p:cNvPr id="363" name="正方形/長方形 362">
                <a:extLst>
                  <a:ext uri="{FF2B5EF4-FFF2-40B4-BE49-F238E27FC236}">
                    <a16:creationId xmlns:a16="http://schemas.microsoft.com/office/drawing/2014/main" id="{C3B9B802-A815-5EE9-1F58-E0FEE3F3B675}"/>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4" name="フローチャート: 論理積ゲート 363">
                <a:extLst>
                  <a:ext uri="{FF2B5EF4-FFF2-40B4-BE49-F238E27FC236}">
                    <a16:creationId xmlns:a16="http://schemas.microsoft.com/office/drawing/2014/main" id="{CE77BD4E-E2BC-D60F-C836-1AEF733C3A1B}"/>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250" name="テキスト ボックス 249">
              <a:extLst>
                <a:ext uri="{FF2B5EF4-FFF2-40B4-BE49-F238E27FC236}">
                  <a16:creationId xmlns:a16="http://schemas.microsoft.com/office/drawing/2014/main" id="{0E4B4614-F030-2530-DB06-00B36112542F}"/>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grpSp>
          <p:nvGrpSpPr>
            <p:cNvPr id="254" name="グループ化 253">
              <a:extLst>
                <a:ext uri="{FF2B5EF4-FFF2-40B4-BE49-F238E27FC236}">
                  <a16:creationId xmlns:a16="http://schemas.microsoft.com/office/drawing/2014/main" id="{96E97F5C-5E1F-D37C-C364-EAD062C3824B}"/>
                </a:ext>
              </a:extLst>
            </p:cNvPr>
            <p:cNvGrpSpPr/>
            <p:nvPr/>
          </p:nvGrpSpPr>
          <p:grpSpPr>
            <a:xfrm rot="10800000">
              <a:off x="6057653" y="-622017"/>
              <a:ext cx="230848" cy="108000"/>
              <a:chOff x="6586870" y="3800830"/>
              <a:chExt cx="230848" cy="108000"/>
            </a:xfrm>
          </p:grpSpPr>
          <p:sp>
            <p:nvSpPr>
              <p:cNvPr id="301" name="正方形/長方形 300">
                <a:extLst>
                  <a:ext uri="{FF2B5EF4-FFF2-40B4-BE49-F238E27FC236}">
                    <a16:creationId xmlns:a16="http://schemas.microsoft.com/office/drawing/2014/main" id="{B385DA5A-E0FE-0B95-78B5-D403C2EF5510}"/>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2" name="フローチャート: 論理積ゲート 361">
                <a:extLst>
                  <a:ext uri="{FF2B5EF4-FFF2-40B4-BE49-F238E27FC236}">
                    <a16:creationId xmlns:a16="http://schemas.microsoft.com/office/drawing/2014/main" id="{D36DE468-A10F-F143-9F35-A1397D8EC10E}"/>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261" name="テキスト ボックス 260">
              <a:extLst>
                <a:ext uri="{FF2B5EF4-FFF2-40B4-BE49-F238E27FC236}">
                  <a16:creationId xmlns:a16="http://schemas.microsoft.com/office/drawing/2014/main" id="{7CEEECB5-2567-587A-CB37-1BFAE41D5F13}"/>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262" name="テキスト ボックス 261">
              <a:extLst>
                <a:ext uri="{FF2B5EF4-FFF2-40B4-BE49-F238E27FC236}">
                  <a16:creationId xmlns:a16="http://schemas.microsoft.com/office/drawing/2014/main" id="{92096A3B-5476-0538-1CAD-0329B12C2BA2}"/>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283" name="正方形/長方形 282">
              <a:extLst>
                <a:ext uri="{FF2B5EF4-FFF2-40B4-BE49-F238E27FC236}">
                  <a16:creationId xmlns:a16="http://schemas.microsoft.com/office/drawing/2014/main" id="{B04A16AA-8B36-2EDB-2C92-F5FA13878CD8}"/>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9" name="正方形/長方形 288">
              <a:extLst>
                <a:ext uri="{FF2B5EF4-FFF2-40B4-BE49-F238E27FC236}">
                  <a16:creationId xmlns:a16="http://schemas.microsoft.com/office/drawing/2014/main" id="{EB84432C-1892-CC40-EE26-BEF36FF8285B}"/>
                </a:ext>
              </a:extLst>
            </p:cNvPr>
            <p:cNvSpPr/>
            <p:nvPr/>
          </p:nvSpPr>
          <p:spPr>
            <a:xfrm rot="10800000">
              <a:off x="6278289" y="-622017"/>
              <a:ext cx="26607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90" name="テキスト ボックス 289">
              <a:extLst>
                <a:ext uri="{FF2B5EF4-FFF2-40B4-BE49-F238E27FC236}">
                  <a16:creationId xmlns:a16="http://schemas.microsoft.com/office/drawing/2014/main" id="{941277F7-A0C9-532D-B750-6C1F6903EAD6}"/>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pic>
        <p:nvPicPr>
          <p:cNvPr id="672" name="図 671">
            <a:extLst>
              <a:ext uri="{FF2B5EF4-FFF2-40B4-BE49-F238E27FC236}">
                <a16:creationId xmlns:a16="http://schemas.microsoft.com/office/drawing/2014/main" id="{F41579CC-CCD2-E54C-1BC9-6AF849408510}"/>
              </a:ext>
            </a:extLst>
          </p:cNvPr>
          <p:cNvPicPr>
            <a:picLocks noChangeAspect="1"/>
          </p:cNvPicPr>
          <p:nvPr/>
        </p:nvPicPr>
        <p:blipFill>
          <a:blip r:embed="rId40"/>
          <a:stretch>
            <a:fillRect/>
          </a:stretch>
        </p:blipFill>
        <p:spPr>
          <a:xfrm>
            <a:off x="4618821" y="7270480"/>
            <a:ext cx="252000" cy="252000"/>
          </a:xfrm>
          <a:prstGeom prst="rect">
            <a:avLst/>
          </a:prstGeom>
        </p:spPr>
      </p:pic>
      <p:pic>
        <p:nvPicPr>
          <p:cNvPr id="674" name="図 673">
            <a:extLst>
              <a:ext uri="{FF2B5EF4-FFF2-40B4-BE49-F238E27FC236}">
                <a16:creationId xmlns:a16="http://schemas.microsoft.com/office/drawing/2014/main" id="{66895659-7C69-DE47-7173-20E6A0F9391B}"/>
              </a:ext>
            </a:extLst>
          </p:cNvPr>
          <p:cNvPicPr>
            <a:picLocks noChangeAspect="1"/>
          </p:cNvPicPr>
          <p:nvPr/>
        </p:nvPicPr>
        <p:blipFill>
          <a:blip r:embed="rId41"/>
          <a:stretch>
            <a:fillRect/>
          </a:stretch>
        </p:blipFill>
        <p:spPr>
          <a:xfrm>
            <a:off x="4893523" y="7270480"/>
            <a:ext cx="252000" cy="252000"/>
          </a:xfrm>
          <a:prstGeom prst="rect">
            <a:avLst/>
          </a:prstGeom>
        </p:spPr>
      </p:pic>
      <p:pic>
        <p:nvPicPr>
          <p:cNvPr id="676" name="図 675">
            <a:extLst>
              <a:ext uri="{FF2B5EF4-FFF2-40B4-BE49-F238E27FC236}">
                <a16:creationId xmlns:a16="http://schemas.microsoft.com/office/drawing/2014/main" id="{60726FEA-FB31-2506-8DC4-E95ED596BF77}"/>
              </a:ext>
            </a:extLst>
          </p:cNvPr>
          <p:cNvPicPr>
            <a:picLocks noChangeAspect="1"/>
          </p:cNvPicPr>
          <p:nvPr/>
        </p:nvPicPr>
        <p:blipFill>
          <a:blip r:embed="rId42"/>
          <a:stretch>
            <a:fillRect/>
          </a:stretch>
        </p:blipFill>
        <p:spPr>
          <a:xfrm>
            <a:off x="5442927" y="7270480"/>
            <a:ext cx="252000" cy="252000"/>
          </a:xfrm>
          <a:prstGeom prst="rect">
            <a:avLst/>
          </a:prstGeom>
        </p:spPr>
      </p:pic>
      <p:pic>
        <p:nvPicPr>
          <p:cNvPr id="678" name="図 677">
            <a:extLst>
              <a:ext uri="{FF2B5EF4-FFF2-40B4-BE49-F238E27FC236}">
                <a16:creationId xmlns:a16="http://schemas.microsoft.com/office/drawing/2014/main" id="{9DCEEC6B-8697-85E6-260F-A73338FB6A8E}"/>
              </a:ext>
            </a:extLst>
          </p:cNvPr>
          <p:cNvPicPr>
            <a:picLocks noChangeAspect="1"/>
          </p:cNvPicPr>
          <p:nvPr/>
        </p:nvPicPr>
        <p:blipFill>
          <a:blip r:embed="rId43"/>
          <a:stretch>
            <a:fillRect/>
          </a:stretch>
        </p:blipFill>
        <p:spPr>
          <a:xfrm>
            <a:off x="5717630" y="7270480"/>
            <a:ext cx="252000" cy="252000"/>
          </a:xfrm>
          <a:prstGeom prst="rect">
            <a:avLst/>
          </a:prstGeom>
        </p:spPr>
      </p:pic>
      <p:pic>
        <p:nvPicPr>
          <p:cNvPr id="680" name="図 679">
            <a:extLst>
              <a:ext uri="{FF2B5EF4-FFF2-40B4-BE49-F238E27FC236}">
                <a16:creationId xmlns:a16="http://schemas.microsoft.com/office/drawing/2014/main" id="{C8050137-1877-B0AE-F050-02F84ACF9EA8}"/>
              </a:ext>
            </a:extLst>
          </p:cNvPr>
          <p:cNvPicPr>
            <a:picLocks noChangeAspect="1"/>
          </p:cNvPicPr>
          <p:nvPr/>
        </p:nvPicPr>
        <p:blipFill>
          <a:blip r:embed="rId44"/>
          <a:stretch>
            <a:fillRect/>
          </a:stretch>
        </p:blipFill>
        <p:spPr>
          <a:xfrm>
            <a:off x="4618821" y="6954260"/>
            <a:ext cx="252000" cy="252000"/>
          </a:xfrm>
          <a:prstGeom prst="rect">
            <a:avLst/>
          </a:prstGeom>
        </p:spPr>
      </p:pic>
      <p:pic>
        <p:nvPicPr>
          <p:cNvPr id="682" name="図 681">
            <a:extLst>
              <a:ext uri="{FF2B5EF4-FFF2-40B4-BE49-F238E27FC236}">
                <a16:creationId xmlns:a16="http://schemas.microsoft.com/office/drawing/2014/main" id="{4BE09134-867B-7470-CC36-707E49B6B16A}"/>
              </a:ext>
            </a:extLst>
          </p:cNvPr>
          <p:cNvPicPr>
            <a:picLocks noChangeAspect="1"/>
          </p:cNvPicPr>
          <p:nvPr/>
        </p:nvPicPr>
        <p:blipFill>
          <a:blip r:embed="rId45"/>
          <a:stretch>
            <a:fillRect/>
          </a:stretch>
        </p:blipFill>
        <p:spPr>
          <a:xfrm>
            <a:off x="5168225" y="6954260"/>
            <a:ext cx="252000" cy="252000"/>
          </a:xfrm>
          <a:prstGeom prst="rect">
            <a:avLst/>
          </a:prstGeom>
        </p:spPr>
      </p:pic>
      <p:pic>
        <p:nvPicPr>
          <p:cNvPr id="684" name="図 683">
            <a:extLst>
              <a:ext uri="{FF2B5EF4-FFF2-40B4-BE49-F238E27FC236}">
                <a16:creationId xmlns:a16="http://schemas.microsoft.com/office/drawing/2014/main" id="{D4594FC9-FB2B-1DB1-D31F-7FEB1C718B55}"/>
              </a:ext>
            </a:extLst>
          </p:cNvPr>
          <p:cNvPicPr>
            <a:picLocks noChangeAspect="1"/>
          </p:cNvPicPr>
          <p:nvPr/>
        </p:nvPicPr>
        <p:blipFill>
          <a:blip r:embed="rId46"/>
          <a:stretch>
            <a:fillRect/>
          </a:stretch>
        </p:blipFill>
        <p:spPr>
          <a:xfrm>
            <a:off x="5442927" y="6954260"/>
            <a:ext cx="252000" cy="252000"/>
          </a:xfrm>
          <a:prstGeom prst="rect">
            <a:avLst/>
          </a:prstGeom>
        </p:spPr>
      </p:pic>
      <p:pic>
        <p:nvPicPr>
          <p:cNvPr id="686" name="図 685">
            <a:extLst>
              <a:ext uri="{FF2B5EF4-FFF2-40B4-BE49-F238E27FC236}">
                <a16:creationId xmlns:a16="http://schemas.microsoft.com/office/drawing/2014/main" id="{3F35C8D4-A1E1-E88C-66CE-0F9846BDC9FA}"/>
              </a:ext>
            </a:extLst>
          </p:cNvPr>
          <p:cNvPicPr>
            <a:picLocks noChangeAspect="1"/>
          </p:cNvPicPr>
          <p:nvPr/>
        </p:nvPicPr>
        <p:blipFill>
          <a:blip r:embed="rId47"/>
          <a:stretch>
            <a:fillRect/>
          </a:stretch>
        </p:blipFill>
        <p:spPr>
          <a:xfrm>
            <a:off x="5717630" y="6954260"/>
            <a:ext cx="252000" cy="252000"/>
          </a:xfrm>
          <a:prstGeom prst="rect">
            <a:avLst/>
          </a:prstGeom>
        </p:spPr>
      </p:pic>
      <p:pic>
        <p:nvPicPr>
          <p:cNvPr id="688" name="図 687">
            <a:extLst>
              <a:ext uri="{FF2B5EF4-FFF2-40B4-BE49-F238E27FC236}">
                <a16:creationId xmlns:a16="http://schemas.microsoft.com/office/drawing/2014/main" id="{497C7AC7-1605-55F1-2F62-DF9D55C3396B}"/>
              </a:ext>
            </a:extLst>
          </p:cNvPr>
          <p:cNvPicPr>
            <a:picLocks noChangeAspect="1"/>
          </p:cNvPicPr>
          <p:nvPr/>
        </p:nvPicPr>
        <p:blipFill>
          <a:blip r:embed="rId48"/>
          <a:stretch>
            <a:fillRect/>
          </a:stretch>
        </p:blipFill>
        <p:spPr>
          <a:xfrm>
            <a:off x="4893523" y="6954260"/>
            <a:ext cx="252000" cy="252000"/>
          </a:xfrm>
          <a:prstGeom prst="rect">
            <a:avLst/>
          </a:prstGeom>
        </p:spPr>
      </p:pic>
      <p:pic>
        <p:nvPicPr>
          <p:cNvPr id="690" name="図 689">
            <a:extLst>
              <a:ext uri="{FF2B5EF4-FFF2-40B4-BE49-F238E27FC236}">
                <a16:creationId xmlns:a16="http://schemas.microsoft.com/office/drawing/2014/main" id="{529B225D-3FB0-BF79-B4D8-C581480B3ABE}"/>
              </a:ext>
            </a:extLst>
          </p:cNvPr>
          <p:cNvPicPr>
            <a:picLocks noChangeAspect="1"/>
          </p:cNvPicPr>
          <p:nvPr/>
        </p:nvPicPr>
        <p:blipFill>
          <a:blip r:embed="rId49"/>
          <a:stretch>
            <a:fillRect/>
          </a:stretch>
        </p:blipFill>
        <p:spPr>
          <a:xfrm>
            <a:off x="5168225" y="7270480"/>
            <a:ext cx="252000" cy="252000"/>
          </a:xfrm>
          <a:prstGeom prst="rect">
            <a:avLst/>
          </a:prstGeom>
        </p:spPr>
      </p:pic>
      <p:grpSp>
        <p:nvGrpSpPr>
          <p:cNvPr id="744" name="グループ化 743">
            <a:extLst>
              <a:ext uri="{FF2B5EF4-FFF2-40B4-BE49-F238E27FC236}">
                <a16:creationId xmlns:a16="http://schemas.microsoft.com/office/drawing/2014/main" id="{1A8B9A0F-ED0C-823C-FA54-8DBB4E7F115D}"/>
              </a:ext>
            </a:extLst>
          </p:cNvPr>
          <p:cNvGrpSpPr/>
          <p:nvPr/>
        </p:nvGrpSpPr>
        <p:grpSpPr>
          <a:xfrm>
            <a:off x="4618821" y="4523398"/>
            <a:ext cx="1076107" cy="472290"/>
            <a:chOff x="4618821" y="4523398"/>
            <a:chExt cx="1076107" cy="472290"/>
          </a:xfrm>
        </p:grpSpPr>
        <p:sp>
          <p:nvSpPr>
            <p:cNvPr id="712" name="テキスト ボックス 711">
              <a:extLst>
                <a:ext uri="{FF2B5EF4-FFF2-40B4-BE49-F238E27FC236}">
                  <a16:creationId xmlns:a16="http://schemas.microsoft.com/office/drawing/2014/main" id="{7909AB15-E567-DB11-4F6C-DA43CF90DACD}"/>
                </a:ext>
              </a:extLst>
            </p:cNvPr>
            <p:cNvSpPr txBox="1"/>
            <p:nvPr/>
          </p:nvSpPr>
          <p:spPr>
            <a:xfrm>
              <a:off x="4618821" y="4523398"/>
              <a:ext cx="585097" cy="92333"/>
            </a:xfrm>
            <a:prstGeom prst="rect">
              <a:avLst/>
            </a:prstGeom>
            <a:noFill/>
          </p:spPr>
          <p:txBody>
            <a:bodyPr wrap="none" lIns="0" tIns="0" rIns="0" bIns="0" rtlCol="0">
              <a:spAutoFit/>
            </a:bodyPr>
            <a:lstStyle/>
            <a:p>
              <a:r>
                <a:rPr lang="ja-JP" altLang="en-US" sz="600" dirty="0">
                  <a:latin typeface="+mn-ea"/>
                </a:rPr>
                <a:t>▼使用できる場所</a:t>
              </a:r>
              <a:endParaRPr kumimoji="1" lang="ja-JP" altLang="en-US" sz="600" dirty="0">
                <a:latin typeface="+mn-ea"/>
              </a:endParaRPr>
            </a:p>
          </p:txBody>
        </p:sp>
        <p:grpSp>
          <p:nvGrpSpPr>
            <p:cNvPr id="721" name="グループ化 720">
              <a:extLst>
                <a:ext uri="{FF2B5EF4-FFF2-40B4-BE49-F238E27FC236}">
                  <a16:creationId xmlns:a16="http://schemas.microsoft.com/office/drawing/2014/main" id="{4E696241-1665-53C9-A886-6C2858B67856}"/>
                </a:ext>
              </a:extLst>
            </p:cNvPr>
            <p:cNvGrpSpPr/>
            <p:nvPr/>
          </p:nvGrpSpPr>
          <p:grpSpPr>
            <a:xfrm>
              <a:off x="4618821" y="4918744"/>
              <a:ext cx="751749" cy="76944"/>
              <a:chOff x="4497869" y="3397459"/>
              <a:chExt cx="751749" cy="76944"/>
            </a:xfrm>
          </p:grpSpPr>
          <p:sp>
            <p:nvSpPr>
              <p:cNvPr id="722" name="四角形: 角を丸くする 721">
                <a:extLst>
                  <a:ext uri="{FF2B5EF4-FFF2-40B4-BE49-F238E27FC236}">
                    <a16:creationId xmlns:a16="http://schemas.microsoft.com/office/drawing/2014/main" id="{A276FD88-8262-A196-AC33-1D6D1CC75E26}"/>
                  </a:ext>
                </a:extLst>
              </p:cNvPr>
              <p:cNvSpPr/>
              <p:nvPr/>
            </p:nvSpPr>
            <p:spPr>
              <a:xfrm>
                <a:off x="4497869" y="3401849"/>
                <a:ext cx="68164" cy="68164"/>
              </a:xfrm>
              <a:prstGeom prst="roundRect">
                <a:avLst/>
              </a:prstGeom>
              <a:solidFill>
                <a:srgbClr val="FBDAC7"/>
              </a:solidFill>
              <a:ln w="6350">
                <a:solidFill>
                  <a:srgbClr val="6646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23" name="テキスト ボックス 722">
                <a:extLst>
                  <a:ext uri="{FF2B5EF4-FFF2-40B4-BE49-F238E27FC236}">
                    <a16:creationId xmlns:a16="http://schemas.microsoft.com/office/drawing/2014/main" id="{271D47D3-D063-EFE6-49FD-D6532A38CF4B}"/>
                  </a:ext>
                </a:extLst>
              </p:cNvPr>
              <p:cNvSpPr txBox="1"/>
              <p:nvPr/>
            </p:nvSpPr>
            <p:spPr>
              <a:xfrm>
                <a:off x="4581165" y="3397459"/>
                <a:ext cx="668453" cy="76944"/>
              </a:xfrm>
              <a:prstGeom prst="rect">
                <a:avLst/>
              </a:prstGeom>
              <a:noFill/>
            </p:spPr>
            <p:txBody>
              <a:bodyPr wrap="none" lIns="0" tIns="0" rIns="0" bIns="0" rtlCol="0">
                <a:spAutoFit/>
              </a:bodyPr>
              <a:lstStyle/>
              <a:p>
                <a:r>
                  <a:rPr lang="ja-JP" altLang="en-US" sz="500" b="1" dirty="0">
                    <a:solidFill>
                      <a:srgbClr val="65452C"/>
                    </a:solidFill>
                    <a:latin typeface="+mn-ea"/>
                  </a:rPr>
                  <a:t>特におすすめしたい場所</a:t>
                </a:r>
                <a:endParaRPr kumimoji="1" lang="ja-JP" altLang="en-US" sz="500" b="1" dirty="0">
                  <a:solidFill>
                    <a:srgbClr val="65452C"/>
                  </a:solidFill>
                  <a:latin typeface="+mn-ea"/>
                </a:endParaRPr>
              </a:p>
            </p:txBody>
          </p:sp>
        </p:grpSp>
        <p:pic>
          <p:nvPicPr>
            <p:cNvPr id="724" name="図 723">
              <a:extLst>
                <a:ext uri="{FF2B5EF4-FFF2-40B4-BE49-F238E27FC236}">
                  <a16:creationId xmlns:a16="http://schemas.microsoft.com/office/drawing/2014/main" id="{1C748490-DEEF-9F81-86EB-6C026F9EADA8}"/>
                </a:ext>
              </a:extLst>
            </p:cNvPr>
            <p:cNvPicPr>
              <a:picLocks noChangeAspect="1"/>
            </p:cNvPicPr>
            <p:nvPr/>
          </p:nvPicPr>
          <p:blipFill>
            <a:blip r:embed="rId40"/>
            <a:stretch>
              <a:fillRect/>
            </a:stretch>
          </p:blipFill>
          <p:spPr>
            <a:xfrm>
              <a:off x="4618821" y="4640422"/>
              <a:ext cx="252000" cy="252000"/>
            </a:xfrm>
            <a:prstGeom prst="rect">
              <a:avLst/>
            </a:prstGeom>
          </p:spPr>
        </p:pic>
        <p:pic>
          <p:nvPicPr>
            <p:cNvPr id="725" name="図 724">
              <a:extLst>
                <a:ext uri="{FF2B5EF4-FFF2-40B4-BE49-F238E27FC236}">
                  <a16:creationId xmlns:a16="http://schemas.microsoft.com/office/drawing/2014/main" id="{0DE6922D-B8EC-3A80-7D29-AED25B27A32D}"/>
                </a:ext>
              </a:extLst>
            </p:cNvPr>
            <p:cNvPicPr>
              <a:picLocks noChangeAspect="1"/>
            </p:cNvPicPr>
            <p:nvPr/>
          </p:nvPicPr>
          <p:blipFill>
            <a:blip r:embed="rId45"/>
            <a:stretch>
              <a:fillRect/>
            </a:stretch>
          </p:blipFill>
          <p:spPr>
            <a:xfrm>
              <a:off x="4893523" y="4640422"/>
              <a:ext cx="252000" cy="252000"/>
            </a:xfrm>
            <a:prstGeom prst="rect">
              <a:avLst/>
            </a:prstGeom>
          </p:spPr>
        </p:pic>
        <p:pic>
          <p:nvPicPr>
            <p:cNvPr id="742" name="図 741">
              <a:extLst>
                <a:ext uri="{FF2B5EF4-FFF2-40B4-BE49-F238E27FC236}">
                  <a16:creationId xmlns:a16="http://schemas.microsoft.com/office/drawing/2014/main" id="{5E9E126A-71F4-1DA2-C945-3D0201E84DD7}"/>
                </a:ext>
              </a:extLst>
            </p:cNvPr>
            <p:cNvPicPr>
              <a:picLocks noChangeAspect="1"/>
            </p:cNvPicPr>
            <p:nvPr/>
          </p:nvPicPr>
          <p:blipFill>
            <a:blip r:embed="rId42"/>
            <a:stretch>
              <a:fillRect/>
            </a:stretch>
          </p:blipFill>
          <p:spPr>
            <a:xfrm>
              <a:off x="5168225" y="4640422"/>
              <a:ext cx="252000" cy="252000"/>
            </a:xfrm>
            <a:prstGeom prst="rect">
              <a:avLst/>
            </a:prstGeom>
          </p:spPr>
        </p:pic>
        <p:pic>
          <p:nvPicPr>
            <p:cNvPr id="743" name="図 742">
              <a:extLst>
                <a:ext uri="{FF2B5EF4-FFF2-40B4-BE49-F238E27FC236}">
                  <a16:creationId xmlns:a16="http://schemas.microsoft.com/office/drawing/2014/main" id="{1A19DBF2-E7A2-6EF8-146D-D9E2779BD0B2}"/>
                </a:ext>
              </a:extLst>
            </p:cNvPr>
            <p:cNvPicPr>
              <a:picLocks noChangeAspect="1"/>
            </p:cNvPicPr>
            <p:nvPr/>
          </p:nvPicPr>
          <p:blipFill>
            <a:blip r:embed="rId43"/>
            <a:stretch>
              <a:fillRect/>
            </a:stretch>
          </p:blipFill>
          <p:spPr>
            <a:xfrm>
              <a:off x="5442928" y="4640422"/>
              <a:ext cx="252000" cy="252000"/>
            </a:xfrm>
            <a:prstGeom prst="rect">
              <a:avLst/>
            </a:prstGeom>
          </p:spPr>
        </p:pic>
      </p:grpSp>
      <p:grpSp>
        <p:nvGrpSpPr>
          <p:cNvPr id="746" name="グループ化 745">
            <a:extLst>
              <a:ext uri="{FF2B5EF4-FFF2-40B4-BE49-F238E27FC236}">
                <a16:creationId xmlns:a16="http://schemas.microsoft.com/office/drawing/2014/main" id="{D69A008C-EBFD-E8E7-CDB8-097BDA083509}"/>
              </a:ext>
            </a:extLst>
          </p:cNvPr>
          <p:cNvGrpSpPr/>
          <p:nvPr/>
        </p:nvGrpSpPr>
        <p:grpSpPr>
          <a:xfrm>
            <a:off x="4618821" y="6076404"/>
            <a:ext cx="1076107" cy="472290"/>
            <a:chOff x="4618821" y="6076404"/>
            <a:chExt cx="1076107" cy="472290"/>
          </a:xfrm>
        </p:grpSpPr>
        <p:sp>
          <p:nvSpPr>
            <p:cNvPr id="732" name="テキスト ボックス 731">
              <a:extLst>
                <a:ext uri="{FF2B5EF4-FFF2-40B4-BE49-F238E27FC236}">
                  <a16:creationId xmlns:a16="http://schemas.microsoft.com/office/drawing/2014/main" id="{785B465A-41A6-5387-4FA5-13C97496876E}"/>
                </a:ext>
              </a:extLst>
            </p:cNvPr>
            <p:cNvSpPr txBox="1"/>
            <p:nvPr/>
          </p:nvSpPr>
          <p:spPr>
            <a:xfrm>
              <a:off x="4618821" y="6076404"/>
              <a:ext cx="585097" cy="92333"/>
            </a:xfrm>
            <a:prstGeom prst="rect">
              <a:avLst/>
            </a:prstGeom>
            <a:noFill/>
          </p:spPr>
          <p:txBody>
            <a:bodyPr wrap="none" lIns="0" tIns="0" rIns="0" bIns="0" rtlCol="0">
              <a:spAutoFit/>
            </a:bodyPr>
            <a:lstStyle/>
            <a:p>
              <a:r>
                <a:rPr lang="ja-JP" altLang="en-US" sz="600" dirty="0">
                  <a:latin typeface="+mn-ea"/>
                </a:rPr>
                <a:t>▼使用できる場所</a:t>
              </a:r>
              <a:endParaRPr kumimoji="1" lang="ja-JP" altLang="en-US" sz="600" dirty="0">
                <a:latin typeface="+mn-ea"/>
              </a:endParaRPr>
            </a:p>
          </p:txBody>
        </p:sp>
        <p:grpSp>
          <p:nvGrpSpPr>
            <p:cNvPr id="733" name="グループ化 732">
              <a:extLst>
                <a:ext uri="{FF2B5EF4-FFF2-40B4-BE49-F238E27FC236}">
                  <a16:creationId xmlns:a16="http://schemas.microsoft.com/office/drawing/2014/main" id="{66F35EB4-461D-DB82-52D4-F18BBAADB673}"/>
                </a:ext>
              </a:extLst>
            </p:cNvPr>
            <p:cNvGrpSpPr/>
            <p:nvPr/>
          </p:nvGrpSpPr>
          <p:grpSpPr>
            <a:xfrm>
              <a:off x="4618821" y="6471750"/>
              <a:ext cx="751749" cy="76944"/>
              <a:chOff x="4497869" y="3397459"/>
              <a:chExt cx="751749" cy="76944"/>
            </a:xfrm>
          </p:grpSpPr>
          <p:sp>
            <p:nvSpPr>
              <p:cNvPr id="739" name="四角形: 角を丸くする 738">
                <a:extLst>
                  <a:ext uri="{FF2B5EF4-FFF2-40B4-BE49-F238E27FC236}">
                    <a16:creationId xmlns:a16="http://schemas.microsoft.com/office/drawing/2014/main" id="{C37DCA24-A388-35A5-4CAD-E4B7AD6204BA}"/>
                  </a:ext>
                </a:extLst>
              </p:cNvPr>
              <p:cNvSpPr/>
              <p:nvPr/>
            </p:nvSpPr>
            <p:spPr>
              <a:xfrm>
                <a:off x="4497869" y="3401849"/>
                <a:ext cx="68164" cy="68164"/>
              </a:xfrm>
              <a:prstGeom prst="roundRect">
                <a:avLst/>
              </a:prstGeom>
              <a:solidFill>
                <a:srgbClr val="FBDAC7"/>
              </a:solidFill>
              <a:ln w="6350">
                <a:solidFill>
                  <a:srgbClr val="6646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40" name="テキスト ボックス 739">
                <a:extLst>
                  <a:ext uri="{FF2B5EF4-FFF2-40B4-BE49-F238E27FC236}">
                    <a16:creationId xmlns:a16="http://schemas.microsoft.com/office/drawing/2014/main" id="{80FE3117-E820-0AD5-EC3C-A69C20EF688B}"/>
                  </a:ext>
                </a:extLst>
              </p:cNvPr>
              <p:cNvSpPr txBox="1"/>
              <p:nvPr/>
            </p:nvSpPr>
            <p:spPr>
              <a:xfrm>
                <a:off x="4581165" y="3397459"/>
                <a:ext cx="668453" cy="76944"/>
              </a:xfrm>
              <a:prstGeom prst="rect">
                <a:avLst/>
              </a:prstGeom>
              <a:noFill/>
            </p:spPr>
            <p:txBody>
              <a:bodyPr wrap="none" lIns="0" tIns="0" rIns="0" bIns="0" rtlCol="0">
                <a:spAutoFit/>
              </a:bodyPr>
              <a:lstStyle/>
              <a:p>
                <a:r>
                  <a:rPr lang="ja-JP" altLang="en-US" sz="500" b="1" dirty="0">
                    <a:solidFill>
                      <a:srgbClr val="65452C"/>
                    </a:solidFill>
                    <a:latin typeface="+mn-ea"/>
                  </a:rPr>
                  <a:t>特におすすめしたい場所</a:t>
                </a:r>
                <a:endParaRPr kumimoji="1" lang="ja-JP" altLang="en-US" sz="500" b="1" dirty="0">
                  <a:solidFill>
                    <a:srgbClr val="65452C"/>
                  </a:solidFill>
                  <a:latin typeface="+mn-ea"/>
                </a:endParaRPr>
              </a:p>
            </p:txBody>
          </p:sp>
        </p:grpSp>
        <p:pic>
          <p:nvPicPr>
            <p:cNvPr id="735" name="図 734">
              <a:extLst>
                <a:ext uri="{FF2B5EF4-FFF2-40B4-BE49-F238E27FC236}">
                  <a16:creationId xmlns:a16="http://schemas.microsoft.com/office/drawing/2014/main" id="{EEDB8B1B-CF5F-CA53-6530-FF20141A0627}"/>
                </a:ext>
              </a:extLst>
            </p:cNvPr>
            <p:cNvPicPr>
              <a:picLocks noChangeAspect="1"/>
            </p:cNvPicPr>
            <p:nvPr/>
          </p:nvPicPr>
          <p:blipFill>
            <a:blip r:embed="rId40"/>
            <a:stretch>
              <a:fillRect/>
            </a:stretch>
          </p:blipFill>
          <p:spPr>
            <a:xfrm>
              <a:off x="4618821" y="6193428"/>
              <a:ext cx="252000" cy="252000"/>
            </a:xfrm>
            <a:prstGeom prst="rect">
              <a:avLst/>
            </a:prstGeom>
          </p:spPr>
        </p:pic>
        <p:pic>
          <p:nvPicPr>
            <p:cNvPr id="737" name="図 736">
              <a:extLst>
                <a:ext uri="{FF2B5EF4-FFF2-40B4-BE49-F238E27FC236}">
                  <a16:creationId xmlns:a16="http://schemas.microsoft.com/office/drawing/2014/main" id="{44B7C080-9A00-02EB-25BE-5B33139FDA81}"/>
                </a:ext>
              </a:extLst>
            </p:cNvPr>
            <p:cNvPicPr>
              <a:picLocks noChangeAspect="1"/>
            </p:cNvPicPr>
            <p:nvPr/>
          </p:nvPicPr>
          <p:blipFill>
            <a:blip r:embed="rId46"/>
            <a:stretch>
              <a:fillRect/>
            </a:stretch>
          </p:blipFill>
          <p:spPr>
            <a:xfrm>
              <a:off x="5168225" y="6193428"/>
              <a:ext cx="252000" cy="252000"/>
            </a:xfrm>
            <a:prstGeom prst="rect">
              <a:avLst/>
            </a:prstGeom>
          </p:spPr>
        </p:pic>
        <p:pic>
          <p:nvPicPr>
            <p:cNvPr id="738" name="図 737">
              <a:extLst>
                <a:ext uri="{FF2B5EF4-FFF2-40B4-BE49-F238E27FC236}">
                  <a16:creationId xmlns:a16="http://schemas.microsoft.com/office/drawing/2014/main" id="{81D661D8-2102-E9EC-5128-AF60DF03F632}"/>
                </a:ext>
              </a:extLst>
            </p:cNvPr>
            <p:cNvPicPr>
              <a:picLocks noChangeAspect="1"/>
            </p:cNvPicPr>
            <p:nvPr/>
          </p:nvPicPr>
          <p:blipFill>
            <a:blip r:embed="rId47"/>
            <a:stretch>
              <a:fillRect/>
            </a:stretch>
          </p:blipFill>
          <p:spPr>
            <a:xfrm>
              <a:off x="5442928" y="6193428"/>
              <a:ext cx="252000" cy="252000"/>
            </a:xfrm>
            <a:prstGeom prst="rect">
              <a:avLst/>
            </a:prstGeom>
          </p:spPr>
        </p:pic>
        <p:pic>
          <p:nvPicPr>
            <p:cNvPr id="745" name="図 744">
              <a:extLst>
                <a:ext uri="{FF2B5EF4-FFF2-40B4-BE49-F238E27FC236}">
                  <a16:creationId xmlns:a16="http://schemas.microsoft.com/office/drawing/2014/main" id="{3317DF2F-EFEA-2B1F-3C8A-27E5536DAB8F}"/>
                </a:ext>
              </a:extLst>
            </p:cNvPr>
            <p:cNvPicPr>
              <a:picLocks noChangeAspect="1"/>
            </p:cNvPicPr>
            <p:nvPr/>
          </p:nvPicPr>
          <p:blipFill>
            <a:blip r:embed="rId49"/>
            <a:stretch>
              <a:fillRect/>
            </a:stretch>
          </p:blipFill>
          <p:spPr>
            <a:xfrm>
              <a:off x="4893523" y="6193428"/>
              <a:ext cx="252000" cy="252000"/>
            </a:xfrm>
            <a:prstGeom prst="rect">
              <a:avLst/>
            </a:prstGeom>
          </p:spPr>
        </p:pic>
      </p:grpSp>
      <p:grpSp>
        <p:nvGrpSpPr>
          <p:cNvPr id="143" name="グループ化 142">
            <a:extLst>
              <a:ext uri="{FF2B5EF4-FFF2-40B4-BE49-F238E27FC236}">
                <a16:creationId xmlns:a16="http://schemas.microsoft.com/office/drawing/2014/main" id="{0039D321-7860-F863-E6C7-ABD1A543B909}"/>
              </a:ext>
            </a:extLst>
          </p:cNvPr>
          <p:cNvGrpSpPr/>
          <p:nvPr/>
        </p:nvGrpSpPr>
        <p:grpSpPr>
          <a:xfrm>
            <a:off x="6227452" y="2125853"/>
            <a:ext cx="1333834" cy="1355130"/>
            <a:chOff x="6227452" y="2181882"/>
            <a:chExt cx="1333834" cy="1355130"/>
          </a:xfrm>
        </p:grpSpPr>
        <p:grpSp>
          <p:nvGrpSpPr>
            <p:cNvPr id="371" name="グループ化 370">
              <a:extLst>
                <a:ext uri="{FF2B5EF4-FFF2-40B4-BE49-F238E27FC236}">
                  <a16:creationId xmlns:a16="http://schemas.microsoft.com/office/drawing/2014/main" id="{9501CB41-86CD-0272-8DB4-4E5888434DFE}"/>
                </a:ext>
              </a:extLst>
            </p:cNvPr>
            <p:cNvGrpSpPr/>
            <p:nvPr/>
          </p:nvGrpSpPr>
          <p:grpSpPr>
            <a:xfrm>
              <a:off x="6487522" y="2181882"/>
              <a:ext cx="841424" cy="331481"/>
              <a:chOff x="5991393" y="-783167"/>
              <a:chExt cx="841424" cy="331481"/>
            </a:xfrm>
          </p:grpSpPr>
          <p:sp>
            <p:nvSpPr>
              <p:cNvPr id="373" name="四角形: 角を丸くする 372">
                <a:extLst>
                  <a:ext uri="{FF2B5EF4-FFF2-40B4-BE49-F238E27FC236}">
                    <a16:creationId xmlns:a16="http://schemas.microsoft.com/office/drawing/2014/main" id="{952EDDDB-91FE-BC8F-170C-20DEBA83F75A}"/>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5" name="テキスト ボックス 374">
                <a:extLst>
                  <a:ext uri="{FF2B5EF4-FFF2-40B4-BE49-F238E27FC236}">
                    <a16:creationId xmlns:a16="http://schemas.microsoft.com/office/drawing/2014/main" id="{D54BA1E2-678A-38B2-5CDD-F5A8EE7A3852}"/>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grpSp>
            <p:nvGrpSpPr>
              <p:cNvPr id="377" name="グループ化 376">
                <a:extLst>
                  <a:ext uri="{FF2B5EF4-FFF2-40B4-BE49-F238E27FC236}">
                    <a16:creationId xmlns:a16="http://schemas.microsoft.com/office/drawing/2014/main" id="{6692B369-CFF7-2DAB-3E05-25980203A0E8}"/>
                  </a:ext>
                </a:extLst>
              </p:cNvPr>
              <p:cNvGrpSpPr/>
              <p:nvPr/>
            </p:nvGrpSpPr>
            <p:grpSpPr>
              <a:xfrm rot="10800000">
                <a:off x="6057653" y="-622017"/>
                <a:ext cx="230848" cy="108000"/>
                <a:chOff x="6586870" y="3800830"/>
                <a:chExt cx="230848" cy="108000"/>
              </a:xfrm>
            </p:grpSpPr>
            <p:sp>
              <p:nvSpPr>
                <p:cNvPr id="388" name="正方形/長方形 387">
                  <a:extLst>
                    <a:ext uri="{FF2B5EF4-FFF2-40B4-BE49-F238E27FC236}">
                      <a16:creationId xmlns:a16="http://schemas.microsoft.com/office/drawing/2014/main" id="{5BC3019F-E8FC-F418-0FB7-B30164E01575}"/>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92" name="フローチャート: 論理積ゲート 391">
                  <a:extLst>
                    <a:ext uri="{FF2B5EF4-FFF2-40B4-BE49-F238E27FC236}">
                      <a16:creationId xmlns:a16="http://schemas.microsoft.com/office/drawing/2014/main" id="{1404667B-1BC5-1F43-CF1B-55F2241301B3}"/>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379" name="テキスト ボックス 378">
                <a:extLst>
                  <a:ext uri="{FF2B5EF4-FFF2-40B4-BE49-F238E27FC236}">
                    <a16:creationId xmlns:a16="http://schemas.microsoft.com/office/drawing/2014/main" id="{A7DCD27D-1584-DF6D-511C-FA6CF3EEB529}"/>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381" name="テキスト ボックス 380">
                <a:extLst>
                  <a:ext uri="{FF2B5EF4-FFF2-40B4-BE49-F238E27FC236}">
                    <a16:creationId xmlns:a16="http://schemas.microsoft.com/office/drawing/2014/main" id="{D07D59E5-8417-3900-41DB-180D99A134D5}"/>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382" name="正方形/長方形 381">
                <a:extLst>
                  <a:ext uri="{FF2B5EF4-FFF2-40B4-BE49-F238E27FC236}">
                    <a16:creationId xmlns:a16="http://schemas.microsoft.com/office/drawing/2014/main" id="{7335F760-4DF6-71D7-3A22-3C96394C2CDC}"/>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83" name="正方形/長方形 382">
                <a:extLst>
                  <a:ext uri="{FF2B5EF4-FFF2-40B4-BE49-F238E27FC236}">
                    <a16:creationId xmlns:a16="http://schemas.microsoft.com/office/drawing/2014/main" id="{F9BCD558-0E9D-AD37-22C8-A1471ED1A1EC}"/>
                  </a:ext>
                </a:extLst>
              </p:cNvPr>
              <p:cNvSpPr/>
              <p:nvPr/>
            </p:nvSpPr>
            <p:spPr>
              <a:xfrm rot="10800000">
                <a:off x="6278289" y="-622017"/>
                <a:ext cx="26607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84" name="テキスト ボックス 383">
                <a:extLst>
                  <a:ext uri="{FF2B5EF4-FFF2-40B4-BE49-F238E27FC236}">
                    <a16:creationId xmlns:a16="http://schemas.microsoft.com/office/drawing/2014/main" id="{6B7C2895-86D6-D51B-1347-1A56E09AFEC4}"/>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grpSp>
          <p:nvGrpSpPr>
            <p:cNvPr id="82" name="グループ化 81">
              <a:extLst>
                <a:ext uri="{FF2B5EF4-FFF2-40B4-BE49-F238E27FC236}">
                  <a16:creationId xmlns:a16="http://schemas.microsoft.com/office/drawing/2014/main" id="{A2CB9AC2-9A32-8C62-9959-5B0B14D6D1A7}"/>
                </a:ext>
              </a:extLst>
            </p:cNvPr>
            <p:cNvGrpSpPr/>
            <p:nvPr/>
          </p:nvGrpSpPr>
          <p:grpSpPr>
            <a:xfrm>
              <a:off x="6227452" y="2556204"/>
              <a:ext cx="1333834" cy="980808"/>
              <a:chOff x="6227452" y="2556204"/>
              <a:chExt cx="1333834" cy="980808"/>
            </a:xfrm>
          </p:grpSpPr>
          <p:grpSp>
            <p:nvGrpSpPr>
              <p:cNvPr id="393" name="グループ化 392">
                <a:extLst>
                  <a:ext uri="{FF2B5EF4-FFF2-40B4-BE49-F238E27FC236}">
                    <a16:creationId xmlns:a16="http://schemas.microsoft.com/office/drawing/2014/main" id="{D8B14C2D-1A4F-875C-B886-915D991C0D3D}"/>
                  </a:ext>
                </a:extLst>
              </p:cNvPr>
              <p:cNvGrpSpPr/>
              <p:nvPr/>
            </p:nvGrpSpPr>
            <p:grpSpPr>
              <a:xfrm>
                <a:off x="6227452" y="2556204"/>
                <a:ext cx="1333834" cy="176825"/>
                <a:chOff x="6073357" y="2587040"/>
                <a:chExt cx="1333834" cy="176825"/>
              </a:xfrm>
            </p:grpSpPr>
            <p:grpSp>
              <p:nvGrpSpPr>
                <p:cNvPr id="419" name="グループ化 418">
                  <a:extLst>
                    <a:ext uri="{FF2B5EF4-FFF2-40B4-BE49-F238E27FC236}">
                      <a16:creationId xmlns:a16="http://schemas.microsoft.com/office/drawing/2014/main" id="{E2A4C81B-49C6-1B3B-7517-F1656DF9914B}"/>
                    </a:ext>
                  </a:extLst>
                </p:cNvPr>
                <p:cNvGrpSpPr/>
                <p:nvPr/>
              </p:nvGrpSpPr>
              <p:grpSpPr>
                <a:xfrm>
                  <a:off x="6073357" y="2587040"/>
                  <a:ext cx="1332983" cy="138499"/>
                  <a:chOff x="6856578" y="2644635"/>
                  <a:chExt cx="1332983" cy="138499"/>
                </a:xfrm>
              </p:grpSpPr>
              <p:sp>
                <p:nvSpPr>
                  <p:cNvPr id="421" name="テキスト ボックス 420">
                    <a:extLst>
                      <a:ext uri="{FF2B5EF4-FFF2-40B4-BE49-F238E27FC236}">
                        <a16:creationId xmlns:a16="http://schemas.microsoft.com/office/drawing/2014/main" id="{7BE8FC9F-1FDC-AA87-EA69-8891842A0D48}"/>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422" name="テキスト ボックス 421">
                    <a:extLst>
                      <a:ext uri="{FF2B5EF4-FFF2-40B4-BE49-F238E27FC236}">
                        <a16:creationId xmlns:a16="http://schemas.microsoft.com/office/drawing/2014/main" id="{37BB8EC6-5F02-57C3-5D3C-F4DD019E0891}"/>
                      </a:ext>
                    </a:extLst>
                  </p:cNvPr>
                  <p:cNvSpPr txBox="1"/>
                  <p:nvPr/>
                </p:nvSpPr>
                <p:spPr>
                  <a:xfrm>
                    <a:off x="6856578" y="2644635"/>
                    <a:ext cx="663643" cy="138499"/>
                  </a:xfrm>
                  <a:prstGeom prst="rect">
                    <a:avLst/>
                  </a:prstGeom>
                  <a:noFill/>
                </p:spPr>
                <p:txBody>
                  <a:bodyPr wrap="none" lIns="0" tIns="0" rIns="0" bIns="0" rtlCol="0">
                    <a:spAutoFit/>
                  </a:bodyPr>
                  <a:lstStyle/>
                  <a:p>
                    <a:r>
                      <a:rPr kumimoji="1" lang="ja-JP" altLang="en-US" sz="900" dirty="0">
                        <a:latin typeface="+mn-ea"/>
                      </a:rPr>
                      <a:t>すり減りにくさ</a:t>
                    </a:r>
                  </a:p>
                </p:txBody>
              </p:sp>
            </p:grpSp>
            <p:cxnSp>
              <p:nvCxnSpPr>
                <p:cNvPr id="420" name="直線コネクタ 419">
                  <a:extLst>
                    <a:ext uri="{FF2B5EF4-FFF2-40B4-BE49-F238E27FC236}">
                      <a16:creationId xmlns:a16="http://schemas.microsoft.com/office/drawing/2014/main" id="{A13DE0BC-11CC-F8D5-00A6-73961E5EADB9}"/>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A0C065F-2E74-FA25-5491-18D5484F48D6}"/>
                  </a:ext>
                </a:extLst>
              </p:cNvPr>
              <p:cNvGrpSpPr/>
              <p:nvPr/>
            </p:nvGrpSpPr>
            <p:grpSpPr>
              <a:xfrm>
                <a:off x="6227452" y="2757200"/>
                <a:ext cx="1333834" cy="176825"/>
                <a:chOff x="6073357" y="2587040"/>
                <a:chExt cx="1333834" cy="176825"/>
              </a:xfrm>
            </p:grpSpPr>
            <p:grpSp>
              <p:nvGrpSpPr>
                <p:cNvPr id="13" name="グループ化 12">
                  <a:extLst>
                    <a:ext uri="{FF2B5EF4-FFF2-40B4-BE49-F238E27FC236}">
                      <a16:creationId xmlns:a16="http://schemas.microsoft.com/office/drawing/2014/main" id="{FF16F78D-4531-1434-B5CC-43B3DC34F173}"/>
                    </a:ext>
                  </a:extLst>
                </p:cNvPr>
                <p:cNvGrpSpPr/>
                <p:nvPr/>
              </p:nvGrpSpPr>
              <p:grpSpPr>
                <a:xfrm>
                  <a:off x="6073357" y="2587040"/>
                  <a:ext cx="1332983" cy="138499"/>
                  <a:chOff x="6856578" y="2644635"/>
                  <a:chExt cx="1332983" cy="138499"/>
                </a:xfrm>
              </p:grpSpPr>
              <p:sp>
                <p:nvSpPr>
                  <p:cNvPr id="19" name="テキスト ボックス 18">
                    <a:extLst>
                      <a:ext uri="{FF2B5EF4-FFF2-40B4-BE49-F238E27FC236}">
                        <a16:creationId xmlns:a16="http://schemas.microsoft.com/office/drawing/2014/main" id="{5845D7FC-7231-9ECC-240E-9A9B528086F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22" name="テキスト ボックス 21">
                    <a:extLst>
                      <a:ext uri="{FF2B5EF4-FFF2-40B4-BE49-F238E27FC236}">
                        <a16:creationId xmlns:a16="http://schemas.microsoft.com/office/drawing/2014/main" id="{DC669C98-5365-838D-9A1B-1D259BFF0185}"/>
                      </a:ext>
                    </a:extLst>
                  </p:cNvPr>
                  <p:cNvSpPr txBox="1"/>
                  <p:nvPr/>
                </p:nvSpPr>
                <p:spPr>
                  <a:xfrm>
                    <a:off x="6856578" y="2644635"/>
                    <a:ext cx="588303" cy="138499"/>
                  </a:xfrm>
                  <a:prstGeom prst="rect">
                    <a:avLst/>
                  </a:prstGeom>
                  <a:noFill/>
                </p:spPr>
                <p:txBody>
                  <a:bodyPr wrap="none" lIns="0" tIns="0" rIns="0" bIns="0" rtlCol="0">
                    <a:spAutoFit/>
                  </a:bodyPr>
                  <a:lstStyle/>
                  <a:p>
                    <a:r>
                      <a:rPr kumimoji="1" lang="ja-JP" altLang="en-US" sz="900" dirty="0">
                        <a:latin typeface="+mn-ea"/>
                      </a:rPr>
                      <a:t>傷つきにくさ</a:t>
                    </a:r>
                  </a:p>
                </p:txBody>
              </p:sp>
            </p:grpSp>
            <p:cxnSp>
              <p:nvCxnSpPr>
                <p:cNvPr id="15" name="直線コネクタ 14">
                  <a:extLst>
                    <a:ext uri="{FF2B5EF4-FFF2-40B4-BE49-F238E27FC236}">
                      <a16:creationId xmlns:a16="http://schemas.microsoft.com/office/drawing/2014/main" id="{208DA344-D2CD-7E1B-1380-3D340F8DC239}"/>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54441DE9-21B6-8B95-EA08-2EE727A4BE83}"/>
                  </a:ext>
                </a:extLst>
              </p:cNvPr>
              <p:cNvGrpSpPr/>
              <p:nvPr/>
            </p:nvGrpSpPr>
            <p:grpSpPr>
              <a:xfrm>
                <a:off x="6227452" y="2958196"/>
                <a:ext cx="1333834" cy="176825"/>
                <a:chOff x="6073357" y="2587040"/>
                <a:chExt cx="1333834" cy="176825"/>
              </a:xfrm>
            </p:grpSpPr>
            <p:grpSp>
              <p:nvGrpSpPr>
                <p:cNvPr id="29" name="グループ化 28">
                  <a:extLst>
                    <a:ext uri="{FF2B5EF4-FFF2-40B4-BE49-F238E27FC236}">
                      <a16:creationId xmlns:a16="http://schemas.microsoft.com/office/drawing/2014/main" id="{55A12DC3-70EC-2D3E-324E-1D4301F4A340}"/>
                    </a:ext>
                  </a:extLst>
                </p:cNvPr>
                <p:cNvGrpSpPr/>
                <p:nvPr/>
              </p:nvGrpSpPr>
              <p:grpSpPr>
                <a:xfrm>
                  <a:off x="6073357" y="2587040"/>
                  <a:ext cx="1332983" cy="138499"/>
                  <a:chOff x="6856578" y="2644635"/>
                  <a:chExt cx="1332983" cy="138499"/>
                </a:xfrm>
              </p:grpSpPr>
              <p:sp>
                <p:nvSpPr>
                  <p:cNvPr id="37" name="テキスト ボックス 36">
                    <a:extLst>
                      <a:ext uri="{FF2B5EF4-FFF2-40B4-BE49-F238E27FC236}">
                        <a16:creationId xmlns:a16="http://schemas.microsoft.com/office/drawing/2014/main" id="{3D85966B-9217-3D9F-5E99-3B652F334335}"/>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43" name="テキスト ボックス 42">
                    <a:extLst>
                      <a:ext uri="{FF2B5EF4-FFF2-40B4-BE49-F238E27FC236}">
                        <a16:creationId xmlns:a16="http://schemas.microsoft.com/office/drawing/2014/main" id="{D9ACBEC1-0F05-5FD3-A9A7-63C9280DE13D}"/>
                      </a:ext>
                    </a:extLst>
                  </p:cNvPr>
                  <p:cNvSpPr txBox="1"/>
                  <p:nvPr/>
                </p:nvSpPr>
                <p:spPr>
                  <a:xfrm>
                    <a:off x="6856578" y="2644635"/>
                    <a:ext cx="864019" cy="138499"/>
                  </a:xfrm>
                  <a:prstGeom prst="rect">
                    <a:avLst/>
                  </a:prstGeom>
                  <a:noFill/>
                </p:spPr>
                <p:txBody>
                  <a:bodyPr wrap="none" lIns="0" tIns="0" rIns="0" bIns="0" rtlCol="0">
                    <a:spAutoFit/>
                  </a:bodyPr>
                  <a:lstStyle/>
                  <a:p>
                    <a:r>
                      <a:rPr kumimoji="1" lang="ja-JP" altLang="en-US" sz="900" dirty="0">
                        <a:latin typeface="+mn-ea"/>
                      </a:rPr>
                      <a:t>溝掃除のしやすさ</a:t>
                    </a:r>
                  </a:p>
                </p:txBody>
              </p:sp>
            </p:grpSp>
            <p:cxnSp>
              <p:nvCxnSpPr>
                <p:cNvPr id="35" name="直線コネクタ 34">
                  <a:extLst>
                    <a:ext uri="{FF2B5EF4-FFF2-40B4-BE49-F238E27FC236}">
                      <a16:creationId xmlns:a16="http://schemas.microsoft.com/office/drawing/2014/main" id="{B89681EB-7828-19D4-0081-CE9F2C3CD50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4DF42FDB-756C-4B9C-6DB7-F8DD2EB053C2}"/>
                  </a:ext>
                </a:extLst>
              </p:cNvPr>
              <p:cNvGrpSpPr/>
              <p:nvPr/>
            </p:nvGrpSpPr>
            <p:grpSpPr>
              <a:xfrm>
                <a:off x="6227452" y="3159192"/>
                <a:ext cx="1333834" cy="176825"/>
                <a:chOff x="6073357" y="2587040"/>
                <a:chExt cx="1333834" cy="176825"/>
              </a:xfrm>
            </p:grpSpPr>
            <p:grpSp>
              <p:nvGrpSpPr>
                <p:cNvPr id="55" name="グループ化 54">
                  <a:extLst>
                    <a:ext uri="{FF2B5EF4-FFF2-40B4-BE49-F238E27FC236}">
                      <a16:creationId xmlns:a16="http://schemas.microsoft.com/office/drawing/2014/main" id="{6DF13468-9089-919C-31D2-357B83449742}"/>
                    </a:ext>
                  </a:extLst>
                </p:cNvPr>
                <p:cNvGrpSpPr/>
                <p:nvPr/>
              </p:nvGrpSpPr>
              <p:grpSpPr>
                <a:xfrm>
                  <a:off x="6073357" y="2587040"/>
                  <a:ext cx="1332983" cy="138499"/>
                  <a:chOff x="6856578" y="2644635"/>
                  <a:chExt cx="1332983" cy="138499"/>
                </a:xfrm>
              </p:grpSpPr>
              <p:sp>
                <p:nvSpPr>
                  <p:cNvPr id="59" name="テキスト ボックス 58">
                    <a:extLst>
                      <a:ext uri="{FF2B5EF4-FFF2-40B4-BE49-F238E27FC236}">
                        <a16:creationId xmlns:a16="http://schemas.microsoft.com/office/drawing/2014/main" id="{9D43E603-F764-2489-730D-F0AB21DA4865}"/>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62" name="テキスト ボックス 61">
                    <a:extLst>
                      <a:ext uri="{FF2B5EF4-FFF2-40B4-BE49-F238E27FC236}">
                        <a16:creationId xmlns:a16="http://schemas.microsoft.com/office/drawing/2014/main" id="{D6C41135-C455-62A5-0A4E-46CC644EE881}"/>
                      </a:ext>
                    </a:extLst>
                  </p:cNvPr>
                  <p:cNvSpPr txBox="1"/>
                  <p:nvPr/>
                </p:nvSpPr>
                <p:spPr>
                  <a:xfrm>
                    <a:off x="6856578" y="2644635"/>
                    <a:ext cx="495328" cy="138499"/>
                  </a:xfrm>
                  <a:prstGeom prst="rect">
                    <a:avLst/>
                  </a:prstGeom>
                  <a:noFill/>
                </p:spPr>
                <p:txBody>
                  <a:bodyPr wrap="none" lIns="0" tIns="0" rIns="0" bIns="0" rtlCol="0">
                    <a:spAutoFit/>
                  </a:bodyPr>
                  <a:lstStyle/>
                  <a:p>
                    <a:r>
                      <a:rPr kumimoji="1" lang="ja-JP" altLang="en-US" sz="900" dirty="0">
                        <a:latin typeface="+mn-ea"/>
                      </a:rPr>
                      <a:t>汚れにくさ</a:t>
                    </a:r>
                  </a:p>
                </p:txBody>
              </p:sp>
            </p:grpSp>
            <p:cxnSp>
              <p:nvCxnSpPr>
                <p:cNvPr id="57" name="直線コネクタ 56">
                  <a:extLst>
                    <a:ext uri="{FF2B5EF4-FFF2-40B4-BE49-F238E27FC236}">
                      <a16:creationId xmlns:a16="http://schemas.microsoft.com/office/drawing/2014/main" id="{D53E2868-3B0C-23FF-F995-01996BFA875F}"/>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4" name="グループ化 63">
                <a:extLst>
                  <a:ext uri="{FF2B5EF4-FFF2-40B4-BE49-F238E27FC236}">
                    <a16:creationId xmlns:a16="http://schemas.microsoft.com/office/drawing/2014/main" id="{10A9ABDB-B3A5-A026-61E7-590ACDA8EB43}"/>
                  </a:ext>
                </a:extLst>
              </p:cNvPr>
              <p:cNvGrpSpPr/>
              <p:nvPr/>
            </p:nvGrpSpPr>
            <p:grpSpPr>
              <a:xfrm>
                <a:off x="6227452" y="3360187"/>
                <a:ext cx="1333834" cy="176825"/>
                <a:chOff x="6073357" y="2587040"/>
                <a:chExt cx="1333834" cy="176825"/>
              </a:xfrm>
            </p:grpSpPr>
            <p:grpSp>
              <p:nvGrpSpPr>
                <p:cNvPr id="70" name="グループ化 69">
                  <a:extLst>
                    <a:ext uri="{FF2B5EF4-FFF2-40B4-BE49-F238E27FC236}">
                      <a16:creationId xmlns:a16="http://schemas.microsoft.com/office/drawing/2014/main" id="{CB8B677F-A5A2-1668-F34C-8141F5911A48}"/>
                    </a:ext>
                  </a:extLst>
                </p:cNvPr>
                <p:cNvGrpSpPr/>
                <p:nvPr/>
              </p:nvGrpSpPr>
              <p:grpSpPr>
                <a:xfrm>
                  <a:off x="6073357" y="2587040"/>
                  <a:ext cx="1332983" cy="138499"/>
                  <a:chOff x="6856578" y="2644635"/>
                  <a:chExt cx="1332983" cy="138499"/>
                </a:xfrm>
              </p:grpSpPr>
              <p:sp>
                <p:nvSpPr>
                  <p:cNvPr id="76" name="テキスト ボックス 75">
                    <a:extLst>
                      <a:ext uri="{FF2B5EF4-FFF2-40B4-BE49-F238E27FC236}">
                        <a16:creationId xmlns:a16="http://schemas.microsoft.com/office/drawing/2014/main" id="{585808F4-8C30-518D-0825-425BF6C52ED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endParaRPr kumimoji="1" lang="ja-JP" altLang="en-US" sz="600" dirty="0">
                      <a:solidFill>
                        <a:schemeClr val="accent2">
                          <a:lumMod val="50000"/>
                        </a:schemeClr>
                      </a:solidFill>
                      <a:latin typeface="+mn-ea"/>
                    </a:endParaRPr>
                  </a:p>
                </p:txBody>
              </p:sp>
              <p:sp>
                <p:nvSpPr>
                  <p:cNvPr id="78" name="テキスト ボックス 77">
                    <a:extLst>
                      <a:ext uri="{FF2B5EF4-FFF2-40B4-BE49-F238E27FC236}">
                        <a16:creationId xmlns:a16="http://schemas.microsoft.com/office/drawing/2014/main" id="{07EE66E1-4FFD-947C-5B09-9AF33A1370C8}"/>
                      </a:ext>
                    </a:extLst>
                  </p:cNvPr>
                  <p:cNvSpPr txBox="1"/>
                  <p:nvPr/>
                </p:nvSpPr>
                <p:spPr>
                  <a:xfrm>
                    <a:off x="6856578" y="2644635"/>
                    <a:ext cx="929742" cy="138499"/>
                  </a:xfrm>
                  <a:prstGeom prst="rect">
                    <a:avLst/>
                  </a:prstGeom>
                  <a:noFill/>
                </p:spPr>
                <p:txBody>
                  <a:bodyPr wrap="none" lIns="0" tIns="0" rIns="0" bIns="0" rtlCol="0">
                    <a:spAutoFit/>
                  </a:bodyPr>
                  <a:lstStyle/>
                  <a:p>
                    <a:r>
                      <a:rPr kumimoji="1" lang="ja-JP" altLang="en-US" sz="900" dirty="0">
                        <a:latin typeface="+mn-ea"/>
                      </a:rPr>
                      <a:t>水のしみ込みにくさ</a:t>
                    </a:r>
                  </a:p>
                </p:txBody>
              </p:sp>
            </p:grpSp>
            <p:cxnSp>
              <p:nvCxnSpPr>
                <p:cNvPr id="72" name="直線コネクタ 71">
                  <a:extLst>
                    <a:ext uri="{FF2B5EF4-FFF2-40B4-BE49-F238E27FC236}">
                      <a16:creationId xmlns:a16="http://schemas.microsoft.com/office/drawing/2014/main" id="{4B22B0D1-CDF7-0786-58DE-F54FFF0B4E13}"/>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28" name="グループ化 127">
            <a:extLst>
              <a:ext uri="{FF2B5EF4-FFF2-40B4-BE49-F238E27FC236}">
                <a16:creationId xmlns:a16="http://schemas.microsoft.com/office/drawing/2014/main" id="{371134CB-8B64-7831-14CA-3E2B57A64844}"/>
              </a:ext>
            </a:extLst>
          </p:cNvPr>
          <p:cNvGrpSpPr/>
          <p:nvPr/>
        </p:nvGrpSpPr>
        <p:grpSpPr>
          <a:xfrm>
            <a:off x="6227452" y="3717032"/>
            <a:ext cx="1333834" cy="1342634"/>
            <a:chOff x="6227452" y="3746295"/>
            <a:chExt cx="1333834" cy="1342634"/>
          </a:xfrm>
        </p:grpSpPr>
        <p:grpSp>
          <p:nvGrpSpPr>
            <p:cNvPr id="526" name="グループ化 525">
              <a:extLst>
                <a:ext uri="{FF2B5EF4-FFF2-40B4-BE49-F238E27FC236}">
                  <a16:creationId xmlns:a16="http://schemas.microsoft.com/office/drawing/2014/main" id="{3A9D3710-DB60-984E-AD5E-30E87F17E1A2}"/>
                </a:ext>
              </a:extLst>
            </p:cNvPr>
            <p:cNvGrpSpPr/>
            <p:nvPr/>
          </p:nvGrpSpPr>
          <p:grpSpPr>
            <a:xfrm>
              <a:off x="6487522" y="3746295"/>
              <a:ext cx="841424" cy="331481"/>
              <a:chOff x="5991393" y="-783167"/>
              <a:chExt cx="841424" cy="331481"/>
            </a:xfrm>
          </p:grpSpPr>
          <p:sp>
            <p:nvSpPr>
              <p:cNvPr id="527" name="四角形: 角を丸くする 526">
                <a:extLst>
                  <a:ext uri="{FF2B5EF4-FFF2-40B4-BE49-F238E27FC236}">
                    <a16:creationId xmlns:a16="http://schemas.microsoft.com/office/drawing/2014/main" id="{B13D8628-7459-19D9-84BD-F97A899AD668}"/>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528" name="グループ化 527">
                <a:extLst>
                  <a:ext uri="{FF2B5EF4-FFF2-40B4-BE49-F238E27FC236}">
                    <a16:creationId xmlns:a16="http://schemas.microsoft.com/office/drawing/2014/main" id="{2B78D442-59F8-6509-0A50-91A8675347D8}"/>
                  </a:ext>
                </a:extLst>
              </p:cNvPr>
              <p:cNvGrpSpPr/>
              <p:nvPr/>
            </p:nvGrpSpPr>
            <p:grpSpPr>
              <a:xfrm>
                <a:off x="6535710" y="-622017"/>
                <a:ext cx="230848" cy="108000"/>
                <a:chOff x="6586870" y="3800830"/>
                <a:chExt cx="230848" cy="108000"/>
              </a:xfrm>
            </p:grpSpPr>
            <p:sp>
              <p:nvSpPr>
                <p:cNvPr id="538" name="正方形/長方形 537">
                  <a:extLst>
                    <a:ext uri="{FF2B5EF4-FFF2-40B4-BE49-F238E27FC236}">
                      <a16:creationId xmlns:a16="http://schemas.microsoft.com/office/drawing/2014/main" id="{14A77BEF-5704-AE4A-8D8D-71A23257AA27}"/>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9" name="フローチャート: 論理積ゲート 538">
                  <a:extLst>
                    <a:ext uri="{FF2B5EF4-FFF2-40B4-BE49-F238E27FC236}">
                      <a16:creationId xmlns:a16="http://schemas.microsoft.com/office/drawing/2014/main" id="{1EC51BCC-178F-3D7D-D10F-AE633CD3EF08}"/>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529" name="テキスト ボックス 528">
                <a:extLst>
                  <a:ext uri="{FF2B5EF4-FFF2-40B4-BE49-F238E27FC236}">
                    <a16:creationId xmlns:a16="http://schemas.microsoft.com/office/drawing/2014/main" id="{254BEB50-8B04-3838-A083-39C3B16AAD57}"/>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grpSp>
            <p:nvGrpSpPr>
              <p:cNvPr id="530" name="グループ化 529">
                <a:extLst>
                  <a:ext uri="{FF2B5EF4-FFF2-40B4-BE49-F238E27FC236}">
                    <a16:creationId xmlns:a16="http://schemas.microsoft.com/office/drawing/2014/main" id="{B6D25752-1E66-9FA9-302D-F549C40A3D9F}"/>
                  </a:ext>
                </a:extLst>
              </p:cNvPr>
              <p:cNvGrpSpPr/>
              <p:nvPr/>
            </p:nvGrpSpPr>
            <p:grpSpPr>
              <a:xfrm rot="10800000">
                <a:off x="6057653" y="-622017"/>
                <a:ext cx="230848" cy="108000"/>
                <a:chOff x="6586870" y="3800830"/>
                <a:chExt cx="230848" cy="108000"/>
              </a:xfrm>
            </p:grpSpPr>
            <p:sp>
              <p:nvSpPr>
                <p:cNvPr id="536" name="正方形/長方形 535">
                  <a:extLst>
                    <a:ext uri="{FF2B5EF4-FFF2-40B4-BE49-F238E27FC236}">
                      <a16:creationId xmlns:a16="http://schemas.microsoft.com/office/drawing/2014/main" id="{811B63E1-152D-6575-2FB4-B26FFFB45F99}"/>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7" name="フローチャート: 論理積ゲート 536">
                  <a:extLst>
                    <a:ext uri="{FF2B5EF4-FFF2-40B4-BE49-F238E27FC236}">
                      <a16:creationId xmlns:a16="http://schemas.microsoft.com/office/drawing/2014/main" id="{AABC9880-7D7E-DB72-3E7A-9FBEDF396948}"/>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531" name="テキスト ボックス 530">
                <a:extLst>
                  <a:ext uri="{FF2B5EF4-FFF2-40B4-BE49-F238E27FC236}">
                    <a16:creationId xmlns:a16="http://schemas.microsoft.com/office/drawing/2014/main" id="{9BD477A8-157B-3630-3355-63700B3C5730}"/>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532" name="テキスト ボックス 531">
                <a:extLst>
                  <a:ext uri="{FF2B5EF4-FFF2-40B4-BE49-F238E27FC236}">
                    <a16:creationId xmlns:a16="http://schemas.microsoft.com/office/drawing/2014/main" id="{3C6C61B2-207B-4810-6186-7ADF157E30FF}"/>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533" name="正方形/長方形 532">
                <a:extLst>
                  <a:ext uri="{FF2B5EF4-FFF2-40B4-BE49-F238E27FC236}">
                    <a16:creationId xmlns:a16="http://schemas.microsoft.com/office/drawing/2014/main" id="{33C64DE9-CD9A-1BB0-17CD-2DA0058069B7}"/>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5" name="テキスト ボックス 534">
                <a:extLst>
                  <a:ext uri="{FF2B5EF4-FFF2-40B4-BE49-F238E27FC236}">
                    <a16:creationId xmlns:a16="http://schemas.microsoft.com/office/drawing/2014/main" id="{46D3C07F-9042-3811-1C44-C2577CE22D76}"/>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grpSp>
          <p:nvGrpSpPr>
            <p:cNvPr id="84" name="グループ化 83">
              <a:extLst>
                <a:ext uri="{FF2B5EF4-FFF2-40B4-BE49-F238E27FC236}">
                  <a16:creationId xmlns:a16="http://schemas.microsoft.com/office/drawing/2014/main" id="{30C71E84-E479-C334-F845-98469386C314}"/>
                </a:ext>
              </a:extLst>
            </p:cNvPr>
            <p:cNvGrpSpPr/>
            <p:nvPr/>
          </p:nvGrpSpPr>
          <p:grpSpPr>
            <a:xfrm>
              <a:off x="6227452" y="4108121"/>
              <a:ext cx="1333834" cy="980808"/>
              <a:chOff x="6227452" y="2556204"/>
              <a:chExt cx="1333834" cy="980808"/>
            </a:xfrm>
          </p:grpSpPr>
          <p:grpSp>
            <p:nvGrpSpPr>
              <p:cNvPr id="85" name="グループ化 84">
                <a:extLst>
                  <a:ext uri="{FF2B5EF4-FFF2-40B4-BE49-F238E27FC236}">
                    <a16:creationId xmlns:a16="http://schemas.microsoft.com/office/drawing/2014/main" id="{945E22AB-DF94-B63F-5B5D-91ECB91A8B52}"/>
                  </a:ext>
                </a:extLst>
              </p:cNvPr>
              <p:cNvGrpSpPr/>
              <p:nvPr/>
            </p:nvGrpSpPr>
            <p:grpSpPr>
              <a:xfrm>
                <a:off x="6227452" y="2556204"/>
                <a:ext cx="1333834" cy="176825"/>
                <a:chOff x="6073357" y="2587040"/>
                <a:chExt cx="1333834" cy="176825"/>
              </a:xfrm>
            </p:grpSpPr>
            <p:grpSp>
              <p:nvGrpSpPr>
                <p:cNvPr id="521" name="グループ化 520">
                  <a:extLst>
                    <a:ext uri="{FF2B5EF4-FFF2-40B4-BE49-F238E27FC236}">
                      <a16:creationId xmlns:a16="http://schemas.microsoft.com/office/drawing/2014/main" id="{18618F82-D1F0-CDE4-644A-DA2046D29AA7}"/>
                    </a:ext>
                  </a:extLst>
                </p:cNvPr>
                <p:cNvGrpSpPr/>
                <p:nvPr/>
              </p:nvGrpSpPr>
              <p:grpSpPr>
                <a:xfrm>
                  <a:off x="6073357" y="2587040"/>
                  <a:ext cx="1332983" cy="138499"/>
                  <a:chOff x="6856578" y="2644635"/>
                  <a:chExt cx="1332983" cy="138499"/>
                </a:xfrm>
              </p:grpSpPr>
              <p:sp>
                <p:nvSpPr>
                  <p:cNvPr id="523" name="テキスト ボックス 522">
                    <a:extLst>
                      <a:ext uri="{FF2B5EF4-FFF2-40B4-BE49-F238E27FC236}">
                        <a16:creationId xmlns:a16="http://schemas.microsoft.com/office/drawing/2014/main" id="{C6A252EC-DA46-0733-D9BD-51DC0945148D}"/>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24" name="テキスト ボックス 523">
                    <a:extLst>
                      <a:ext uri="{FF2B5EF4-FFF2-40B4-BE49-F238E27FC236}">
                        <a16:creationId xmlns:a16="http://schemas.microsoft.com/office/drawing/2014/main" id="{A34AD158-154D-73B5-D61B-5B9CFDEDE1B4}"/>
                      </a:ext>
                    </a:extLst>
                  </p:cNvPr>
                  <p:cNvSpPr txBox="1"/>
                  <p:nvPr/>
                </p:nvSpPr>
                <p:spPr>
                  <a:xfrm>
                    <a:off x="6856578" y="2644635"/>
                    <a:ext cx="663643" cy="138499"/>
                  </a:xfrm>
                  <a:prstGeom prst="rect">
                    <a:avLst/>
                  </a:prstGeom>
                  <a:noFill/>
                </p:spPr>
                <p:txBody>
                  <a:bodyPr wrap="none" lIns="0" tIns="0" rIns="0" bIns="0" rtlCol="0">
                    <a:spAutoFit/>
                  </a:bodyPr>
                  <a:lstStyle/>
                  <a:p>
                    <a:r>
                      <a:rPr kumimoji="1" lang="ja-JP" altLang="en-US" sz="900" dirty="0">
                        <a:latin typeface="+mn-ea"/>
                      </a:rPr>
                      <a:t>すり減りにくさ</a:t>
                    </a:r>
                  </a:p>
                </p:txBody>
              </p:sp>
            </p:grpSp>
            <p:cxnSp>
              <p:nvCxnSpPr>
                <p:cNvPr id="522" name="直線コネクタ 521">
                  <a:extLst>
                    <a:ext uri="{FF2B5EF4-FFF2-40B4-BE49-F238E27FC236}">
                      <a16:creationId xmlns:a16="http://schemas.microsoft.com/office/drawing/2014/main" id="{5F94212F-B5A9-59EA-2EDE-3958D0B3B94A}"/>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8" name="グループ化 87">
                <a:extLst>
                  <a:ext uri="{FF2B5EF4-FFF2-40B4-BE49-F238E27FC236}">
                    <a16:creationId xmlns:a16="http://schemas.microsoft.com/office/drawing/2014/main" id="{63120C30-2DE6-1A89-BF1A-D6DBE8BC5B6F}"/>
                  </a:ext>
                </a:extLst>
              </p:cNvPr>
              <p:cNvGrpSpPr/>
              <p:nvPr/>
            </p:nvGrpSpPr>
            <p:grpSpPr>
              <a:xfrm>
                <a:off x="6227452" y="2757200"/>
                <a:ext cx="1333834" cy="176825"/>
                <a:chOff x="6073357" y="2587040"/>
                <a:chExt cx="1333834" cy="176825"/>
              </a:xfrm>
            </p:grpSpPr>
            <p:grpSp>
              <p:nvGrpSpPr>
                <p:cNvPr id="517" name="グループ化 516">
                  <a:extLst>
                    <a:ext uri="{FF2B5EF4-FFF2-40B4-BE49-F238E27FC236}">
                      <a16:creationId xmlns:a16="http://schemas.microsoft.com/office/drawing/2014/main" id="{3DBD6715-3CB7-A0F3-4D36-F6E7CCA7FA4E}"/>
                    </a:ext>
                  </a:extLst>
                </p:cNvPr>
                <p:cNvGrpSpPr/>
                <p:nvPr/>
              </p:nvGrpSpPr>
              <p:grpSpPr>
                <a:xfrm>
                  <a:off x="6073357" y="2587040"/>
                  <a:ext cx="1332983" cy="138499"/>
                  <a:chOff x="6856578" y="2644635"/>
                  <a:chExt cx="1332983" cy="138499"/>
                </a:xfrm>
              </p:grpSpPr>
              <p:sp>
                <p:nvSpPr>
                  <p:cNvPr id="519" name="テキスト ボックス 518">
                    <a:extLst>
                      <a:ext uri="{FF2B5EF4-FFF2-40B4-BE49-F238E27FC236}">
                        <a16:creationId xmlns:a16="http://schemas.microsoft.com/office/drawing/2014/main" id="{427F5EE2-D131-23BA-FE9D-CA8F40F2179E}"/>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20" name="テキスト ボックス 519">
                    <a:extLst>
                      <a:ext uri="{FF2B5EF4-FFF2-40B4-BE49-F238E27FC236}">
                        <a16:creationId xmlns:a16="http://schemas.microsoft.com/office/drawing/2014/main" id="{5570F98A-319B-03D2-60A0-B791F87C7A2E}"/>
                      </a:ext>
                    </a:extLst>
                  </p:cNvPr>
                  <p:cNvSpPr txBox="1"/>
                  <p:nvPr/>
                </p:nvSpPr>
                <p:spPr>
                  <a:xfrm>
                    <a:off x="6856578" y="2644635"/>
                    <a:ext cx="588303" cy="138499"/>
                  </a:xfrm>
                  <a:prstGeom prst="rect">
                    <a:avLst/>
                  </a:prstGeom>
                  <a:noFill/>
                </p:spPr>
                <p:txBody>
                  <a:bodyPr wrap="none" lIns="0" tIns="0" rIns="0" bIns="0" rtlCol="0">
                    <a:spAutoFit/>
                  </a:bodyPr>
                  <a:lstStyle/>
                  <a:p>
                    <a:r>
                      <a:rPr kumimoji="1" lang="ja-JP" altLang="en-US" sz="900" dirty="0">
                        <a:latin typeface="+mn-ea"/>
                      </a:rPr>
                      <a:t>傷つきにくさ</a:t>
                    </a:r>
                  </a:p>
                </p:txBody>
              </p:sp>
            </p:grpSp>
            <p:cxnSp>
              <p:nvCxnSpPr>
                <p:cNvPr id="518" name="直線コネクタ 517">
                  <a:extLst>
                    <a:ext uri="{FF2B5EF4-FFF2-40B4-BE49-F238E27FC236}">
                      <a16:creationId xmlns:a16="http://schemas.microsoft.com/office/drawing/2014/main" id="{0CAC6DA7-8FD7-C973-A5A1-1D29119E8929}"/>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5" name="グループ化 94">
                <a:extLst>
                  <a:ext uri="{FF2B5EF4-FFF2-40B4-BE49-F238E27FC236}">
                    <a16:creationId xmlns:a16="http://schemas.microsoft.com/office/drawing/2014/main" id="{CE34D823-4F5B-9021-31EC-4A8A2A9E4FE6}"/>
                  </a:ext>
                </a:extLst>
              </p:cNvPr>
              <p:cNvGrpSpPr/>
              <p:nvPr/>
            </p:nvGrpSpPr>
            <p:grpSpPr>
              <a:xfrm>
                <a:off x="6227452" y="2958196"/>
                <a:ext cx="1333834" cy="176825"/>
                <a:chOff x="6073357" y="2587040"/>
                <a:chExt cx="1333834" cy="176825"/>
              </a:xfrm>
            </p:grpSpPr>
            <p:grpSp>
              <p:nvGrpSpPr>
                <p:cNvPr id="513" name="グループ化 512">
                  <a:extLst>
                    <a:ext uri="{FF2B5EF4-FFF2-40B4-BE49-F238E27FC236}">
                      <a16:creationId xmlns:a16="http://schemas.microsoft.com/office/drawing/2014/main" id="{88B8C608-8EB2-E5FF-DC11-772ECCD66AEA}"/>
                    </a:ext>
                  </a:extLst>
                </p:cNvPr>
                <p:cNvGrpSpPr/>
                <p:nvPr/>
              </p:nvGrpSpPr>
              <p:grpSpPr>
                <a:xfrm>
                  <a:off x="6073357" y="2587040"/>
                  <a:ext cx="1332983" cy="138499"/>
                  <a:chOff x="6856578" y="2644635"/>
                  <a:chExt cx="1332983" cy="138499"/>
                </a:xfrm>
              </p:grpSpPr>
              <p:sp>
                <p:nvSpPr>
                  <p:cNvPr id="515" name="テキスト ボックス 514">
                    <a:extLst>
                      <a:ext uri="{FF2B5EF4-FFF2-40B4-BE49-F238E27FC236}">
                        <a16:creationId xmlns:a16="http://schemas.microsoft.com/office/drawing/2014/main" id="{147B42DA-D23D-1514-0D99-FC7470778827}"/>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16" name="テキスト ボックス 515">
                    <a:extLst>
                      <a:ext uri="{FF2B5EF4-FFF2-40B4-BE49-F238E27FC236}">
                        <a16:creationId xmlns:a16="http://schemas.microsoft.com/office/drawing/2014/main" id="{7EC53D71-2ABF-F144-8E1D-73FFFF9C1CCE}"/>
                      </a:ext>
                    </a:extLst>
                  </p:cNvPr>
                  <p:cNvSpPr txBox="1"/>
                  <p:nvPr/>
                </p:nvSpPr>
                <p:spPr>
                  <a:xfrm>
                    <a:off x="6856578" y="2644635"/>
                    <a:ext cx="864019" cy="138499"/>
                  </a:xfrm>
                  <a:prstGeom prst="rect">
                    <a:avLst/>
                  </a:prstGeom>
                  <a:noFill/>
                </p:spPr>
                <p:txBody>
                  <a:bodyPr wrap="none" lIns="0" tIns="0" rIns="0" bIns="0" rtlCol="0">
                    <a:spAutoFit/>
                  </a:bodyPr>
                  <a:lstStyle/>
                  <a:p>
                    <a:r>
                      <a:rPr kumimoji="1" lang="ja-JP" altLang="en-US" sz="900" dirty="0">
                        <a:latin typeface="+mn-ea"/>
                      </a:rPr>
                      <a:t>溝掃除のしやすさ</a:t>
                    </a:r>
                  </a:p>
                </p:txBody>
              </p:sp>
            </p:grpSp>
            <p:cxnSp>
              <p:nvCxnSpPr>
                <p:cNvPr id="514" name="直線コネクタ 513">
                  <a:extLst>
                    <a:ext uri="{FF2B5EF4-FFF2-40B4-BE49-F238E27FC236}">
                      <a16:creationId xmlns:a16="http://schemas.microsoft.com/office/drawing/2014/main" id="{71E5BF6C-7782-7D3D-09E0-14530A3084AD}"/>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7" name="グループ化 96">
                <a:extLst>
                  <a:ext uri="{FF2B5EF4-FFF2-40B4-BE49-F238E27FC236}">
                    <a16:creationId xmlns:a16="http://schemas.microsoft.com/office/drawing/2014/main" id="{FBD8919E-5FD7-6B73-4179-B9F9951BD41F}"/>
                  </a:ext>
                </a:extLst>
              </p:cNvPr>
              <p:cNvGrpSpPr/>
              <p:nvPr/>
            </p:nvGrpSpPr>
            <p:grpSpPr>
              <a:xfrm>
                <a:off x="6227452" y="3159192"/>
                <a:ext cx="1333834" cy="176825"/>
                <a:chOff x="6073357" y="2587040"/>
                <a:chExt cx="1333834" cy="176825"/>
              </a:xfrm>
            </p:grpSpPr>
            <p:grpSp>
              <p:nvGrpSpPr>
                <p:cNvPr id="125" name="グループ化 124">
                  <a:extLst>
                    <a:ext uri="{FF2B5EF4-FFF2-40B4-BE49-F238E27FC236}">
                      <a16:creationId xmlns:a16="http://schemas.microsoft.com/office/drawing/2014/main" id="{FA782C9A-DAFC-6152-5869-565A5C32300D}"/>
                    </a:ext>
                  </a:extLst>
                </p:cNvPr>
                <p:cNvGrpSpPr/>
                <p:nvPr/>
              </p:nvGrpSpPr>
              <p:grpSpPr>
                <a:xfrm>
                  <a:off x="6073357" y="2587040"/>
                  <a:ext cx="1332983" cy="138499"/>
                  <a:chOff x="6856578" y="2644635"/>
                  <a:chExt cx="1332983" cy="138499"/>
                </a:xfrm>
              </p:grpSpPr>
              <p:sp>
                <p:nvSpPr>
                  <p:cNvPr id="127" name="テキスト ボックス 126">
                    <a:extLst>
                      <a:ext uri="{FF2B5EF4-FFF2-40B4-BE49-F238E27FC236}">
                        <a16:creationId xmlns:a16="http://schemas.microsoft.com/office/drawing/2014/main" id="{0D87440C-3C21-8D69-0462-65FF1D53F646}"/>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12" name="テキスト ボックス 511">
                    <a:extLst>
                      <a:ext uri="{FF2B5EF4-FFF2-40B4-BE49-F238E27FC236}">
                        <a16:creationId xmlns:a16="http://schemas.microsoft.com/office/drawing/2014/main" id="{51C9D23E-8E6E-C976-EB61-24D9323F5468}"/>
                      </a:ext>
                    </a:extLst>
                  </p:cNvPr>
                  <p:cNvSpPr txBox="1"/>
                  <p:nvPr/>
                </p:nvSpPr>
                <p:spPr>
                  <a:xfrm>
                    <a:off x="6856578" y="2644635"/>
                    <a:ext cx="495328" cy="138499"/>
                  </a:xfrm>
                  <a:prstGeom prst="rect">
                    <a:avLst/>
                  </a:prstGeom>
                  <a:noFill/>
                </p:spPr>
                <p:txBody>
                  <a:bodyPr wrap="none" lIns="0" tIns="0" rIns="0" bIns="0" rtlCol="0">
                    <a:spAutoFit/>
                  </a:bodyPr>
                  <a:lstStyle/>
                  <a:p>
                    <a:r>
                      <a:rPr kumimoji="1" lang="ja-JP" altLang="en-US" sz="900" dirty="0">
                        <a:latin typeface="+mn-ea"/>
                      </a:rPr>
                      <a:t>汚れにくさ</a:t>
                    </a:r>
                  </a:p>
                </p:txBody>
              </p:sp>
            </p:grpSp>
            <p:cxnSp>
              <p:nvCxnSpPr>
                <p:cNvPr id="126" name="直線コネクタ 125">
                  <a:extLst>
                    <a:ext uri="{FF2B5EF4-FFF2-40B4-BE49-F238E27FC236}">
                      <a16:creationId xmlns:a16="http://schemas.microsoft.com/office/drawing/2014/main" id="{30C7DC0A-1CCD-6947-C3A4-4A5C18558B2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 name="グループ化 103">
                <a:extLst>
                  <a:ext uri="{FF2B5EF4-FFF2-40B4-BE49-F238E27FC236}">
                    <a16:creationId xmlns:a16="http://schemas.microsoft.com/office/drawing/2014/main" id="{E6E89608-8CAA-7565-2971-42F11C8C3F53}"/>
                  </a:ext>
                </a:extLst>
              </p:cNvPr>
              <p:cNvGrpSpPr/>
              <p:nvPr/>
            </p:nvGrpSpPr>
            <p:grpSpPr>
              <a:xfrm>
                <a:off x="6227452" y="3360187"/>
                <a:ext cx="1333834" cy="176825"/>
                <a:chOff x="6073357" y="2587040"/>
                <a:chExt cx="1333834" cy="176825"/>
              </a:xfrm>
            </p:grpSpPr>
            <p:grpSp>
              <p:nvGrpSpPr>
                <p:cNvPr id="108" name="グループ化 107">
                  <a:extLst>
                    <a:ext uri="{FF2B5EF4-FFF2-40B4-BE49-F238E27FC236}">
                      <a16:creationId xmlns:a16="http://schemas.microsoft.com/office/drawing/2014/main" id="{4705F126-782E-3500-ED27-EB355FD42DEE}"/>
                    </a:ext>
                  </a:extLst>
                </p:cNvPr>
                <p:cNvGrpSpPr/>
                <p:nvPr/>
              </p:nvGrpSpPr>
              <p:grpSpPr>
                <a:xfrm>
                  <a:off x="6073357" y="2587040"/>
                  <a:ext cx="1332983" cy="138499"/>
                  <a:chOff x="6856578" y="2644635"/>
                  <a:chExt cx="1332983" cy="138499"/>
                </a:xfrm>
              </p:grpSpPr>
              <p:sp>
                <p:nvSpPr>
                  <p:cNvPr id="118" name="テキスト ボックス 117">
                    <a:extLst>
                      <a:ext uri="{FF2B5EF4-FFF2-40B4-BE49-F238E27FC236}">
                        <a16:creationId xmlns:a16="http://schemas.microsoft.com/office/drawing/2014/main" id="{62007105-84EC-AE57-A79E-2D0497C4452F}"/>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121" name="テキスト ボックス 120">
                    <a:extLst>
                      <a:ext uri="{FF2B5EF4-FFF2-40B4-BE49-F238E27FC236}">
                        <a16:creationId xmlns:a16="http://schemas.microsoft.com/office/drawing/2014/main" id="{FE6F12E7-2A6D-7039-7FF3-EF14B1DBB5FC}"/>
                      </a:ext>
                    </a:extLst>
                  </p:cNvPr>
                  <p:cNvSpPr txBox="1"/>
                  <p:nvPr/>
                </p:nvSpPr>
                <p:spPr>
                  <a:xfrm>
                    <a:off x="6856578" y="2644635"/>
                    <a:ext cx="929742" cy="138499"/>
                  </a:xfrm>
                  <a:prstGeom prst="rect">
                    <a:avLst/>
                  </a:prstGeom>
                  <a:noFill/>
                </p:spPr>
                <p:txBody>
                  <a:bodyPr wrap="none" lIns="0" tIns="0" rIns="0" bIns="0" rtlCol="0">
                    <a:spAutoFit/>
                  </a:bodyPr>
                  <a:lstStyle/>
                  <a:p>
                    <a:r>
                      <a:rPr kumimoji="1" lang="ja-JP" altLang="en-US" sz="900" dirty="0">
                        <a:latin typeface="+mn-ea"/>
                      </a:rPr>
                      <a:t>水のしみ込みにくさ</a:t>
                    </a:r>
                  </a:p>
                </p:txBody>
              </p:sp>
            </p:grpSp>
            <p:cxnSp>
              <p:nvCxnSpPr>
                <p:cNvPr id="116" name="直線コネクタ 115">
                  <a:extLst>
                    <a:ext uri="{FF2B5EF4-FFF2-40B4-BE49-F238E27FC236}">
                      <a16:creationId xmlns:a16="http://schemas.microsoft.com/office/drawing/2014/main" id="{28E3CF1D-C2DD-7CE6-987B-6BB93BC6C5B3}"/>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37" name="グループ化 136">
            <a:extLst>
              <a:ext uri="{FF2B5EF4-FFF2-40B4-BE49-F238E27FC236}">
                <a16:creationId xmlns:a16="http://schemas.microsoft.com/office/drawing/2014/main" id="{D86E0A79-470D-2B8F-451D-057BE9C99674}"/>
              </a:ext>
            </a:extLst>
          </p:cNvPr>
          <p:cNvGrpSpPr/>
          <p:nvPr/>
        </p:nvGrpSpPr>
        <p:grpSpPr>
          <a:xfrm>
            <a:off x="6227452" y="5229780"/>
            <a:ext cx="1333834" cy="1352928"/>
            <a:chOff x="6227452" y="5269001"/>
            <a:chExt cx="1333834" cy="1352928"/>
          </a:xfrm>
        </p:grpSpPr>
        <p:grpSp>
          <p:nvGrpSpPr>
            <p:cNvPr id="540" name="グループ化 539">
              <a:extLst>
                <a:ext uri="{FF2B5EF4-FFF2-40B4-BE49-F238E27FC236}">
                  <a16:creationId xmlns:a16="http://schemas.microsoft.com/office/drawing/2014/main" id="{FDF2BAD0-5740-3467-2ADD-6D1E6EB01A5F}"/>
                </a:ext>
              </a:extLst>
            </p:cNvPr>
            <p:cNvGrpSpPr/>
            <p:nvPr/>
          </p:nvGrpSpPr>
          <p:grpSpPr>
            <a:xfrm>
              <a:off x="6487522" y="5269001"/>
              <a:ext cx="841424" cy="331481"/>
              <a:chOff x="5991393" y="-783167"/>
              <a:chExt cx="841424" cy="331481"/>
            </a:xfrm>
          </p:grpSpPr>
          <p:sp>
            <p:nvSpPr>
              <p:cNvPr id="541" name="四角形: 角を丸くする 540">
                <a:extLst>
                  <a:ext uri="{FF2B5EF4-FFF2-40B4-BE49-F238E27FC236}">
                    <a16:creationId xmlns:a16="http://schemas.microsoft.com/office/drawing/2014/main" id="{13E64AF0-B464-C18B-4564-8A5B6A80C2C5}"/>
                  </a:ext>
                </a:extLst>
              </p:cNvPr>
              <p:cNvSpPr/>
              <p:nvPr/>
            </p:nvSpPr>
            <p:spPr>
              <a:xfrm>
                <a:off x="6062688" y="-622017"/>
                <a:ext cx="698253" cy="108000"/>
              </a:xfrm>
              <a:prstGeom prst="roundRect">
                <a:avLst>
                  <a:gd name="adj" fmla="val 50000"/>
                </a:avLst>
              </a:prstGeom>
              <a:gradFill flip="none" rotWithShape="1">
                <a:gsLst>
                  <a:gs pos="50000">
                    <a:schemeClr val="accent4"/>
                  </a:gs>
                  <a:gs pos="0">
                    <a:srgbClr val="C00000"/>
                  </a:gs>
                  <a:gs pos="25000">
                    <a:srgbClr val="FF0000"/>
                  </a:gs>
                  <a:gs pos="100000">
                    <a:srgbClr val="0070C0"/>
                  </a:gs>
                  <a:gs pos="75000">
                    <a:schemeClr val="accent6"/>
                  </a:gs>
                </a:gsLst>
                <a:lin ang="7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542" name="グループ化 541">
                <a:extLst>
                  <a:ext uri="{FF2B5EF4-FFF2-40B4-BE49-F238E27FC236}">
                    <a16:creationId xmlns:a16="http://schemas.microsoft.com/office/drawing/2014/main" id="{62B885E4-173A-DBA4-4FDF-FF80701B0965}"/>
                  </a:ext>
                </a:extLst>
              </p:cNvPr>
              <p:cNvGrpSpPr/>
              <p:nvPr/>
            </p:nvGrpSpPr>
            <p:grpSpPr>
              <a:xfrm>
                <a:off x="6535710" y="-622017"/>
                <a:ext cx="230848" cy="108000"/>
                <a:chOff x="6586870" y="3800830"/>
                <a:chExt cx="230848" cy="108000"/>
              </a:xfrm>
            </p:grpSpPr>
            <p:sp>
              <p:nvSpPr>
                <p:cNvPr id="552" name="正方形/長方形 551">
                  <a:extLst>
                    <a:ext uri="{FF2B5EF4-FFF2-40B4-BE49-F238E27FC236}">
                      <a16:creationId xmlns:a16="http://schemas.microsoft.com/office/drawing/2014/main" id="{6205E2D1-566A-E71A-D421-94F134AD7FD1}"/>
                    </a:ext>
                  </a:extLst>
                </p:cNvPr>
                <p:cNvSpPr/>
                <p:nvPr/>
              </p:nvSpPr>
              <p:spPr>
                <a:xfrm>
                  <a:off x="6586870" y="3800830"/>
                  <a:ext cx="17146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3" name="フローチャート: 論理積ゲート 552">
                  <a:extLst>
                    <a:ext uri="{FF2B5EF4-FFF2-40B4-BE49-F238E27FC236}">
                      <a16:creationId xmlns:a16="http://schemas.microsoft.com/office/drawing/2014/main" id="{96585FE8-2374-52A0-06B5-9FFE69E7D2CB}"/>
                    </a:ext>
                  </a:extLst>
                </p:cNvPr>
                <p:cNvSpPr/>
                <p:nvPr/>
              </p:nvSpPr>
              <p:spPr>
                <a:xfrm>
                  <a:off x="6719279" y="3800830"/>
                  <a:ext cx="98439" cy="108000"/>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n-ea"/>
                  </a:endParaRPr>
                </a:p>
              </p:txBody>
            </p:sp>
          </p:grpSp>
          <p:sp>
            <p:nvSpPr>
              <p:cNvPr id="543" name="テキスト ボックス 542">
                <a:extLst>
                  <a:ext uri="{FF2B5EF4-FFF2-40B4-BE49-F238E27FC236}">
                    <a16:creationId xmlns:a16="http://schemas.microsoft.com/office/drawing/2014/main" id="{786E462C-26A0-F486-E749-16A727CF7CA4}"/>
                  </a:ext>
                </a:extLst>
              </p:cNvPr>
              <p:cNvSpPr txBox="1"/>
              <p:nvPr/>
            </p:nvSpPr>
            <p:spPr>
              <a:xfrm>
                <a:off x="6625481" y="-636910"/>
                <a:ext cx="102592" cy="123111"/>
              </a:xfrm>
              <a:prstGeom prst="rect">
                <a:avLst/>
              </a:prstGeom>
              <a:noFill/>
            </p:spPr>
            <p:txBody>
              <a:bodyPr wrap="none" lIns="0" tIns="0" rIns="0" bIns="0" rtlCol="0" anchor="ctr" anchorCtr="0">
                <a:spAutoFit/>
              </a:bodyPr>
              <a:lstStyle/>
              <a:p>
                <a:pPr algn="r"/>
                <a:r>
                  <a:rPr kumimoji="1" lang="ja-JP" altLang="en-US" sz="800" b="1" dirty="0">
                    <a:solidFill>
                      <a:schemeClr val="bg1"/>
                    </a:solidFill>
                    <a:latin typeface="+mn-ea"/>
                  </a:rPr>
                  <a:t>長</a:t>
                </a:r>
              </a:p>
            </p:txBody>
          </p:sp>
          <p:sp>
            <p:nvSpPr>
              <p:cNvPr id="545" name="テキスト ボックス 544">
                <a:extLst>
                  <a:ext uri="{FF2B5EF4-FFF2-40B4-BE49-F238E27FC236}">
                    <a16:creationId xmlns:a16="http://schemas.microsoft.com/office/drawing/2014/main" id="{7049DD96-B5B0-4A0A-08AA-56AA3E888DBD}"/>
                  </a:ext>
                </a:extLst>
              </p:cNvPr>
              <p:cNvSpPr txBox="1"/>
              <p:nvPr/>
            </p:nvSpPr>
            <p:spPr>
              <a:xfrm>
                <a:off x="6094149" y="-636910"/>
                <a:ext cx="102592" cy="123111"/>
              </a:xfrm>
              <a:prstGeom prst="rect">
                <a:avLst/>
              </a:prstGeom>
              <a:noFill/>
            </p:spPr>
            <p:txBody>
              <a:bodyPr wrap="none" lIns="0" tIns="0" rIns="0" bIns="0" rtlCol="0" anchor="ctr" anchorCtr="0">
                <a:spAutoFit/>
              </a:bodyPr>
              <a:lstStyle/>
              <a:p>
                <a:r>
                  <a:rPr kumimoji="1" lang="ja-JP" altLang="en-US" sz="800" b="1" dirty="0">
                    <a:solidFill>
                      <a:schemeClr val="bg1"/>
                    </a:solidFill>
                    <a:latin typeface="+mn-ea"/>
                  </a:rPr>
                  <a:t>短</a:t>
                </a:r>
              </a:p>
            </p:txBody>
          </p:sp>
          <p:sp>
            <p:nvSpPr>
              <p:cNvPr id="546" name="テキスト ボックス 545">
                <a:extLst>
                  <a:ext uri="{FF2B5EF4-FFF2-40B4-BE49-F238E27FC236}">
                    <a16:creationId xmlns:a16="http://schemas.microsoft.com/office/drawing/2014/main" id="{9966C203-50D5-A4CE-33FD-598812B82E08}"/>
                  </a:ext>
                </a:extLst>
              </p:cNvPr>
              <p:cNvSpPr txBox="1"/>
              <p:nvPr/>
            </p:nvSpPr>
            <p:spPr>
              <a:xfrm>
                <a:off x="6053033" y="-765616"/>
                <a:ext cx="718145" cy="123111"/>
              </a:xfrm>
              <a:prstGeom prst="rect">
                <a:avLst/>
              </a:prstGeom>
              <a:noFill/>
            </p:spPr>
            <p:txBody>
              <a:bodyPr wrap="none" lIns="0" tIns="0" rIns="0" bIns="0" rtlCol="0">
                <a:spAutoFit/>
              </a:bodyPr>
              <a:lstStyle/>
              <a:p>
                <a:pPr algn="ctr"/>
                <a:r>
                  <a:rPr kumimoji="1" lang="ja-JP" altLang="en-US" sz="800" dirty="0">
                    <a:latin typeface="+mn-ea"/>
                  </a:rPr>
                  <a:t>一日の滞在時間</a:t>
                </a:r>
              </a:p>
            </p:txBody>
          </p:sp>
          <p:sp>
            <p:nvSpPr>
              <p:cNvPr id="547" name="正方形/長方形 546">
                <a:extLst>
                  <a:ext uri="{FF2B5EF4-FFF2-40B4-BE49-F238E27FC236}">
                    <a16:creationId xmlns:a16="http://schemas.microsoft.com/office/drawing/2014/main" id="{01B705BB-DCE6-EFA0-1BB2-14CD51A0575E}"/>
                  </a:ext>
                </a:extLst>
              </p:cNvPr>
              <p:cNvSpPr/>
              <p:nvPr/>
            </p:nvSpPr>
            <p:spPr>
              <a:xfrm>
                <a:off x="5991393" y="-783167"/>
                <a:ext cx="841424" cy="331481"/>
              </a:xfrm>
              <a:prstGeom prst="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8" name="正方形/長方形 547">
                <a:extLst>
                  <a:ext uri="{FF2B5EF4-FFF2-40B4-BE49-F238E27FC236}">
                    <a16:creationId xmlns:a16="http://schemas.microsoft.com/office/drawing/2014/main" id="{EBCFB486-9B61-8930-05B8-FDD13302EF03}"/>
                  </a:ext>
                </a:extLst>
              </p:cNvPr>
              <p:cNvSpPr/>
              <p:nvPr/>
            </p:nvSpPr>
            <p:spPr>
              <a:xfrm rot="10800000">
                <a:off x="6278289" y="-622017"/>
                <a:ext cx="266077" cy="10800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9" name="テキスト ボックス 548">
                <a:extLst>
                  <a:ext uri="{FF2B5EF4-FFF2-40B4-BE49-F238E27FC236}">
                    <a16:creationId xmlns:a16="http://schemas.microsoft.com/office/drawing/2014/main" id="{31F027FC-E0FE-DEF0-6770-19B7517C9CFA}"/>
                  </a:ext>
                </a:extLst>
              </p:cNvPr>
              <p:cNvSpPr txBox="1"/>
              <p:nvPr/>
            </p:nvSpPr>
            <p:spPr>
              <a:xfrm>
                <a:off x="6360809" y="-636910"/>
                <a:ext cx="102592" cy="123111"/>
              </a:xfrm>
              <a:prstGeom prst="rect">
                <a:avLst/>
              </a:prstGeom>
              <a:noFill/>
            </p:spPr>
            <p:txBody>
              <a:bodyPr wrap="none" lIns="0" tIns="0" rIns="0" bIns="0" rtlCol="0" anchor="ctr" anchorCtr="0">
                <a:spAutoFit/>
              </a:bodyPr>
              <a:lstStyle/>
              <a:p>
                <a:pPr algn="ctr"/>
                <a:r>
                  <a:rPr kumimoji="1" lang="ja-JP" altLang="en-US" sz="800" b="1" dirty="0">
                    <a:solidFill>
                      <a:schemeClr val="bg1"/>
                    </a:solidFill>
                    <a:latin typeface="+mn-ea"/>
                  </a:rPr>
                  <a:t>中</a:t>
                </a:r>
              </a:p>
            </p:txBody>
          </p:sp>
        </p:grpSp>
        <p:grpSp>
          <p:nvGrpSpPr>
            <p:cNvPr id="525" name="グループ化 524">
              <a:extLst>
                <a:ext uri="{FF2B5EF4-FFF2-40B4-BE49-F238E27FC236}">
                  <a16:creationId xmlns:a16="http://schemas.microsoft.com/office/drawing/2014/main" id="{025F5F80-5A4E-2058-74B0-FDB9E76A3FD5}"/>
                </a:ext>
              </a:extLst>
            </p:cNvPr>
            <p:cNvGrpSpPr/>
            <p:nvPr/>
          </p:nvGrpSpPr>
          <p:grpSpPr>
            <a:xfrm>
              <a:off x="6227452" y="5641121"/>
              <a:ext cx="1333834" cy="980808"/>
              <a:chOff x="6227452" y="2556204"/>
              <a:chExt cx="1333834" cy="980808"/>
            </a:xfrm>
          </p:grpSpPr>
          <p:grpSp>
            <p:nvGrpSpPr>
              <p:cNvPr id="534" name="グループ化 533">
                <a:extLst>
                  <a:ext uri="{FF2B5EF4-FFF2-40B4-BE49-F238E27FC236}">
                    <a16:creationId xmlns:a16="http://schemas.microsoft.com/office/drawing/2014/main" id="{1DF72B0B-36B8-F9F1-AF3A-EE5F50473E0F}"/>
                  </a:ext>
                </a:extLst>
              </p:cNvPr>
              <p:cNvGrpSpPr/>
              <p:nvPr/>
            </p:nvGrpSpPr>
            <p:grpSpPr>
              <a:xfrm>
                <a:off x="6227452" y="2556204"/>
                <a:ext cx="1333834" cy="176825"/>
                <a:chOff x="6073357" y="2587040"/>
                <a:chExt cx="1333834" cy="176825"/>
              </a:xfrm>
            </p:grpSpPr>
            <p:grpSp>
              <p:nvGrpSpPr>
                <p:cNvPr id="571" name="グループ化 570">
                  <a:extLst>
                    <a:ext uri="{FF2B5EF4-FFF2-40B4-BE49-F238E27FC236}">
                      <a16:creationId xmlns:a16="http://schemas.microsoft.com/office/drawing/2014/main" id="{1A0E0F8A-363E-058E-6503-5D2D20E59F56}"/>
                    </a:ext>
                  </a:extLst>
                </p:cNvPr>
                <p:cNvGrpSpPr/>
                <p:nvPr/>
              </p:nvGrpSpPr>
              <p:grpSpPr>
                <a:xfrm>
                  <a:off x="6073357" y="2587040"/>
                  <a:ext cx="1332983" cy="138499"/>
                  <a:chOff x="6856578" y="2644635"/>
                  <a:chExt cx="1332983" cy="138499"/>
                </a:xfrm>
              </p:grpSpPr>
              <p:sp>
                <p:nvSpPr>
                  <p:cNvPr id="573" name="テキスト ボックス 572">
                    <a:extLst>
                      <a:ext uri="{FF2B5EF4-FFF2-40B4-BE49-F238E27FC236}">
                        <a16:creationId xmlns:a16="http://schemas.microsoft.com/office/drawing/2014/main" id="{B4670464-BF09-2784-6472-CFFFCED7DC3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74" name="テキスト ボックス 573">
                    <a:extLst>
                      <a:ext uri="{FF2B5EF4-FFF2-40B4-BE49-F238E27FC236}">
                        <a16:creationId xmlns:a16="http://schemas.microsoft.com/office/drawing/2014/main" id="{0FD1D2CC-8D84-6635-4381-B5AA593F98E6}"/>
                      </a:ext>
                    </a:extLst>
                  </p:cNvPr>
                  <p:cNvSpPr txBox="1"/>
                  <p:nvPr/>
                </p:nvSpPr>
                <p:spPr>
                  <a:xfrm>
                    <a:off x="6856578" y="2644635"/>
                    <a:ext cx="663643" cy="138499"/>
                  </a:xfrm>
                  <a:prstGeom prst="rect">
                    <a:avLst/>
                  </a:prstGeom>
                  <a:noFill/>
                </p:spPr>
                <p:txBody>
                  <a:bodyPr wrap="none" lIns="0" tIns="0" rIns="0" bIns="0" rtlCol="0">
                    <a:spAutoFit/>
                  </a:bodyPr>
                  <a:lstStyle/>
                  <a:p>
                    <a:r>
                      <a:rPr kumimoji="1" lang="ja-JP" altLang="en-US" sz="900" dirty="0">
                        <a:latin typeface="+mn-ea"/>
                      </a:rPr>
                      <a:t>すり減りにくさ</a:t>
                    </a:r>
                  </a:p>
                </p:txBody>
              </p:sp>
            </p:grpSp>
            <p:cxnSp>
              <p:nvCxnSpPr>
                <p:cNvPr id="572" name="直線コネクタ 571">
                  <a:extLst>
                    <a:ext uri="{FF2B5EF4-FFF2-40B4-BE49-F238E27FC236}">
                      <a16:creationId xmlns:a16="http://schemas.microsoft.com/office/drawing/2014/main" id="{B84C0751-5D61-DCAA-7832-8B26D34FAE4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4" name="グループ化 543">
                <a:extLst>
                  <a:ext uri="{FF2B5EF4-FFF2-40B4-BE49-F238E27FC236}">
                    <a16:creationId xmlns:a16="http://schemas.microsoft.com/office/drawing/2014/main" id="{C23A9968-4353-168D-35A7-B65D71265716}"/>
                  </a:ext>
                </a:extLst>
              </p:cNvPr>
              <p:cNvGrpSpPr/>
              <p:nvPr/>
            </p:nvGrpSpPr>
            <p:grpSpPr>
              <a:xfrm>
                <a:off x="6227452" y="2757200"/>
                <a:ext cx="1333834" cy="176825"/>
                <a:chOff x="6073357" y="2587040"/>
                <a:chExt cx="1333834" cy="176825"/>
              </a:xfrm>
            </p:grpSpPr>
            <p:grpSp>
              <p:nvGrpSpPr>
                <p:cNvPr id="567" name="グループ化 566">
                  <a:extLst>
                    <a:ext uri="{FF2B5EF4-FFF2-40B4-BE49-F238E27FC236}">
                      <a16:creationId xmlns:a16="http://schemas.microsoft.com/office/drawing/2014/main" id="{7A061476-C978-0123-172D-65B98C8F296A}"/>
                    </a:ext>
                  </a:extLst>
                </p:cNvPr>
                <p:cNvGrpSpPr/>
                <p:nvPr/>
              </p:nvGrpSpPr>
              <p:grpSpPr>
                <a:xfrm>
                  <a:off x="6073357" y="2587040"/>
                  <a:ext cx="1332983" cy="138499"/>
                  <a:chOff x="6856578" y="2644635"/>
                  <a:chExt cx="1332983" cy="138499"/>
                </a:xfrm>
              </p:grpSpPr>
              <p:sp>
                <p:nvSpPr>
                  <p:cNvPr id="569" name="テキスト ボックス 568">
                    <a:extLst>
                      <a:ext uri="{FF2B5EF4-FFF2-40B4-BE49-F238E27FC236}">
                        <a16:creationId xmlns:a16="http://schemas.microsoft.com/office/drawing/2014/main" id="{254F0B54-A621-57E6-32BD-D22BD176598E}"/>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70" name="テキスト ボックス 569">
                    <a:extLst>
                      <a:ext uri="{FF2B5EF4-FFF2-40B4-BE49-F238E27FC236}">
                        <a16:creationId xmlns:a16="http://schemas.microsoft.com/office/drawing/2014/main" id="{14A6DCB7-1B0D-5650-CFE7-1A61BBB71C98}"/>
                      </a:ext>
                    </a:extLst>
                  </p:cNvPr>
                  <p:cNvSpPr txBox="1"/>
                  <p:nvPr/>
                </p:nvSpPr>
                <p:spPr>
                  <a:xfrm>
                    <a:off x="6856578" y="2644635"/>
                    <a:ext cx="588303" cy="138499"/>
                  </a:xfrm>
                  <a:prstGeom prst="rect">
                    <a:avLst/>
                  </a:prstGeom>
                  <a:noFill/>
                </p:spPr>
                <p:txBody>
                  <a:bodyPr wrap="none" lIns="0" tIns="0" rIns="0" bIns="0" rtlCol="0">
                    <a:spAutoFit/>
                  </a:bodyPr>
                  <a:lstStyle/>
                  <a:p>
                    <a:r>
                      <a:rPr kumimoji="1" lang="ja-JP" altLang="en-US" sz="900" dirty="0">
                        <a:latin typeface="+mn-ea"/>
                      </a:rPr>
                      <a:t>傷つきにくさ</a:t>
                    </a:r>
                  </a:p>
                </p:txBody>
              </p:sp>
            </p:grpSp>
            <p:cxnSp>
              <p:nvCxnSpPr>
                <p:cNvPr id="568" name="直線コネクタ 567">
                  <a:extLst>
                    <a:ext uri="{FF2B5EF4-FFF2-40B4-BE49-F238E27FC236}">
                      <a16:creationId xmlns:a16="http://schemas.microsoft.com/office/drawing/2014/main" id="{3C02FF8E-6FC7-6325-C947-5C5566DD208D}"/>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0" name="グループ化 549">
                <a:extLst>
                  <a:ext uri="{FF2B5EF4-FFF2-40B4-BE49-F238E27FC236}">
                    <a16:creationId xmlns:a16="http://schemas.microsoft.com/office/drawing/2014/main" id="{98F74569-15CA-EA60-99D1-2E6159FE6880}"/>
                  </a:ext>
                </a:extLst>
              </p:cNvPr>
              <p:cNvGrpSpPr/>
              <p:nvPr/>
            </p:nvGrpSpPr>
            <p:grpSpPr>
              <a:xfrm>
                <a:off x="6227452" y="2958196"/>
                <a:ext cx="1333834" cy="176825"/>
                <a:chOff x="6073357" y="2587040"/>
                <a:chExt cx="1333834" cy="176825"/>
              </a:xfrm>
            </p:grpSpPr>
            <p:grpSp>
              <p:nvGrpSpPr>
                <p:cNvPr id="563" name="グループ化 562">
                  <a:extLst>
                    <a:ext uri="{FF2B5EF4-FFF2-40B4-BE49-F238E27FC236}">
                      <a16:creationId xmlns:a16="http://schemas.microsoft.com/office/drawing/2014/main" id="{048DA1A4-FC89-E8CA-378D-DBCE1ED3941B}"/>
                    </a:ext>
                  </a:extLst>
                </p:cNvPr>
                <p:cNvGrpSpPr/>
                <p:nvPr/>
              </p:nvGrpSpPr>
              <p:grpSpPr>
                <a:xfrm>
                  <a:off x="6073357" y="2587040"/>
                  <a:ext cx="1332983" cy="138499"/>
                  <a:chOff x="6856578" y="2644635"/>
                  <a:chExt cx="1332983" cy="138499"/>
                </a:xfrm>
              </p:grpSpPr>
              <p:sp>
                <p:nvSpPr>
                  <p:cNvPr id="565" name="テキスト ボックス 564">
                    <a:extLst>
                      <a:ext uri="{FF2B5EF4-FFF2-40B4-BE49-F238E27FC236}">
                        <a16:creationId xmlns:a16="http://schemas.microsoft.com/office/drawing/2014/main" id="{7A7CD627-CE36-48D6-0144-BEFFE5DF46F0}"/>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66" name="テキスト ボックス 565">
                    <a:extLst>
                      <a:ext uri="{FF2B5EF4-FFF2-40B4-BE49-F238E27FC236}">
                        <a16:creationId xmlns:a16="http://schemas.microsoft.com/office/drawing/2014/main" id="{F50696BD-4C5C-9389-C6C4-90EFAC769D2B}"/>
                      </a:ext>
                    </a:extLst>
                  </p:cNvPr>
                  <p:cNvSpPr txBox="1"/>
                  <p:nvPr/>
                </p:nvSpPr>
                <p:spPr>
                  <a:xfrm>
                    <a:off x="6856578" y="2644635"/>
                    <a:ext cx="864019" cy="138499"/>
                  </a:xfrm>
                  <a:prstGeom prst="rect">
                    <a:avLst/>
                  </a:prstGeom>
                  <a:noFill/>
                </p:spPr>
                <p:txBody>
                  <a:bodyPr wrap="none" lIns="0" tIns="0" rIns="0" bIns="0" rtlCol="0">
                    <a:spAutoFit/>
                  </a:bodyPr>
                  <a:lstStyle/>
                  <a:p>
                    <a:r>
                      <a:rPr kumimoji="1" lang="ja-JP" altLang="en-US" sz="900" dirty="0">
                        <a:latin typeface="+mn-ea"/>
                      </a:rPr>
                      <a:t>溝掃除のしやすさ</a:t>
                    </a:r>
                  </a:p>
                </p:txBody>
              </p:sp>
            </p:grpSp>
            <p:cxnSp>
              <p:nvCxnSpPr>
                <p:cNvPr id="564" name="直線コネクタ 563">
                  <a:extLst>
                    <a:ext uri="{FF2B5EF4-FFF2-40B4-BE49-F238E27FC236}">
                      <a16:creationId xmlns:a16="http://schemas.microsoft.com/office/drawing/2014/main" id="{5F26248A-032B-D98E-39E1-F0EC2F0C7C91}"/>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1" name="グループ化 550">
                <a:extLst>
                  <a:ext uri="{FF2B5EF4-FFF2-40B4-BE49-F238E27FC236}">
                    <a16:creationId xmlns:a16="http://schemas.microsoft.com/office/drawing/2014/main" id="{2A726081-64D7-BAD7-5CC4-0BDB176BDD2A}"/>
                  </a:ext>
                </a:extLst>
              </p:cNvPr>
              <p:cNvGrpSpPr/>
              <p:nvPr/>
            </p:nvGrpSpPr>
            <p:grpSpPr>
              <a:xfrm>
                <a:off x="6227452" y="3159192"/>
                <a:ext cx="1333834" cy="176825"/>
                <a:chOff x="6073357" y="2587040"/>
                <a:chExt cx="1333834" cy="176825"/>
              </a:xfrm>
            </p:grpSpPr>
            <p:grpSp>
              <p:nvGrpSpPr>
                <p:cNvPr id="559" name="グループ化 558">
                  <a:extLst>
                    <a:ext uri="{FF2B5EF4-FFF2-40B4-BE49-F238E27FC236}">
                      <a16:creationId xmlns:a16="http://schemas.microsoft.com/office/drawing/2014/main" id="{BB1B15E7-11FA-DEDD-B4E6-2835C64FD112}"/>
                    </a:ext>
                  </a:extLst>
                </p:cNvPr>
                <p:cNvGrpSpPr/>
                <p:nvPr/>
              </p:nvGrpSpPr>
              <p:grpSpPr>
                <a:xfrm>
                  <a:off x="6073357" y="2587040"/>
                  <a:ext cx="1332983" cy="138499"/>
                  <a:chOff x="6856578" y="2644635"/>
                  <a:chExt cx="1332983" cy="138499"/>
                </a:xfrm>
              </p:grpSpPr>
              <p:sp>
                <p:nvSpPr>
                  <p:cNvPr id="561" name="テキスト ボックス 560">
                    <a:extLst>
                      <a:ext uri="{FF2B5EF4-FFF2-40B4-BE49-F238E27FC236}">
                        <a16:creationId xmlns:a16="http://schemas.microsoft.com/office/drawing/2014/main" id="{78C3CA51-5468-416C-7392-076F7E936294}"/>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62" name="テキスト ボックス 561">
                    <a:extLst>
                      <a:ext uri="{FF2B5EF4-FFF2-40B4-BE49-F238E27FC236}">
                        <a16:creationId xmlns:a16="http://schemas.microsoft.com/office/drawing/2014/main" id="{2A7AB4B8-5139-29A3-05AA-E0752FE30E68}"/>
                      </a:ext>
                    </a:extLst>
                  </p:cNvPr>
                  <p:cNvSpPr txBox="1"/>
                  <p:nvPr/>
                </p:nvSpPr>
                <p:spPr>
                  <a:xfrm>
                    <a:off x="6856578" y="2644635"/>
                    <a:ext cx="495328" cy="138499"/>
                  </a:xfrm>
                  <a:prstGeom prst="rect">
                    <a:avLst/>
                  </a:prstGeom>
                  <a:noFill/>
                </p:spPr>
                <p:txBody>
                  <a:bodyPr wrap="none" lIns="0" tIns="0" rIns="0" bIns="0" rtlCol="0">
                    <a:spAutoFit/>
                  </a:bodyPr>
                  <a:lstStyle/>
                  <a:p>
                    <a:r>
                      <a:rPr kumimoji="1" lang="ja-JP" altLang="en-US" sz="900" dirty="0">
                        <a:latin typeface="+mn-ea"/>
                      </a:rPr>
                      <a:t>汚れにくさ</a:t>
                    </a:r>
                  </a:p>
                </p:txBody>
              </p:sp>
            </p:grpSp>
            <p:cxnSp>
              <p:nvCxnSpPr>
                <p:cNvPr id="560" name="直線コネクタ 559">
                  <a:extLst>
                    <a:ext uri="{FF2B5EF4-FFF2-40B4-BE49-F238E27FC236}">
                      <a16:creationId xmlns:a16="http://schemas.microsoft.com/office/drawing/2014/main" id="{4BB5E25C-D190-50B0-564D-CCD5839CBA24}"/>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54" name="グループ化 553">
                <a:extLst>
                  <a:ext uri="{FF2B5EF4-FFF2-40B4-BE49-F238E27FC236}">
                    <a16:creationId xmlns:a16="http://schemas.microsoft.com/office/drawing/2014/main" id="{6BCF78EA-69FC-7E63-4757-67165B547613}"/>
                  </a:ext>
                </a:extLst>
              </p:cNvPr>
              <p:cNvGrpSpPr/>
              <p:nvPr/>
            </p:nvGrpSpPr>
            <p:grpSpPr>
              <a:xfrm>
                <a:off x="6227452" y="3360187"/>
                <a:ext cx="1333834" cy="176825"/>
                <a:chOff x="6073357" y="2587040"/>
                <a:chExt cx="1333834" cy="176825"/>
              </a:xfrm>
            </p:grpSpPr>
            <p:grpSp>
              <p:nvGrpSpPr>
                <p:cNvPr id="555" name="グループ化 554">
                  <a:extLst>
                    <a:ext uri="{FF2B5EF4-FFF2-40B4-BE49-F238E27FC236}">
                      <a16:creationId xmlns:a16="http://schemas.microsoft.com/office/drawing/2014/main" id="{C6C9BC7E-01B9-9274-C6BD-FBBD7221C9A3}"/>
                    </a:ext>
                  </a:extLst>
                </p:cNvPr>
                <p:cNvGrpSpPr/>
                <p:nvPr/>
              </p:nvGrpSpPr>
              <p:grpSpPr>
                <a:xfrm>
                  <a:off x="6073357" y="2587040"/>
                  <a:ext cx="1332983" cy="138499"/>
                  <a:chOff x="6856578" y="2644635"/>
                  <a:chExt cx="1332983" cy="138499"/>
                </a:xfrm>
              </p:grpSpPr>
              <p:sp>
                <p:nvSpPr>
                  <p:cNvPr id="557" name="テキスト ボックス 556">
                    <a:extLst>
                      <a:ext uri="{FF2B5EF4-FFF2-40B4-BE49-F238E27FC236}">
                        <a16:creationId xmlns:a16="http://schemas.microsoft.com/office/drawing/2014/main" id="{D4E5D3D9-ABB2-F7F8-D6DB-2E2EAE543652}"/>
                      </a:ext>
                    </a:extLst>
                  </p:cNvPr>
                  <p:cNvSpPr txBox="1"/>
                  <p:nvPr/>
                </p:nvSpPr>
                <p:spPr>
                  <a:xfrm>
                    <a:off x="7843312" y="2644635"/>
                    <a:ext cx="346249" cy="138499"/>
                  </a:xfrm>
                  <a:prstGeom prst="rect">
                    <a:avLst/>
                  </a:prstGeom>
                  <a:noFill/>
                </p:spPr>
                <p:txBody>
                  <a:bodyPr wrap="none" lIns="0" tIns="0" rIns="0" bIns="0" rtlCol="0">
                    <a:spAutoFit/>
                  </a:bodyPr>
                  <a:lstStyle/>
                  <a:p>
                    <a:r>
                      <a:rPr kumimoji="1" lang="ja-JP" altLang="en-US" sz="900" dirty="0">
                        <a:solidFill>
                          <a:schemeClr val="accent2">
                            <a:lumMod val="50000"/>
                          </a:schemeClr>
                        </a:solidFill>
                        <a:latin typeface="+mn-ea"/>
                      </a:rPr>
                      <a:t>★☆☆</a:t>
                    </a:r>
                  </a:p>
                </p:txBody>
              </p:sp>
              <p:sp>
                <p:nvSpPr>
                  <p:cNvPr id="558" name="テキスト ボックス 557">
                    <a:extLst>
                      <a:ext uri="{FF2B5EF4-FFF2-40B4-BE49-F238E27FC236}">
                        <a16:creationId xmlns:a16="http://schemas.microsoft.com/office/drawing/2014/main" id="{3A2F94D6-36E2-A247-EE93-4B85E3F3D61A}"/>
                      </a:ext>
                    </a:extLst>
                  </p:cNvPr>
                  <p:cNvSpPr txBox="1"/>
                  <p:nvPr/>
                </p:nvSpPr>
                <p:spPr>
                  <a:xfrm>
                    <a:off x="6856578" y="2644635"/>
                    <a:ext cx="929742" cy="138499"/>
                  </a:xfrm>
                  <a:prstGeom prst="rect">
                    <a:avLst/>
                  </a:prstGeom>
                  <a:noFill/>
                </p:spPr>
                <p:txBody>
                  <a:bodyPr wrap="none" lIns="0" tIns="0" rIns="0" bIns="0" rtlCol="0">
                    <a:spAutoFit/>
                  </a:bodyPr>
                  <a:lstStyle/>
                  <a:p>
                    <a:r>
                      <a:rPr kumimoji="1" lang="ja-JP" altLang="en-US" sz="900" dirty="0">
                        <a:latin typeface="+mn-ea"/>
                      </a:rPr>
                      <a:t>水のしみ込みにくさ</a:t>
                    </a:r>
                  </a:p>
                </p:txBody>
              </p:sp>
            </p:grpSp>
            <p:cxnSp>
              <p:nvCxnSpPr>
                <p:cNvPr id="556" name="直線コネクタ 555">
                  <a:extLst>
                    <a:ext uri="{FF2B5EF4-FFF2-40B4-BE49-F238E27FC236}">
                      <a16:creationId xmlns:a16="http://schemas.microsoft.com/office/drawing/2014/main" id="{C21DB776-971B-8CF2-42D6-A653DD787E0E}"/>
                    </a:ext>
                  </a:extLst>
                </p:cNvPr>
                <p:cNvCxnSpPr>
                  <a:cxnSpLocks/>
                </p:cNvCxnSpPr>
                <p:nvPr/>
              </p:nvCxnSpPr>
              <p:spPr>
                <a:xfrm>
                  <a:off x="6073357" y="2763865"/>
                  <a:ext cx="1333834"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7" name="図 6">
            <a:extLst>
              <a:ext uri="{FF2B5EF4-FFF2-40B4-BE49-F238E27FC236}">
                <a16:creationId xmlns:a16="http://schemas.microsoft.com/office/drawing/2014/main" id="{E936AB84-E082-F801-5ECF-5E91981DD80E}"/>
              </a:ext>
            </a:extLst>
          </p:cNvPr>
          <p:cNvPicPr>
            <a:picLocks noChangeAspect="1"/>
          </p:cNvPicPr>
          <p:nvPr/>
        </p:nvPicPr>
        <p:blipFill>
          <a:blip r:embed="rId50"/>
          <a:stretch>
            <a:fillRect/>
          </a:stretch>
        </p:blipFill>
        <p:spPr>
          <a:xfrm>
            <a:off x="5987039" y="7268236"/>
            <a:ext cx="253024" cy="252000"/>
          </a:xfrm>
          <a:prstGeom prst="rect">
            <a:avLst/>
          </a:prstGeom>
        </p:spPr>
      </p:pic>
      <p:pic>
        <p:nvPicPr>
          <p:cNvPr id="150" name="図 149">
            <a:extLst>
              <a:ext uri="{FF2B5EF4-FFF2-40B4-BE49-F238E27FC236}">
                <a16:creationId xmlns:a16="http://schemas.microsoft.com/office/drawing/2014/main" id="{5335022D-07ED-6278-65F8-03D3FA088730}"/>
              </a:ext>
            </a:extLst>
          </p:cNvPr>
          <p:cNvPicPr>
            <a:picLocks noChangeAspect="1"/>
          </p:cNvPicPr>
          <p:nvPr/>
        </p:nvPicPr>
        <p:blipFill>
          <a:blip r:embed="rId51"/>
          <a:stretch>
            <a:fillRect/>
          </a:stretch>
        </p:blipFill>
        <p:spPr>
          <a:xfrm>
            <a:off x="5987039" y="6955576"/>
            <a:ext cx="253024" cy="252000"/>
          </a:xfrm>
          <a:prstGeom prst="rect">
            <a:avLst/>
          </a:prstGeom>
        </p:spPr>
      </p:pic>
      <p:grpSp>
        <p:nvGrpSpPr>
          <p:cNvPr id="162" name="グループ化 161">
            <a:extLst>
              <a:ext uri="{FF2B5EF4-FFF2-40B4-BE49-F238E27FC236}">
                <a16:creationId xmlns:a16="http://schemas.microsoft.com/office/drawing/2014/main" id="{DE6DD8ED-0875-4F3C-88E5-00361DC43EF5}"/>
              </a:ext>
            </a:extLst>
          </p:cNvPr>
          <p:cNvGrpSpPr/>
          <p:nvPr/>
        </p:nvGrpSpPr>
        <p:grpSpPr>
          <a:xfrm>
            <a:off x="4469001" y="3002113"/>
            <a:ext cx="1616262" cy="472290"/>
            <a:chOff x="4469001" y="3002113"/>
            <a:chExt cx="1616262" cy="472290"/>
          </a:xfrm>
        </p:grpSpPr>
        <p:sp>
          <p:nvSpPr>
            <p:cNvPr id="92" name="テキスト ボックス 91">
              <a:extLst>
                <a:ext uri="{FF2B5EF4-FFF2-40B4-BE49-F238E27FC236}">
                  <a16:creationId xmlns:a16="http://schemas.microsoft.com/office/drawing/2014/main" id="{1EB62F8E-6291-1C94-FF86-03B6E948540C}"/>
                </a:ext>
              </a:extLst>
            </p:cNvPr>
            <p:cNvSpPr txBox="1"/>
            <p:nvPr/>
          </p:nvSpPr>
          <p:spPr>
            <a:xfrm>
              <a:off x="4469001" y="3002113"/>
              <a:ext cx="585097" cy="92333"/>
            </a:xfrm>
            <a:prstGeom prst="rect">
              <a:avLst/>
            </a:prstGeom>
            <a:noFill/>
          </p:spPr>
          <p:txBody>
            <a:bodyPr wrap="none" lIns="0" tIns="0" rIns="0" bIns="0" rtlCol="0">
              <a:spAutoFit/>
            </a:bodyPr>
            <a:lstStyle/>
            <a:p>
              <a:r>
                <a:rPr lang="ja-JP" altLang="en-US" sz="600" dirty="0">
                  <a:latin typeface="+mn-ea"/>
                </a:rPr>
                <a:t>▼使用できる場所</a:t>
              </a:r>
              <a:endParaRPr kumimoji="1" lang="ja-JP" altLang="en-US" sz="600" dirty="0">
                <a:latin typeface="+mn-ea"/>
              </a:endParaRPr>
            </a:p>
          </p:txBody>
        </p:sp>
        <p:grpSp>
          <p:nvGrpSpPr>
            <p:cNvPr id="709" name="グループ化 708">
              <a:extLst>
                <a:ext uri="{FF2B5EF4-FFF2-40B4-BE49-F238E27FC236}">
                  <a16:creationId xmlns:a16="http://schemas.microsoft.com/office/drawing/2014/main" id="{B8EAF7DC-9C13-6CDD-7C09-F489FFBD1482}"/>
                </a:ext>
              </a:extLst>
            </p:cNvPr>
            <p:cNvGrpSpPr/>
            <p:nvPr/>
          </p:nvGrpSpPr>
          <p:grpSpPr>
            <a:xfrm>
              <a:off x="4469001" y="3397459"/>
              <a:ext cx="751749" cy="76944"/>
              <a:chOff x="4497869" y="3397459"/>
              <a:chExt cx="751749" cy="76944"/>
            </a:xfrm>
          </p:grpSpPr>
          <p:sp>
            <p:nvSpPr>
              <p:cNvPr id="707" name="四角形: 角を丸くする 706">
                <a:extLst>
                  <a:ext uri="{FF2B5EF4-FFF2-40B4-BE49-F238E27FC236}">
                    <a16:creationId xmlns:a16="http://schemas.microsoft.com/office/drawing/2014/main" id="{E741EBF3-5F11-C217-7BE7-8071C768B165}"/>
                  </a:ext>
                </a:extLst>
              </p:cNvPr>
              <p:cNvSpPr/>
              <p:nvPr/>
            </p:nvSpPr>
            <p:spPr>
              <a:xfrm>
                <a:off x="4497869" y="3401849"/>
                <a:ext cx="68164" cy="68164"/>
              </a:xfrm>
              <a:prstGeom prst="roundRect">
                <a:avLst/>
              </a:prstGeom>
              <a:solidFill>
                <a:srgbClr val="FBDAC7"/>
              </a:solidFill>
              <a:ln w="6350">
                <a:solidFill>
                  <a:srgbClr val="6646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8" name="テキスト ボックス 707">
                <a:extLst>
                  <a:ext uri="{FF2B5EF4-FFF2-40B4-BE49-F238E27FC236}">
                    <a16:creationId xmlns:a16="http://schemas.microsoft.com/office/drawing/2014/main" id="{FD98FAC8-B98E-B45A-E636-9C3EC9A8952F}"/>
                  </a:ext>
                </a:extLst>
              </p:cNvPr>
              <p:cNvSpPr txBox="1"/>
              <p:nvPr/>
            </p:nvSpPr>
            <p:spPr>
              <a:xfrm>
                <a:off x="4581165" y="3397459"/>
                <a:ext cx="668453" cy="76944"/>
              </a:xfrm>
              <a:prstGeom prst="rect">
                <a:avLst/>
              </a:prstGeom>
              <a:noFill/>
            </p:spPr>
            <p:txBody>
              <a:bodyPr wrap="none" lIns="0" tIns="0" rIns="0" bIns="0" rtlCol="0">
                <a:spAutoFit/>
              </a:bodyPr>
              <a:lstStyle/>
              <a:p>
                <a:r>
                  <a:rPr lang="ja-JP" altLang="en-US" sz="500" b="1" dirty="0">
                    <a:solidFill>
                      <a:srgbClr val="65452C"/>
                    </a:solidFill>
                    <a:latin typeface="+mn-ea"/>
                  </a:rPr>
                  <a:t>特におすすめしたい場所</a:t>
                </a:r>
                <a:endParaRPr kumimoji="1" lang="ja-JP" altLang="en-US" sz="500" b="1" dirty="0">
                  <a:solidFill>
                    <a:srgbClr val="65452C"/>
                  </a:solidFill>
                  <a:latin typeface="+mn-ea"/>
                </a:endParaRPr>
              </a:p>
            </p:txBody>
          </p:sp>
        </p:grpSp>
        <p:grpSp>
          <p:nvGrpSpPr>
            <p:cNvPr id="153" name="グループ化 152">
              <a:extLst>
                <a:ext uri="{FF2B5EF4-FFF2-40B4-BE49-F238E27FC236}">
                  <a16:creationId xmlns:a16="http://schemas.microsoft.com/office/drawing/2014/main" id="{2B9169E2-4C4C-00EF-8D71-5881CD195F94}"/>
                </a:ext>
              </a:extLst>
            </p:cNvPr>
            <p:cNvGrpSpPr/>
            <p:nvPr/>
          </p:nvGrpSpPr>
          <p:grpSpPr>
            <a:xfrm>
              <a:off x="4469001" y="3119137"/>
              <a:ext cx="1616262" cy="252000"/>
              <a:chOff x="4618821" y="3119137"/>
              <a:chExt cx="1616262" cy="252000"/>
            </a:xfrm>
          </p:grpSpPr>
          <p:pic>
            <p:nvPicPr>
              <p:cNvPr id="695" name="図 694">
                <a:extLst>
                  <a:ext uri="{FF2B5EF4-FFF2-40B4-BE49-F238E27FC236}">
                    <a16:creationId xmlns:a16="http://schemas.microsoft.com/office/drawing/2014/main" id="{3F38EEAA-C015-F95C-6584-511FF661CC03}"/>
                  </a:ext>
                </a:extLst>
              </p:cNvPr>
              <p:cNvPicPr>
                <a:picLocks noChangeAspect="1"/>
              </p:cNvPicPr>
              <p:nvPr/>
            </p:nvPicPr>
            <p:blipFill>
              <a:blip r:embed="rId42"/>
              <a:stretch>
                <a:fillRect/>
              </a:stretch>
            </p:blipFill>
            <p:spPr>
              <a:xfrm>
                <a:off x="5442927" y="3119137"/>
                <a:ext cx="252000" cy="252000"/>
              </a:xfrm>
              <a:prstGeom prst="rect">
                <a:avLst/>
              </a:prstGeom>
            </p:spPr>
          </p:pic>
          <p:pic>
            <p:nvPicPr>
              <p:cNvPr id="696" name="図 695">
                <a:extLst>
                  <a:ext uri="{FF2B5EF4-FFF2-40B4-BE49-F238E27FC236}">
                    <a16:creationId xmlns:a16="http://schemas.microsoft.com/office/drawing/2014/main" id="{81214F8E-F9CF-E6E7-A866-1C592828AF9B}"/>
                  </a:ext>
                </a:extLst>
              </p:cNvPr>
              <p:cNvPicPr>
                <a:picLocks noChangeAspect="1"/>
              </p:cNvPicPr>
              <p:nvPr/>
            </p:nvPicPr>
            <p:blipFill>
              <a:blip r:embed="rId43"/>
              <a:stretch>
                <a:fillRect/>
              </a:stretch>
            </p:blipFill>
            <p:spPr>
              <a:xfrm>
                <a:off x="5717630" y="3119137"/>
                <a:ext cx="252000" cy="252000"/>
              </a:xfrm>
              <a:prstGeom prst="rect">
                <a:avLst/>
              </a:prstGeom>
            </p:spPr>
          </p:pic>
          <p:pic>
            <p:nvPicPr>
              <p:cNvPr id="697" name="図 696">
                <a:extLst>
                  <a:ext uri="{FF2B5EF4-FFF2-40B4-BE49-F238E27FC236}">
                    <a16:creationId xmlns:a16="http://schemas.microsoft.com/office/drawing/2014/main" id="{498990EA-EF9C-6873-1813-BE301A217C57}"/>
                  </a:ext>
                </a:extLst>
              </p:cNvPr>
              <p:cNvPicPr>
                <a:picLocks noChangeAspect="1"/>
              </p:cNvPicPr>
              <p:nvPr/>
            </p:nvPicPr>
            <p:blipFill>
              <a:blip r:embed="rId44"/>
              <a:stretch>
                <a:fillRect/>
              </a:stretch>
            </p:blipFill>
            <p:spPr>
              <a:xfrm>
                <a:off x="4618821" y="3119137"/>
                <a:ext cx="252000" cy="252000"/>
              </a:xfrm>
              <a:prstGeom prst="rect">
                <a:avLst/>
              </a:prstGeom>
            </p:spPr>
          </p:pic>
          <p:pic>
            <p:nvPicPr>
              <p:cNvPr id="701" name="図 700">
                <a:extLst>
                  <a:ext uri="{FF2B5EF4-FFF2-40B4-BE49-F238E27FC236}">
                    <a16:creationId xmlns:a16="http://schemas.microsoft.com/office/drawing/2014/main" id="{1351D522-87F0-A3BE-490B-ADE3D5367BDE}"/>
                  </a:ext>
                </a:extLst>
              </p:cNvPr>
              <p:cNvPicPr>
                <a:picLocks noChangeAspect="1"/>
              </p:cNvPicPr>
              <p:nvPr/>
            </p:nvPicPr>
            <p:blipFill>
              <a:blip r:embed="rId48"/>
              <a:stretch>
                <a:fillRect/>
              </a:stretch>
            </p:blipFill>
            <p:spPr>
              <a:xfrm>
                <a:off x="4893523" y="3119137"/>
                <a:ext cx="252000" cy="252000"/>
              </a:xfrm>
              <a:prstGeom prst="rect">
                <a:avLst/>
              </a:prstGeom>
            </p:spPr>
          </p:pic>
          <p:pic>
            <p:nvPicPr>
              <p:cNvPr id="702" name="図 701">
                <a:extLst>
                  <a:ext uri="{FF2B5EF4-FFF2-40B4-BE49-F238E27FC236}">
                    <a16:creationId xmlns:a16="http://schemas.microsoft.com/office/drawing/2014/main" id="{81F22BD5-16A1-722B-D2C1-3AE1D723AC2F}"/>
                  </a:ext>
                </a:extLst>
              </p:cNvPr>
              <p:cNvPicPr>
                <a:picLocks noChangeAspect="1"/>
              </p:cNvPicPr>
              <p:nvPr/>
            </p:nvPicPr>
            <p:blipFill>
              <a:blip r:embed="rId49"/>
              <a:stretch>
                <a:fillRect/>
              </a:stretch>
            </p:blipFill>
            <p:spPr>
              <a:xfrm>
                <a:off x="5168225" y="3119137"/>
                <a:ext cx="252000" cy="252000"/>
              </a:xfrm>
              <a:prstGeom prst="rect">
                <a:avLst/>
              </a:prstGeom>
            </p:spPr>
          </p:pic>
          <p:pic>
            <p:nvPicPr>
              <p:cNvPr id="152" name="図 151">
                <a:extLst>
                  <a:ext uri="{FF2B5EF4-FFF2-40B4-BE49-F238E27FC236}">
                    <a16:creationId xmlns:a16="http://schemas.microsoft.com/office/drawing/2014/main" id="{7B661F95-A19C-DFA9-6C85-8830D809DFF9}"/>
                  </a:ext>
                </a:extLst>
              </p:cNvPr>
              <p:cNvPicPr>
                <a:picLocks noChangeAspect="1"/>
              </p:cNvPicPr>
              <p:nvPr/>
            </p:nvPicPr>
            <p:blipFill>
              <a:blip r:embed="rId50"/>
              <a:stretch>
                <a:fillRect/>
              </a:stretch>
            </p:blipFill>
            <p:spPr>
              <a:xfrm>
                <a:off x="5982059" y="3119137"/>
                <a:ext cx="253024" cy="252000"/>
              </a:xfrm>
              <a:prstGeom prst="rect">
                <a:avLst/>
              </a:prstGeom>
            </p:spPr>
          </p:pic>
        </p:grpSp>
      </p:grpSp>
      <p:grpSp>
        <p:nvGrpSpPr>
          <p:cNvPr id="164" name="グループ化 163">
            <a:extLst>
              <a:ext uri="{FF2B5EF4-FFF2-40B4-BE49-F238E27FC236}">
                <a16:creationId xmlns:a16="http://schemas.microsoft.com/office/drawing/2014/main" id="{9BEC6095-5B47-C9AD-B994-355A7304DD2D}"/>
              </a:ext>
            </a:extLst>
          </p:cNvPr>
          <p:cNvGrpSpPr/>
          <p:nvPr/>
        </p:nvGrpSpPr>
        <p:grpSpPr>
          <a:xfrm>
            <a:off x="8805428" y="5301208"/>
            <a:ext cx="1033472" cy="1256368"/>
            <a:chOff x="8805428" y="5301208"/>
            <a:chExt cx="1033472" cy="1256368"/>
          </a:xfrm>
        </p:grpSpPr>
        <p:sp>
          <p:nvSpPr>
            <p:cNvPr id="154" name="正方形/長方形 153">
              <a:extLst>
                <a:ext uri="{FF2B5EF4-FFF2-40B4-BE49-F238E27FC236}">
                  <a16:creationId xmlns:a16="http://schemas.microsoft.com/office/drawing/2014/main" id="{72EFA261-153C-A2AC-4567-B1C82FF88F00}"/>
                </a:ext>
              </a:extLst>
            </p:cNvPr>
            <p:cNvSpPr/>
            <p:nvPr/>
          </p:nvSpPr>
          <p:spPr>
            <a:xfrm>
              <a:off x="8805428" y="5301208"/>
              <a:ext cx="1033472" cy="1256368"/>
            </a:xfrm>
            <a:prstGeom prst="rect">
              <a:avLst/>
            </a:prstGeom>
            <a:solidFill>
              <a:srgbClr val="F8F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dirty="0">
                <a:latin typeface="+mn-ea"/>
              </a:endParaRPr>
            </a:p>
          </p:txBody>
        </p:sp>
        <p:sp>
          <p:nvSpPr>
            <p:cNvPr id="155" name="テキスト ボックス 154">
              <a:extLst>
                <a:ext uri="{FF2B5EF4-FFF2-40B4-BE49-F238E27FC236}">
                  <a16:creationId xmlns:a16="http://schemas.microsoft.com/office/drawing/2014/main" id="{F4A3DF82-4CAD-23CE-2CBE-9A60BF4C2246}"/>
                </a:ext>
              </a:extLst>
            </p:cNvPr>
            <p:cNvSpPr txBox="1"/>
            <p:nvPr/>
          </p:nvSpPr>
          <p:spPr>
            <a:xfrm>
              <a:off x="8869440" y="5382011"/>
              <a:ext cx="905448" cy="276999"/>
            </a:xfrm>
            <a:prstGeom prst="rect">
              <a:avLst/>
            </a:prstGeom>
            <a:noFill/>
          </p:spPr>
          <p:txBody>
            <a:bodyPr wrap="square" lIns="0" tIns="0" rIns="0" bIns="0" rtlCol="0">
              <a:noAutofit/>
            </a:bodyPr>
            <a:lstStyle/>
            <a:p>
              <a:pPr algn="ctr"/>
              <a:r>
                <a:rPr kumimoji="1" lang="ja-JP" altLang="en-US" sz="800" dirty="0">
                  <a:latin typeface="+mn-ea"/>
                </a:rPr>
                <a:t>溝掃除比較動画を</a:t>
              </a:r>
              <a:endParaRPr kumimoji="1" lang="en-US" altLang="ja-JP" sz="800" dirty="0">
                <a:latin typeface="+mn-ea"/>
              </a:endParaRPr>
            </a:p>
            <a:p>
              <a:pPr algn="ctr"/>
              <a:r>
                <a:rPr kumimoji="1" lang="ja-JP" altLang="en-US" sz="800" dirty="0">
                  <a:latin typeface="+mn-ea"/>
                </a:rPr>
                <a:t>ご覧いただけます</a:t>
              </a:r>
            </a:p>
          </p:txBody>
        </p:sp>
        <p:pic>
          <p:nvPicPr>
            <p:cNvPr id="575" name="図 574">
              <a:extLst>
                <a:ext uri="{FF2B5EF4-FFF2-40B4-BE49-F238E27FC236}">
                  <a16:creationId xmlns:a16="http://schemas.microsoft.com/office/drawing/2014/main" id="{6E3F228E-7696-2CF8-9D43-ED91A9727AFF}"/>
                </a:ext>
              </a:extLst>
            </p:cNvPr>
            <p:cNvPicPr>
              <a:picLocks noChangeAspect="1"/>
            </p:cNvPicPr>
            <p:nvPr/>
          </p:nvPicPr>
          <p:blipFill>
            <a:blip r:embed="rId52"/>
            <a:stretch>
              <a:fillRect/>
            </a:stretch>
          </p:blipFill>
          <p:spPr>
            <a:xfrm>
              <a:off x="8909311" y="5653332"/>
              <a:ext cx="825706" cy="828000"/>
            </a:xfrm>
            <a:prstGeom prst="rect">
              <a:avLst/>
            </a:prstGeom>
          </p:spPr>
        </p:pic>
      </p:grpSp>
      <p:pic>
        <p:nvPicPr>
          <p:cNvPr id="174" name="図 173" descr="アイコン&#10;&#10;自動的に生成された説明">
            <a:extLst>
              <a:ext uri="{FF2B5EF4-FFF2-40B4-BE49-F238E27FC236}">
                <a16:creationId xmlns:a16="http://schemas.microsoft.com/office/drawing/2014/main" id="{655C95DF-7B39-BA7D-EA78-A0BAD374CEB9}"/>
              </a:ext>
            </a:extLst>
          </p:cNvPr>
          <p:cNvPicPr>
            <a:picLocks noChangeAspect="1"/>
          </p:cNvPicPr>
          <p:nvPr/>
        </p:nvPicPr>
        <p:blipFill>
          <a:blip r:embed="rId53"/>
          <a:stretch>
            <a:fillRect/>
          </a:stretch>
        </p:blipFill>
        <p:spPr>
          <a:xfrm>
            <a:off x="4554607" y="3989643"/>
            <a:ext cx="1415023" cy="415133"/>
          </a:xfrm>
          <a:prstGeom prst="rect">
            <a:avLst/>
          </a:prstGeom>
        </p:spPr>
      </p:pic>
      <p:pic>
        <p:nvPicPr>
          <p:cNvPr id="175" name="図 174" descr="アイコン&#10;&#10;自動的に生成された説明">
            <a:extLst>
              <a:ext uri="{FF2B5EF4-FFF2-40B4-BE49-F238E27FC236}">
                <a16:creationId xmlns:a16="http://schemas.microsoft.com/office/drawing/2014/main" id="{BDC65761-B622-F056-D61B-D3EA65D08F2D}"/>
              </a:ext>
            </a:extLst>
          </p:cNvPr>
          <p:cNvPicPr>
            <a:picLocks noChangeAspect="1"/>
          </p:cNvPicPr>
          <p:nvPr/>
        </p:nvPicPr>
        <p:blipFill>
          <a:blip r:embed="rId54"/>
          <a:stretch>
            <a:fillRect/>
          </a:stretch>
        </p:blipFill>
        <p:spPr>
          <a:xfrm>
            <a:off x="4575875" y="2422960"/>
            <a:ext cx="1415023" cy="535656"/>
          </a:xfrm>
          <a:prstGeom prst="rect">
            <a:avLst/>
          </a:prstGeom>
        </p:spPr>
      </p:pic>
      <p:pic>
        <p:nvPicPr>
          <p:cNvPr id="176" name="図 175" descr="アイコン&#10;&#10;自動的に生成された説明">
            <a:extLst>
              <a:ext uri="{FF2B5EF4-FFF2-40B4-BE49-F238E27FC236}">
                <a16:creationId xmlns:a16="http://schemas.microsoft.com/office/drawing/2014/main" id="{A27F471F-2E84-A4C0-A155-03B0DC937669}"/>
              </a:ext>
            </a:extLst>
          </p:cNvPr>
          <p:cNvPicPr>
            <a:picLocks noChangeAspect="1"/>
          </p:cNvPicPr>
          <p:nvPr/>
        </p:nvPicPr>
        <p:blipFill>
          <a:blip r:embed="rId55"/>
          <a:stretch>
            <a:fillRect/>
          </a:stretch>
        </p:blipFill>
        <p:spPr>
          <a:xfrm>
            <a:off x="4554607" y="5576560"/>
            <a:ext cx="1415023" cy="343712"/>
          </a:xfrm>
          <a:prstGeom prst="rect">
            <a:avLst/>
          </a:prstGeom>
        </p:spPr>
      </p:pic>
    </p:spTree>
    <p:extLst>
      <p:ext uri="{BB962C8B-B14F-4D97-AF65-F5344CB8AC3E}">
        <p14:creationId xmlns:p14="http://schemas.microsoft.com/office/powerpoint/2010/main" val="303463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6">
            <a:extLst>
              <a:ext uri="{FF2B5EF4-FFF2-40B4-BE49-F238E27FC236}">
                <a16:creationId xmlns:a16="http://schemas.microsoft.com/office/drawing/2014/main" id="{EEDB782F-F0DF-3584-E675-5AAFE770534D}"/>
              </a:ext>
            </a:extLst>
          </p:cNvPr>
          <p:cNvSpPr txBox="1">
            <a:spLocks/>
          </p:cNvSpPr>
          <p:nvPr/>
        </p:nvSpPr>
        <p:spPr>
          <a:xfrm>
            <a:off x="-1" y="-283837"/>
            <a:ext cx="5559509"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ベリティスフロアー トリプルコート</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ダブルコート</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ベースコート</a:t>
            </a:r>
          </a:p>
        </p:txBody>
      </p:sp>
      <p:sp>
        <p:nvSpPr>
          <p:cNvPr id="104" name="正方形/長方形 103">
            <a:extLst>
              <a:ext uri="{FF2B5EF4-FFF2-40B4-BE49-F238E27FC236}">
                <a16:creationId xmlns:a16="http://schemas.microsoft.com/office/drawing/2014/main" id="{8CB9B78A-754C-3967-A295-8F562BF937B1}"/>
              </a:ext>
            </a:extLst>
          </p:cNvPr>
          <p:cNvSpPr/>
          <p:nvPr/>
        </p:nvSpPr>
        <p:spPr>
          <a:xfrm>
            <a:off x="141288" y="692148"/>
            <a:ext cx="9621835" cy="275618"/>
          </a:xfrm>
          <a:prstGeom prst="rect">
            <a:avLst/>
          </a:prstGeom>
          <a:solidFill>
            <a:srgbClr val="829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107" name="図 106">
            <a:extLst>
              <a:ext uri="{FF2B5EF4-FFF2-40B4-BE49-F238E27FC236}">
                <a16:creationId xmlns:a16="http://schemas.microsoft.com/office/drawing/2014/main" id="{0FA08525-EAA8-7959-A984-97BEFED5BCFA}"/>
              </a:ext>
            </a:extLst>
          </p:cNvPr>
          <p:cNvPicPr>
            <a:picLocks noChangeAspect="1"/>
          </p:cNvPicPr>
          <p:nvPr/>
        </p:nvPicPr>
        <p:blipFill>
          <a:blip r:embed="rId3"/>
          <a:stretch>
            <a:fillRect/>
          </a:stretch>
        </p:blipFill>
        <p:spPr>
          <a:xfrm>
            <a:off x="2597326" y="745319"/>
            <a:ext cx="699912" cy="169200"/>
          </a:xfrm>
          <a:prstGeom prst="rect">
            <a:avLst/>
          </a:prstGeom>
        </p:spPr>
      </p:pic>
      <p:sp>
        <p:nvSpPr>
          <p:cNvPr id="9" name="テキスト ボックス 8">
            <a:extLst>
              <a:ext uri="{FF2B5EF4-FFF2-40B4-BE49-F238E27FC236}">
                <a16:creationId xmlns:a16="http://schemas.microsoft.com/office/drawing/2014/main" id="{0453CFDC-79A1-67F8-FABE-0168720AFD6E}"/>
              </a:ext>
            </a:extLst>
          </p:cNvPr>
          <p:cNvSpPr txBox="1"/>
          <p:nvPr/>
        </p:nvSpPr>
        <p:spPr>
          <a:xfrm>
            <a:off x="937136" y="716744"/>
            <a:ext cx="1479689" cy="215444"/>
          </a:xfrm>
          <a:prstGeom prst="rect">
            <a:avLst/>
          </a:prstGeom>
          <a:noFill/>
        </p:spPr>
        <p:txBody>
          <a:bodyPr wrap="square" lIns="0" tIns="0" rIns="0" bIns="0" rtlCol="0" anchor="t" anchorCtr="0">
            <a:spAutoFit/>
          </a:bodyPr>
          <a:lstStyle/>
          <a:p>
            <a:r>
              <a:rPr lang="ja-JP" altLang="en-US" sz="1400" b="1" dirty="0">
                <a:solidFill>
                  <a:schemeClr val="bg1"/>
                </a:solidFill>
                <a:latin typeface="+mn-ea"/>
              </a:rPr>
              <a:t>ベリティスシリーズ</a:t>
            </a:r>
            <a:endParaRPr kumimoji="1" lang="ja-JP" altLang="en-US" sz="1400" b="1" dirty="0">
              <a:solidFill>
                <a:schemeClr val="bg1"/>
              </a:solidFill>
              <a:latin typeface="+mn-ea"/>
            </a:endParaRPr>
          </a:p>
        </p:txBody>
      </p:sp>
      <p:grpSp>
        <p:nvGrpSpPr>
          <p:cNvPr id="105" name="グループ化 104">
            <a:extLst>
              <a:ext uri="{FF2B5EF4-FFF2-40B4-BE49-F238E27FC236}">
                <a16:creationId xmlns:a16="http://schemas.microsoft.com/office/drawing/2014/main" id="{3BD5C270-7DB9-268E-D791-CDF98890FA4E}"/>
              </a:ext>
            </a:extLst>
          </p:cNvPr>
          <p:cNvGrpSpPr/>
          <p:nvPr/>
        </p:nvGrpSpPr>
        <p:grpSpPr>
          <a:xfrm>
            <a:off x="198833" y="1102798"/>
            <a:ext cx="3057029" cy="376642"/>
            <a:chOff x="254791" y="1049794"/>
            <a:chExt cx="3057029" cy="376642"/>
          </a:xfrm>
        </p:grpSpPr>
        <p:sp>
          <p:nvSpPr>
            <p:cNvPr id="85" name="テキスト ボックス 84">
              <a:extLst>
                <a:ext uri="{FF2B5EF4-FFF2-40B4-BE49-F238E27FC236}">
                  <a16:creationId xmlns:a16="http://schemas.microsoft.com/office/drawing/2014/main" id="{619FF730-A8DD-081A-2EFF-5C3A360473C3}"/>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トリプルコート</a:t>
              </a:r>
              <a:endParaRPr kumimoji="1" lang="ja-JP" altLang="en-US" sz="1100" b="1" dirty="0">
                <a:latin typeface="+mn-ea"/>
              </a:endParaRPr>
            </a:p>
          </p:txBody>
        </p:sp>
        <p:grpSp>
          <p:nvGrpSpPr>
            <p:cNvPr id="95" name="グループ化 94">
              <a:extLst>
                <a:ext uri="{FF2B5EF4-FFF2-40B4-BE49-F238E27FC236}">
                  <a16:creationId xmlns:a16="http://schemas.microsoft.com/office/drawing/2014/main" id="{488237A7-ABB7-B15F-63AB-C70CC86C88C8}"/>
                </a:ext>
              </a:extLst>
            </p:cNvPr>
            <p:cNvGrpSpPr/>
            <p:nvPr/>
          </p:nvGrpSpPr>
          <p:grpSpPr>
            <a:xfrm>
              <a:off x="254791" y="1246436"/>
              <a:ext cx="3042447" cy="180000"/>
              <a:chOff x="731527" y="2139623"/>
              <a:chExt cx="3027935" cy="180000"/>
            </a:xfrm>
          </p:grpSpPr>
          <p:sp>
            <p:nvSpPr>
              <p:cNvPr id="86" name="テキスト ボックス 85">
                <a:extLst>
                  <a:ext uri="{FF2B5EF4-FFF2-40B4-BE49-F238E27FC236}">
                    <a16:creationId xmlns:a16="http://schemas.microsoft.com/office/drawing/2014/main" id="{F6391063-1B20-101C-3D41-69E0AB580C7F}"/>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39,900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88" name="テキスト ボックス 87">
                <a:extLst>
                  <a:ext uri="{FF2B5EF4-FFF2-40B4-BE49-F238E27FC236}">
                    <a16:creationId xmlns:a16="http://schemas.microsoft.com/office/drawing/2014/main" id="{C247EF90-C194-3155-2611-FFCFF460DA37}"/>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93" name="直線コネクタ 92">
                <a:extLst>
                  <a:ext uri="{FF2B5EF4-FFF2-40B4-BE49-F238E27FC236}">
                    <a16:creationId xmlns:a16="http://schemas.microsoft.com/office/drawing/2014/main" id="{06040213-EE44-060F-72CA-8C024875138F}"/>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6" name="グループ化 105">
            <a:extLst>
              <a:ext uri="{FF2B5EF4-FFF2-40B4-BE49-F238E27FC236}">
                <a16:creationId xmlns:a16="http://schemas.microsoft.com/office/drawing/2014/main" id="{C49D96E0-2EE9-F627-5CFA-F57A2D8CC010}"/>
              </a:ext>
            </a:extLst>
          </p:cNvPr>
          <p:cNvGrpSpPr/>
          <p:nvPr/>
        </p:nvGrpSpPr>
        <p:grpSpPr>
          <a:xfrm>
            <a:off x="3297238" y="1102798"/>
            <a:ext cx="3057029" cy="376642"/>
            <a:chOff x="254791" y="1049794"/>
            <a:chExt cx="3057029" cy="376642"/>
          </a:xfrm>
        </p:grpSpPr>
        <p:sp>
          <p:nvSpPr>
            <p:cNvPr id="109" name="テキスト ボックス 108">
              <a:extLst>
                <a:ext uri="{FF2B5EF4-FFF2-40B4-BE49-F238E27FC236}">
                  <a16:creationId xmlns:a16="http://schemas.microsoft.com/office/drawing/2014/main" id="{0FEDA2A3-D380-28A5-DB4F-52416A7944EE}"/>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ダブルコート</a:t>
              </a:r>
              <a:endParaRPr kumimoji="1" lang="ja-JP" altLang="en-US" sz="1100" b="1" dirty="0">
                <a:latin typeface="+mn-ea"/>
              </a:endParaRPr>
            </a:p>
          </p:txBody>
        </p:sp>
        <p:grpSp>
          <p:nvGrpSpPr>
            <p:cNvPr id="110" name="グループ化 109">
              <a:extLst>
                <a:ext uri="{FF2B5EF4-FFF2-40B4-BE49-F238E27FC236}">
                  <a16:creationId xmlns:a16="http://schemas.microsoft.com/office/drawing/2014/main" id="{7C9B8D05-D37C-69A9-0CC4-3D96ED81E525}"/>
                </a:ext>
              </a:extLst>
            </p:cNvPr>
            <p:cNvGrpSpPr/>
            <p:nvPr/>
          </p:nvGrpSpPr>
          <p:grpSpPr>
            <a:xfrm>
              <a:off x="254791" y="1246436"/>
              <a:ext cx="3042447" cy="180000"/>
              <a:chOff x="731527" y="2139623"/>
              <a:chExt cx="3027935" cy="180000"/>
            </a:xfrm>
          </p:grpSpPr>
          <p:sp>
            <p:nvSpPr>
              <p:cNvPr id="111" name="テキスト ボックス 110">
                <a:extLst>
                  <a:ext uri="{FF2B5EF4-FFF2-40B4-BE49-F238E27FC236}">
                    <a16:creationId xmlns:a16="http://schemas.microsoft.com/office/drawing/2014/main" id="{91D3EE40-8C6D-BDAD-E617-F5CCED82D99C}"/>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30,700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12" name="テキスト ボックス 111">
                <a:extLst>
                  <a:ext uri="{FF2B5EF4-FFF2-40B4-BE49-F238E27FC236}">
                    <a16:creationId xmlns:a16="http://schemas.microsoft.com/office/drawing/2014/main" id="{3DA91D8F-D304-6746-474C-B8632CF064A4}"/>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13" name="直線コネクタ 112">
                <a:extLst>
                  <a:ext uri="{FF2B5EF4-FFF2-40B4-BE49-F238E27FC236}">
                    <a16:creationId xmlns:a16="http://schemas.microsoft.com/office/drawing/2014/main" id="{D2BED1D1-3B7B-D67E-190B-BCEB3A875BB3}"/>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98DCA1F0-825E-4089-34EE-19C5382AC032}"/>
              </a:ext>
            </a:extLst>
          </p:cNvPr>
          <p:cNvSpPr txBox="1"/>
          <p:nvPr/>
        </p:nvSpPr>
        <p:spPr>
          <a:xfrm>
            <a:off x="198833" y="783791"/>
            <a:ext cx="769097" cy="92333"/>
          </a:xfrm>
          <a:prstGeom prst="rect">
            <a:avLst/>
          </a:prstGeom>
          <a:noFill/>
        </p:spPr>
        <p:txBody>
          <a:bodyPr wrap="square" lIns="0" tIns="0" rIns="0" bIns="0" rtlCol="0" anchor="t" anchorCtr="0">
            <a:spAutoFit/>
          </a:bodyPr>
          <a:lstStyle/>
          <a:p>
            <a:r>
              <a:rPr lang="ja-JP" altLang="en-US" sz="600" b="1" dirty="0">
                <a:solidFill>
                  <a:schemeClr val="bg1"/>
                </a:solidFill>
                <a:latin typeface="+mn-ea"/>
              </a:rPr>
              <a:t>高意匠シート仕上げ</a:t>
            </a:r>
            <a:endParaRPr kumimoji="1" lang="ja-JP" altLang="en-US" sz="900" b="1" dirty="0">
              <a:solidFill>
                <a:schemeClr val="bg1"/>
              </a:solidFill>
              <a:latin typeface="+mn-ea"/>
            </a:endParaRPr>
          </a:p>
        </p:txBody>
      </p:sp>
      <p:cxnSp>
        <p:nvCxnSpPr>
          <p:cNvPr id="167" name="直線コネクタ 166">
            <a:extLst>
              <a:ext uri="{FF2B5EF4-FFF2-40B4-BE49-F238E27FC236}">
                <a16:creationId xmlns:a16="http://schemas.microsoft.com/office/drawing/2014/main" id="{6F901504-078F-7174-30B6-A32D01E26568}"/>
              </a:ext>
            </a:extLst>
          </p:cNvPr>
          <p:cNvCxnSpPr/>
          <p:nvPr/>
        </p:nvCxnSpPr>
        <p:spPr>
          <a:xfrm flipH="1">
            <a:off x="2812575" y="1102798"/>
            <a:ext cx="323108" cy="3706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Rectangle 24">
            <a:extLst>
              <a:ext uri="{FF2B5EF4-FFF2-40B4-BE49-F238E27FC236}">
                <a16:creationId xmlns:a16="http://schemas.microsoft.com/office/drawing/2014/main" id="{962BE695-4049-EB5A-BDE3-679B81CC0C7A}"/>
              </a:ext>
            </a:extLst>
          </p:cNvPr>
          <p:cNvSpPr>
            <a:spLocks noChangeArrowheads="1"/>
          </p:cNvSpPr>
          <p:nvPr/>
        </p:nvSpPr>
        <p:spPr bwMode="auto">
          <a:xfrm>
            <a:off x="142875" y="691374"/>
            <a:ext cx="9621838" cy="5977714"/>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a:endParaRPr lang="ja-JP" altLang="en-US" dirty="0">
              <a:solidFill>
                <a:prstClr val="black"/>
              </a:solidFill>
              <a:latin typeface="+mn-ea"/>
            </a:endParaRPr>
          </a:p>
        </p:txBody>
      </p:sp>
      <p:sp>
        <p:nvSpPr>
          <p:cNvPr id="2" name="タイトル 1">
            <a:extLst>
              <a:ext uri="{FF2B5EF4-FFF2-40B4-BE49-F238E27FC236}">
                <a16:creationId xmlns:a16="http://schemas.microsoft.com/office/drawing/2014/main" id="{03A12345-429B-5D56-FFBD-CD6C89803C5C}"/>
              </a:ext>
            </a:extLst>
          </p:cNvPr>
          <p:cNvSpPr>
            <a:spLocks noGrp="1"/>
          </p:cNvSpPr>
          <p:nvPr>
            <p:ph type="title"/>
          </p:nvPr>
        </p:nvSpPr>
        <p:spPr/>
        <p:txBody>
          <a:bodyPr/>
          <a:lstStyle/>
          <a:p>
            <a:r>
              <a:rPr lang="ja-JP" altLang="en-US" sz="1200" b="1" dirty="0">
                <a:solidFill>
                  <a:srgbClr val="FFFFFF"/>
                </a:solidFill>
                <a:latin typeface="+mn-ea"/>
                <a:ea typeface="+mn-ea"/>
              </a:rPr>
              <a:t>ベリティスフロアー トリプルコート</a:t>
            </a:r>
            <a:r>
              <a:rPr lang="en-US" altLang="ja-JP" sz="1200" b="1" dirty="0">
                <a:solidFill>
                  <a:srgbClr val="FFFFFF"/>
                </a:solidFill>
                <a:latin typeface="+mn-ea"/>
                <a:ea typeface="+mn-ea"/>
              </a:rPr>
              <a:t>/</a:t>
            </a:r>
            <a:r>
              <a:rPr lang="ja-JP" altLang="en-US" sz="1200" b="1" dirty="0">
                <a:solidFill>
                  <a:srgbClr val="FFFFFF"/>
                </a:solidFill>
                <a:latin typeface="+mn-ea"/>
                <a:ea typeface="+mn-ea"/>
              </a:rPr>
              <a:t>ダブルコート</a:t>
            </a:r>
            <a:r>
              <a:rPr lang="en-US" altLang="ja-JP" sz="1200" b="1" dirty="0">
                <a:solidFill>
                  <a:srgbClr val="FFFFFF"/>
                </a:solidFill>
                <a:latin typeface="+mn-ea"/>
                <a:ea typeface="+mn-ea"/>
              </a:rPr>
              <a:t>/</a:t>
            </a:r>
            <a:r>
              <a:rPr lang="ja-JP" altLang="en-US" sz="1200" b="1" dirty="0">
                <a:solidFill>
                  <a:srgbClr val="FFFFFF"/>
                </a:solidFill>
                <a:latin typeface="+mn-ea"/>
                <a:ea typeface="+mn-ea"/>
              </a:rPr>
              <a:t>ベースコート</a:t>
            </a:r>
            <a:endParaRPr lang="ja-JP" altLang="en-US" dirty="0">
              <a:latin typeface="+mn-ea"/>
              <a:ea typeface="+mn-ea"/>
            </a:endParaRPr>
          </a:p>
        </p:txBody>
      </p:sp>
      <p:pic>
        <p:nvPicPr>
          <p:cNvPr id="213" name="図 212">
            <a:extLst>
              <a:ext uri="{FF2B5EF4-FFF2-40B4-BE49-F238E27FC236}">
                <a16:creationId xmlns:a16="http://schemas.microsoft.com/office/drawing/2014/main" id="{040803D7-3E84-E1BE-9B40-CCEFA4969112}"/>
              </a:ext>
            </a:extLst>
          </p:cNvPr>
          <p:cNvPicPr>
            <a:picLocks noChangeAspect="1"/>
          </p:cNvPicPr>
          <p:nvPr/>
        </p:nvPicPr>
        <p:blipFill rotWithShape="1">
          <a:blip r:embed="rId4"/>
          <a:srcRect l="48849"/>
          <a:stretch/>
        </p:blipFill>
        <p:spPr>
          <a:xfrm>
            <a:off x="3337108" y="5337212"/>
            <a:ext cx="1888368" cy="1277920"/>
          </a:xfrm>
          <a:prstGeom prst="rect">
            <a:avLst/>
          </a:prstGeom>
        </p:spPr>
      </p:pic>
      <p:pic>
        <p:nvPicPr>
          <p:cNvPr id="220" name="図 219">
            <a:extLst>
              <a:ext uri="{FF2B5EF4-FFF2-40B4-BE49-F238E27FC236}">
                <a16:creationId xmlns:a16="http://schemas.microsoft.com/office/drawing/2014/main" id="{ED0CA8CF-34C0-A9AE-096C-182F51F525E8}"/>
              </a:ext>
            </a:extLst>
          </p:cNvPr>
          <p:cNvPicPr>
            <a:picLocks noChangeAspect="1"/>
          </p:cNvPicPr>
          <p:nvPr/>
        </p:nvPicPr>
        <p:blipFill>
          <a:blip r:embed="rId5"/>
          <a:stretch>
            <a:fillRect/>
          </a:stretch>
        </p:blipFill>
        <p:spPr>
          <a:xfrm flipV="1">
            <a:off x="275470" y="2080844"/>
            <a:ext cx="2447236" cy="398265"/>
          </a:xfrm>
          <a:prstGeom prst="rect">
            <a:avLst/>
          </a:prstGeom>
        </p:spPr>
      </p:pic>
      <p:pic>
        <p:nvPicPr>
          <p:cNvPr id="221" name="図 220">
            <a:extLst>
              <a:ext uri="{FF2B5EF4-FFF2-40B4-BE49-F238E27FC236}">
                <a16:creationId xmlns:a16="http://schemas.microsoft.com/office/drawing/2014/main" id="{FE549EA1-F1A4-1888-7A8E-EE83BDAC5FDF}"/>
              </a:ext>
            </a:extLst>
          </p:cNvPr>
          <p:cNvPicPr>
            <a:picLocks noChangeAspect="1"/>
          </p:cNvPicPr>
          <p:nvPr/>
        </p:nvPicPr>
        <p:blipFill>
          <a:blip r:embed="rId6"/>
          <a:stretch>
            <a:fillRect/>
          </a:stretch>
        </p:blipFill>
        <p:spPr>
          <a:xfrm flipV="1">
            <a:off x="275470" y="2626697"/>
            <a:ext cx="2447236" cy="398265"/>
          </a:xfrm>
          <a:prstGeom prst="rect">
            <a:avLst/>
          </a:prstGeom>
        </p:spPr>
      </p:pic>
      <p:pic>
        <p:nvPicPr>
          <p:cNvPr id="222" name="図 221">
            <a:extLst>
              <a:ext uri="{FF2B5EF4-FFF2-40B4-BE49-F238E27FC236}">
                <a16:creationId xmlns:a16="http://schemas.microsoft.com/office/drawing/2014/main" id="{56B15BC2-62B3-CFD6-899F-ED698D694748}"/>
              </a:ext>
            </a:extLst>
          </p:cNvPr>
          <p:cNvPicPr>
            <a:picLocks noChangeAspect="1"/>
          </p:cNvPicPr>
          <p:nvPr/>
        </p:nvPicPr>
        <p:blipFill>
          <a:blip r:embed="rId7"/>
          <a:stretch>
            <a:fillRect/>
          </a:stretch>
        </p:blipFill>
        <p:spPr>
          <a:xfrm flipV="1">
            <a:off x="275470" y="3173388"/>
            <a:ext cx="2447236" cy="398265"/>
          </a:xfrm>
          <a:prstGeom prst="rect">
            <a:avLst/>
          </a:prstGeom>
        </p:spPr>
      </p:pic>
      <p:pic>
        <p:nvPicPr>
          <p:cNvPr id="223" name="図 222">
            <a:extLst>
              <a:ext uri="{FF2B5EF4-FFF2-40B4-BE49-F238E27FC236}">
                <a16:creationId xmlns:a16="http://schemas.microsoft.com/office/drawing/2014/main" id="{CD8B56CA-B7CA-F028-EA6D-D34C460EFB38}"/>
              </a:ext>
            </a:extLst>
          </p:cNvPr>
          <p:cNvPicPr>
            <a:picLocks noChangeAspect="1"/>
          </p:cNvPicPr>
          <p:nvPr/>
        </p:nvPicPr>
        <p:blipFill>
          <a:blip r:embed="rId8"/>
          <a:stretch>
            <a:fillRect/>
          </a:stretch>
        </p:blipFill>
        <p:spPr>
          <a:xfrm flipV="1">
            <a:off x="275470" y="3720079"/>
            <a:ext cx="2447236" cy="398265"/>
          </a:xfrm>
          <a:prstGeom prst="rect">
            <a:avLst/>
          </a:prstGeom>
        </p:spPr>
      </p:pic>
      <p:pic>
        <p:nvPicPr>
          <p:cNvPr id="224" name="図 223">
            <a:extLst>
              <a:ext uri="{FF2B5EF4-FFF2-40B4-BE49-F238E27FC236}">
                <a16:creationId xmlns:a16="http://schemas.microsoft.com/office/drawing/2014/main" id="{CC303744-2658-7F83-A5DD-2916D7B979DB}"/>
              </a:ext>
            </a:extLst>
          </p:cNvPr>
          <p:cNvPicPr>
            <a:picLocks noChangeAspect="1"/>
          </p:cNvPicPr>
          <p:nvPr/>
        </p:nvPicPr>
        <p:blipFill>
          <a:blip r:embed="rId9"/>
          <a:stretch>
            <a:fillRect/>
          </a:stretch>
        </p:blipFill>
        <p:spPr>
          <a:xfrm flipV="1">
            <a:off x="275470" y="4266770"/>
            <a:ext cx="2447236" cy="398265"/>
          </a:xfrm>
          <a:prstGeom prst="rect">
            <a:avLst/>
          </a:prstGeom>
        </p:spPr>
      </p:pic>
      <p:pic>
        <p:nvPicPr>
          <p:cNvPr id="225" name="図 224">
            <a:extLst>
              <a:ext uri="{FF2B5EF4-FFF2-40B4-BE49-F238E27FC236}">
                <a16:creationId xmlns:a16="http://schemas.microsoft.com/office/drawing/2014/main" id="{556B211E-4168-CC05-719F-84BE0ED12218}"/>
              </a:ext>
            </a:extLst>
          </p:cNvPr>
          <p:cNvPicPr>
            <a:picLocks noChangeAspect="1"/>
          </p:cNvPicPr>
          <p:nvPr/>
        </p:nvPicPr>
        <p:blipFill>
          <a:blip r:embed="rId10"/>
          <a:stretch>
            <a:fillRect/>
          </a:stretch>
        </p:blipFill>
        <p:spPr>
          <a:xfrm flipV="1">
            <a:off x="3041588" y="2080006"/>
            <a:ext cx="2447236" cy="398265"/>
          </a:xfrm>
          <a:prstGeom prst="rect">
            <a:avLst/>
          </a:prstGeom>
        </p:spPr>
      </p:pic>
      <p:pic>
        <p:nvPicPr>
          <p:cNvPr id="226" name="図 225">
            <a:extLst>
              <a:ext uri="{FF2B5EF4-FFF2-40B4-BE49-F238E27FC236}">
                <a16:creationId xmlns:a16="http://schemas.microsoft.com/office/drawing/2014/main" id="{124C4F2E-7A8C-140A-B714-27A9EF150385}"/>
              </a:ext>
            </a:extLst>
          </p:cNvPr>
          <p:cNvPicPr>
            <a:picLocks noChangeAspect="1"/>
          </p:cNvPicPr>
          <p:nvPr/>
        </p:nvPicPr>
        <p:blipFill>
          <a:blip r:embed="rId11"/>
          <a:stretch>
            <a:fillRect/>
          </a:stretch>
        </p:blipFill>
        <p:spPr>
          <a:xfrm flipV="1">
            <a:off x="3041588" y="2626697"/>
            <a:ext cx="2447236" cy="398265"/>
          </a:xfrm>
          <a:prstGeom prst="rect">
            <a:avLst/>
          </a:prstGeom>
        </p:spPr>
      </p:pic>
      <p:pic>
        <p:nvPicPr>
          <p:cNvPr id="227" name="図 226">
            <a:extLst>
              <a:ext uri="{FF2B5EF4-FFF2-40B4-BE49-F238E27FC236}">
                <a16:creationId xmlns:a16="http://schemas.microsoft.com/office/drawing/2014/main" id="{8FE85C93-DD95-66F7-D6FE-2C871A98B150}"/>
              </a:ext>
            </a:extLst>
          </p:cNvPr>
          <p:cNvPicPr>
            <a:picLocks noChangeAspect="1"/>
          </p:cNvPicPr>
          <p:nvPr/>
        </p:nvPicPr>
        <p:blipFill>
          <a:blip r:embed="rId12"/>
          <a:stretch>
            <a:fillRect/>
          </a:stretch>
        </p:blipFill>
        <p:spPr>
          <a:xfrm flipV="1">
            <a:off x="3041588" y="3173388"/>
            <a:ext cx="2447236" cy="398265"/>
          </a:xfrm>
          <a:prstGeom prst="rect">
            <a:avLst/>
          </a:prstGeom>
        </p:spPr>
      </p:pic>
      <p:pic>
        <p:nvPicPr>
          <p:cNvPr id="228" name="図 227">
            <a:extLst>
              <a:ext uri="{FF2B5EF4-FFF2-40B4-BE49-F238E27FC236}">
                <a16:creationId xmlns:a16="http://schemas.microsoft.com/office/drawing/2014/main" id="{64A7C314-BA76-A2CC-0445-0228BC687D4E}"/>
              </a:ext>
            </a:extLst>
          </p:cNvPr>
          <p:cNvPicPr>
            <a:picLocks noChangeAspect="1"/>
          </p:cNvPicPr>
          <p:nvPr/>
        </p:nvPicPr>
        <p:blipFill>
          <a:blip r:embed="rId13"/>
          <a:stretch>
            <a:fillRect/>
          </a:stretch>
        </p:blipFill>
        <p:spPr>
          <a:xfrm flipV="1">
            <a:off x="3041588" y="3720079"/>
            <a:ext cx="2447236" cy="398265"/>
          </a:xfrm>
          <a:prstGeom prst="rect">
            <a:avLst/>
          </a:prstGeom>
        </p:spPr>
      </p:pic>
      <p:pic>
        <p:nvPicPr>
          <p:cNvPr id="229" name="図 228">
            <a:extLst>
              <a:ext uri="{FF2B5EF4-FFF2-40B4-BE49-F238E27FC236}">
                <a16:creationId xmlns:a16="http://schemas.microsoft.com/office/drawing/2014/main" id="{51962A45-BACB-2B68-798D-202021E19AD3}"/>
              </a:ext>
            </a:extLst>
          </p:cNvPr>
          <p:cNvPicPr>
            <a:picLocks noChangeAspect="1"/>
          </p:cNvPicPr>
          <p:nvPr/>
        </p:nvPicPr>
        <p:blipFill>
          <a:blip r:embed="rId14"/>
          <a:stretch>
            <a:fillRect/>
          </a:stretch>
        </p:blipFill>
        <p:spPr>
          <a:xfrm flipV="1">
            <a:off x="3041588" y="4266770"/>
            <a:ext cx="2447236" cy="398265"/>
          </a:xfrm>
          <a:prstGeom prst="rect">
            <a:avLst/>
          </a:prstGeom>
        </p:spPr>
      </p:pic>
      <p:sp>
        <p:nvSpPr>
          <p:cNvPr id="231" name="Text Box 20">
            <a:extLst>
              <a:ext uri="{FF2B5EF4-FFF2-40B4-BE49-F238E27FC236}">
                <a16:creationId xmlns:a16="http://schemas.microsoft.com/office/drawing/2014/main" id="{41156767-1E31-A10A-6CF6-3C660A737E17}"/>
              </a:ext>
            </a:extLst>
          </p:cNvPr>
          <p:cNvSpPr txBox="1">
            <a:spLocks noChangeArrowheads="1"/>
          </p:cNvSpPr>
          <p:nvPr/>
        </p:nvSpPr>
        <p:spPr bwMode="auto">
          <a:xfrm>
            <a:off x="275469" y="2479108"/>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KESV2TTY/KEHSV2VTY/KEESHV2TY/KEESV2TY </a:t>
            </a:r>
            <a:r>
              <a:rPr lang="ja-JP" altLang="en-US" sz="500" dirty="0">
                <a:latin typeface="+mn-ea"/>
                <a:ea typeface="+mn-ea"/>
              </a:rPr>
              <a:t>　ウォールナット柄（シート）</a:t>
            </a:r>
            <a:endParaRPr kumimoji="1" lang="ja-JP" altLang="en-US" sz="500" dirty="0">
              <a:latin typeface="+mn-ea"/>
              <a:ea typeface="+mn-ea"/>
            </a:endParaRPr>
          </a:p>
        </p:txBody>
      </p:sp>
      <p:sp>
        <p:nvSpPr>
          <p:cNvPr id="232" name="Text Box 20">
            <a:extLst>
              <a:ext uri="{FF2B5EF4-FFF2-40B4-BE49-F238E27FC236}">
                <a16:creationId xmlns:a16="http://schemas.microsoft.com/office/drawing/2014/main" id="{9590D699-9B51-2B7D-BA1D-E506CEF8582D}"/>
              </a:ext>
            </a:extLst>
          </p:cNvPr>
          <p:cNvSpPr txBox="1">
            <a:spLocks noChangeArrowheads="1"/>
          </p:cNvSpPr>
          <p:nvPr/>
        </p:nvSpPr>
        <p:spPr bwMode="auto">
          <a:xfrm>
            <a:off x="3041588" y="2479108"/>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KESV2TTT/KEHSV2VTT/KEESHV2TT/KEESV2TT </a:t>
            </a:r>
            <a:r>
              <a:rPr lang="ja-JP" altLang="en-US" sz="500" dirty="0">
                <a:latin typeface="+mn-ea"/>
                <a:ea typeface="+mn-ea"/>
              </a:rPr>
              <a:t>　　　エイジドチーク柄（シート）</a:t>
            </a:r>
            <a:endParaRPr kumimoji="1" lang="ja-JP" altLang="en-US" sz="500" dirty="0">
              <a:latin typeface="+mn-ea"/>
              <a:ea typeface="+mn-ea"/>
            </a:endParaRPr>
          </a:p>
        </p:txBody>
      </p:sp>
      <p:sp>
        <p:nvSpPr>
          <p:cNvPr id="233" name="Text Box 20">
            <a:extLst>
              <a:ext uri="{FF2B5EF4-FFF2-40B4-BE49-F238E27FC236}">
                <a16:creationId xmlns:a16="http://schemas.microsoft.com/office/drawing/2014/main" id="{56475118-7595-DAED-952A-29598E571542}"/>
              </a:ext>
            </a:extLst>
          </p:cNvPr>
          <p:cNvSpPr txBox="1">
            <a:spLocks noChangeArrowheads="1"/>
          </p:cNvSpPr>
          <p:nvPr/>
        </p:nvSpPr>
        <p:spPr bwMode="auto">
          <a:xfrm>
            <a:off x="3041588" y="302563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KESV2TMT/KEHSV2VMT/KEESHV2MT/KEESV2MT </a:t>
            </a:r>
            <a:r>
              <a:rPr lang="ja-JP" altLang="en-US" sz="500" dirty="0">
                <a:latin typeface="+mn-ea"/>
                <a:ea typeface="+mn-ea"/>
              </a:rPr>
              <a:t>　　　エイジドチェスナット柄（シート）</a:t>
            </a:r>
            <a:endParaRPr kumimoji="1" lang="ja-JP" altLang="en-US" sz="500" dirty="0">
              <a:latin typeface="+mn-ea"/>
              <a:ea typeface="+mn-ea"/>
            </a:endParaRPr>
          </a:p>
        </p:txBody>
      </p:sp>
      <p:sp>
        <p:nvSpPr>
          <p:cNvPr id="234" name="Text Box 20">
            <a:extLst>
              <a:ext uri="{FF2B5EF4-FFF2-40B4-BE49-F238E27FC236}">
                <a16:creationId xmlns:a16="http://schemas.microsoft.com/office/drawing/2014/main" id="{99404E12-A55F-2476-33E5-C7594D66E2D9}"/>
              </a:ext>
            </a:extLst>
          </p:cNvPr>
          <p:cNvSpPr txBox="1">
            <a:spLocks noChangeArrowheads="1"/>
          </p:cNvSpPr>
          <p:nvPr/>
        </p:nvSpPr>
        <p:spPr bwMode="auto">
          <a:xfrm>
            <a:off x="3041588" y="3572155"/>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KESV2TCT/KEHSV2VCT/KEESHV2CT/KEESV2CT </a:t>
            </a:r>
            <a:r>
              <a:rPr lang="ja-JP" altLang="en-US" sz="500" dirty="0">
                <a:latin typeface="+mn-ea"/>
                <a:ea typeface="+mn-ea"/>
              </a:rPr>
              <a:t>　　　カームチェリー柄（シート）</a:t>
            </a:r>
            <a:endParaRPr kumimoji="1" lang="ja-JP" altLang="en-US" sz="500" dirty="0">
              <a:latin typeface="+mn-ea"/>
              <a:ea typeface="+mn-ea"/>
            </a:endParaRPr>
          </a:p>
        </p:txBody>
      </p:sp>
      <p:sp>
        <p:nvSpPr>
          <p:cNvPr id="235" name="Text Box 20">
            <a:extLst>
              <a:ext uri="{FF2B5EF4-FFF2-40B4-BE49-F238E27FC236}">
                <a16:creationId xmlns:a16="http://schemas.microsoft.com/office/drawing/2014/main" id="{C5379698-6C82-670C-5D64-3E8D4F1BE97B}"/>
              </a:ext>
            </a:extLst>
          </p:cNvPr>
          <p:cNvSpPr txBox="1">
            <a:spLocks noChangeArrowheads="1"/>
          </p:cNvSpPr>
          <p:nvPr/>
        </p:nvSpPr>
        <p:spPr bwMode="auto">
          <a:xfrm>
            <a:off x="3041588" y="4118679"/>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KESV2TGT/KEHSV2VGT/KEESHV2GT/KEESV2GT </a:t>
            </a:r>
            <a:r>
              <a:rPr lang="ja-JP" altLang="en-US" sz="500" dirty="0">
                <a:latin typeface="+mn-ea"/>
                <a:ea typeface="+mn-ea"/>
              </a:rPr>
              <a:t>　　　グレージュヒッコリー柄（シート）</a:t>
            </a:r>
            <a:endParaRPr kumimoji="1" lang="ja-JP" altLang="en-US" sz="500" dirty="0">
              <a:latin typeface="+mn-ea"/>
              <a:ea typeface="+mn-ea"/>
            </a:endParaRPr>
          </a:p>
        </p:txBody>
      </p:sp>
      <p:sp>
        <p:nvSpPr>
          <p:cNvPr id="236" name="Text Box 20">
            <a:extLst>
              <a:ext uri="{FF2B5EF4-FFF2-40B4-BE49-F238E27FC236}">
                <a16:creationId xmlns:a16="http://schemas.microsoft.com/office/drawing/2014/main" id="{BE998282-CCB9-1AD3-3296-81CA7C7F029C}"/>
              </a:ext>
            </a:extLst>
          </p:cNvPr>
          <p:cNvSpPr txBox="1">
            <a:spLocks noChangeArrowheads="1"/>
          </p:cNvSpPr>
          <p:nvPr/>
        </p:nvSpPr>
        <p:spPr bwMode="auto">
          <a:xfrm>
            <a:off x="3041588" y="466520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KESV2TET/KEHSV2VET/KEESHV2ET/KEESV2ET </a:t>
            </a:r>
            <a:r>
              <a:rPr lang="ja-JP" altLang="en-US" sz="500" dirty="0">
                <a:latin typeface="+mn-ea"/>
                <a:ea typeface="+mn-ea"/>
              </a:rPr>
              <a:t>　　　ウォッシュドオーク柄（シート）</a:t>
            </a:r>
            <a:endParaRPr kumimoji="1" lang="ja-JP" altLang="en-US" sz="500" dirty="0">
              <a:latin typeface="+mn-ea"/>
              <a:ea typeface="+mn-ea"/>
            </a:endParaRPr>
          </a:p>
        </p:txBody>
      </p:sp>
      <p:sp>
        <p:nvSpPr>
          <p:cNvPr id="238" name="Text Box 20">
            <a:extLst>
              <a:ext uri="{FF2B5EF4-FFF2-40B4-BE49-F238E27FC236}">
                <a16:creationId xmlns:a16="http://schemas.microsoft.com/office/drawing/2014/main" id="{FC91EFE3-6317-BF02-04A2-47A70FCEF392}"/>
              </a:ext>
            </a:extLst>
          </p:cNvPr>
          <p:cNvSpPr txBox="1">
            <a:spLocks noChangeArrowheads="1"/>
          </p:cNvSpPr>
          <p:nvPr/>
        </p:nvSpPr>
        <p:spPr bwMode="auto">
          <a:xfrm>
            <a:off x="275469" y="302563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KESV2TCY/KEHSV2VCY/KEESHV2CY/KEESV2CY </a:t>
            </a:r>
            <a:r>
              <a:rPr lang="ja-JP" altLang="en-US" sz="500" dirty="0">
                <a:latin typeface="+mn-ea"/>
                <a:ea typeface="+mn-ea"/>
              </a:rPr>
              <a:t>　　チェリー柄（シート）</a:t>
            </a:r>
            <a:endParaRPr kumimoji="1" lang="ja-JP" altLang="en-US" sz="500" dirty="0">
              <a:latin typeface="+mn-ea"/>
              <a:ea typeface="+mn-ea"/>
            </a:endParaRPr>
          </a:p>
        </p:txBody>
      </p:sp>
      <p:sp>
        <p:nvSpPr>
          <p:cNvPr id="239" name="Text Box 20">
            <a:extLst>
              <a:ext uri="{FF2B5EF4-FFF2-40B4-BE49-F238E27FC236}">
                <a16:creationId xmlns:a16="http://schemas.microsoft.com/office/drawing/2014/main" id="{490EE704-913C-305A-1663-EBD368438AE5}"/>
              </a:ext>
            </a:extLst>
          </p:cNvPr>
          <p:cNvSpPr txBox="1">
            <a:spLocks noChangeArrowheads="1"/>
          </p:cNvSpPr>
          <p:nvPr/>
        </p:nvSpPr>
        <p:spPr bwMode="auto">
          <a:xfrm>
            <a:off x="275469" y="3572155"/>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KESV2TEY/KEHSV2VEY/KEESHV2EY/KEESV2EY </a:t>
            </a:r>
            <a:r>
              <a:rPr lang="ja-JP" altLang="en-US" sz="500" dirty="0">
                <a:latin typeface="+mn-ea"/>
                <a:ea typeface="+mn-ea"/>
              </a:rPr>
              <a:t>　　　オーク柄（シート）</a:t>
            </a:r>
            <a:endParaRPr kumimoji="1" lang="ja-JP" altLang="en-US" sz="500" dirty="0">
              <a:latin typeface="+mn-ea"/>
              <a:ea typeface="+mn-ea"/>
            </a:endParaRPr>
          </a:p>
        </p:txBody>
      </p:sp>
      <p:sp>
        <p:nvSpPr>
          <p:cNvPr id="240" name="Text Box 20">
            <a:extLst>
              <a:ext uri="{FF2B5EF4-FFF2-40B4-BE49-F238E27FC236}">
                <a16:creationId xmlns:a16="http://schemas.microsoft.com/office/drawing/2014/main" id="{AF7907A8-2943-5213-8941-E44645ED974A}"/>
              </a:ext>
            </a:extLst>
          </p:cNvPr>
          <p:cNvSpPr txBox="1">
            <a:spLocks noChangeArrowheads="1"/>
          </p:cNvSpPr>
          <p:nvPr/>
        </p:nvSpPr>
        <p:spPr bwMode="auto">
          <a:xfrm>
            <a:off x="275469" y="4118679"/>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KESV2TJY/KEHSV2VJY/KEESHV2JY/KEESV2JY </a:t>
            </a:r>
            <a:r>
              <a:rPr lang="ja-JP" altLang="en-US" sz="500" dirty="0">
                <a:latin typeface="+mn-ea"/>
                <a:ea typeface="+mn-ea"/>
              </a:rPr>
              <a:t>　　　メープル柄（シート）</a:t>
            </a:r>
            <a:endParaRPr kumimoji="1" lang="ja-JP" altLang="en-US" sz="500" dirty="0">
              <a:latin typeface="+mn-ea"/>
              <a:ea typeface="+mn-ea"/>
            </a:endParaRPr>
          </a:p>
        </p:txBody>
      </p:sp>
      <p:sp>
        <p:nvSpPr>
          <p:cNvPr id="241" name="Text Box 20">
            <a:extLst>
              <a:ext uri="{FF2B5EF4-FFF2-40B4-BE49-F238E27FC236}">
                <a16:creationId xmlns:a16="http://schemas.microsoft.com/office/drawing/2014/main" id="{EFE102D3-8161-A5BA-A3CD-CC534C45F0E6}"/>
              </a:ext>
            </a:extLst>
          </p:cNvPr>
          <p:cNvSpPr txBox="1">
            <a:spLocks noChangeArrowheads="1"/>
          </p:cNvSpPr>
          <p:nvPr/>
        </p:nvSpPr>
        <p:spPr bwMode="auto">
          <a:xfrm>
            <a:off x="275469" y="466520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KESV2TWY/KEHSV2VWY/KEESHV2WY/KEESV2WY </a:t>
            </a:r>
            <a:r>
              <a:rPr lang="ja-JP" altLang="en-US" sz="500" dirty="0">
                <a:latin typeface="+mn-ea"/>
                <a:ea typeface="+mn-ea"/>
              </a:rPr>
              <a:t>　　　ホワイトオーク柄（シート）</a:t>
            </a:r>
            <a:endParaRPr kumimoji="1" lang="ja-JP" altLang="en-US" sz="500" dirty="0">
              <a:latin typeface="+mn-ea"/>
              <a:ea typeface="+mn-ea"/>
            </a:endParaRPr>
          </a:p>
        </p:txBody>
      </p:sp>
      <p:grpSp>
        <p:nvGrpSpPr>
          <p:cNvPr id="242" name="グループ化 241">
            <a:extLst>
              <a:ext uri="{FF2B5EF4-FFF2-40B4-BE49-F238E27FC236}">
                <a16:creationId xmlns:a16="http://schemas.microsoft.com/office/drawing/2014/main" id="{946D8998-C1F5-A3C5-BC56-A018D2F7F149}"/>
              </a:ext>
            </a:extLst>
          </p:cNvPr>
          <p:cNvGrpSpPr/>
          <p:nvPr/>
        </p:nvGrpSpPr>
        <p:grpSpPr>
          <a:xfrm>
            <a:off x="5520996" y="2079888"/>
            <a:ext cx="122833" cy="396838"/>
            <a:chOff x="9267759" y="1752056"/>
            <a:chExt cx="189228" cy="611341"/>
          </a:xfrm>
        </p:grpSpPr>
        <p:grpSp>
          <p:nvGrpSpPr>
            <p:cNvPr id="250" name="グループ化 249">
              <a:extLst>
                <a:ext uri="{FF2B5EF4-FFF2-40B4-BE49-F238E27FC236}">
                  <a16:creationId xmlns:a16="http://schemas.microsoft.com/office/drawing/2014/main" id="{FEF2FD88-0497-8B7F-87BF-5040438080FE}"/>
                </a:ext>
              </a:extLst>
            </p:cNvPr>
            <p:cNvGrpSpPr/>
            <p:nvPr/>
          </p:nvGrpSpPr>
          <p:grpSpPr>
            <a:xfrm>
              <a:off x="9267759" y="1752056"/>
              <a:ext cx="59598" cy="611341"/>
              <a:chOff x="9232039" y="1752056"/>
              <a:chExt cx="85571" cy="611341"/>
            </a:xfrm>
          </p:grpSpPr>
          <p:cxnSp>
            <p:nvCxnSpPr>
              <p:cNvPr id="252" name="直線コネクタ 251">
                <a:extLst>
                  <a:ext uri="{FF2B5EF4-FFF2-40B4-BE49-F238E27FC236}">
                    <a16:creationId xmlns:a16="http://schemas.microsoft.com/office/drawing/2014/main" id="{9F156986-40E3-5AFB-7678-5255F03A488B}"/>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B13043B0-AD76-F82E-A04A-BD1B5048588A}"/>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7FD56A97-B284-84F9-0E13-E1F7AD23574B}"/>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Text Box 20">
              <a:extLst>
                <a:ext uri="{FF2B5EF4-FFF2-40B4-BE49-F238E27FC236}">
                  <a16:creationId xmlns:a16="http://schemas.microsoft.com/office/drawing/2014/main" id="{DE855805-305B-215D-BC7C-3F10BA22227D}"/>
                </a:ext>
              </a:extLst>
            </p:cNvPr>
            <p:cNvSpPr txBox="1">
              <a:spLocks noChangeArrowheads="1"/>
            </p:cNvSpPr>
            <p:nvPr/>
          </p:nvSpPr>
          <p:spPr bwMode="auto">
            <a:xfrm rot="5400000">
              <a:off x="9243024" y="1998458"/>
              <a:ext cx="309392" cy="11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243" name="グループ化 242">
            <a:extLst>
              <a:ext uri="{FF2B5EF4-FFF2-40B4-BE49-F238E27FC236}">
                <a16:creationId xmlns:a16="http://schemas.microsoft.com/office/drawing/2014/main" id="{51ED5A82-5C03-5936-F2A7-4407070DA647}"/>
              </a:ext>
            </a:extLst>
          </p:cNvPr>
          <p:cNvGrpSpPr/>
          <p:nvPr/>
        </p:nvGrpSpPr>
        <p:grpSpPr>
          <a:xfrm>
            <a:off x="2756014" y="2079888"/>
            <a:ext cx="122833" cy="396838"/>
            <a:chOff x="9267759" y="1752056"/>
            <a:chExt cx="189228" cy="611341"/>
          </a:xfrm>
        </p:grpSpPr>
        <p:grpSp>
          <p:nvGrpSpPr>
            <p:cNvPr id="245" name="グループ化 244">
              <a:extLst>
                <a:ext uri="{FF2B5EF4-FFF2-40B4-BE49-F238E27FC236}">
                  <a16:creationId xmlns:a16="http://schemas.microsoft.com/office/drawing/2014/main" id="{C248B196-876E-8ABF-E970-A7D5A706579A}"/>
                </a:ext>
              </a:extLst>
            </p:cNvPr>
            <p:cNvGrpSpPr/>
            <p:nvPr/>
          </p:nvGrpSpPr>
          <p:grpSpPr>
            <a:xfrm>
              <a:off x="9267759" y="1752056"/>
              <a:ext cx="59598" cy="611341"/>
              <a:chOff x="9232039" y="1752056"/>
              <a:chExt cx="85571" cy="611341"/>
            </a:xfrm>
          </p:grpSpPr>
          <p:cxnSp>
            <p:nvCxnSpPr>
              <p:cNvPr id="247" name="直線コネクタ 246">
                <a:extLst>
                  <a:ext uri="{FF2B5EF4-FFF2-40B4-BE49-F238E27FC236}">
                    <a16:creationId xmlns:a16="http://schemas.microsoft.com/office/drawing/2014/main" id="{B31EDBCB-D356-0D01-1D29-AC570DA2FB3A}"/>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CDD474BC-CFA6-B764-32B2-A582472CD164}"/>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BEB8A25A-D0E8-6587-C6DE-C20D03F7B686}"/>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6" name="Text Box 20">
              <a:extLst>
                <a:ext uri="{FF2B5EF4-FFF2-40B4-BE49-F238E27FC236}">
                  <a16:creationId xmlns:a16="http://schemas.microsoft.com/office/drawing/2014/main" id="{BE0668F6-02A3-F4D1-572E-1DCC29E09695}"/>
                </a:ext>
              </a:extLst>
            </p:cNvPr>
            <p:cNvSpPr txBox="1">
              <a:spLocks noChangeArrowheads="1"/>
            </p:cNvSpPr>
            <p:nvPr/>
          </p:nvSpPr>
          <p:spPr bwMode="auto">
            <a:xfrm rot="5400000">
              <a:off x="9243024" y="1998458"/>
              <a:ext cx="309392" cy="11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10" name="グループ化 9">
            <a:extLst>
              <a:ext uri="{FF2B5EF4-FFF2-40B4-BE49-F238E27FC236}">
                <a16:creationId xmlns:a16="http://schemas.microsoft.com/office/drawing/2014/main" id="{84A99377-83A1-21B2-39F2-9845BFC72443}"/>
              </a:ext>
            </a:extLst>
          </p:cNvPr>
          <p:cNvGrpSpPr/>
          <p:nvPr/>
        </p:nvGrpSpPr>
        <p:grpSpPr>
          <a:xfrm>
            <a:off x="3041588" y="4813459"/>
            <a:ext cx="2479408" cy="568344"/>
            <a:chOff x="3041588" y="4813459"/>
            <a:chExt cx="2479408" cy="568344"/>
          </a:xfrm>
        </p:grpSpPr>
        <p:pic>
          <p:nvPicPr>
            <p:cNvPr id="230" name="図 229">
              <a:extLst>
                <a:ext uri="{FF2B5EF4-FFF2-40B4-BE49-F238E27FC236}">
                  <a16:creationId xmlns:a16="http://schemas.microsoft.com/office/drawing/2014/main" id="{9988A6D2-E38B-3358-3A87-5C9A95A44007}"/>
                </a:ext>
              </a:extLst>
            </p:cNvPr>
            <p:cNvPicPr>
              <a:picLocks noChangeAspect="1"/>
            </p:cNvPicPr>
            <p:nvPr/>
          </p:nvPicPr>
          <p:blipFill>
            <a:blip r:embed="rId15"/>
            <a:stretch>
              <a:fillRect/>
            </a:stretch>
          </p:blipFill>
          <p:spPr>
            <a:xfrm flipV="1">
              <a:off x="3041589" y="4813459"/>
              <a:ext cx="2447236" cy="398264"/>
            </a:xfrm>
            <a:prstGeom prst="rect">
              <a:avLst/>
            </a:prstGeom>
          </p:spPr>
        </p:pic>
        <p:sp>
          <p:nvSpPr>
            <p:cNvPr id="237" name="Text Box 20">
              <a:extLst>
                <a:ext uri="{FF2B5EF4-FFF2-40B4-BE49-F238E27FC236}">
                  <a16:creationId xmlns:a16="http://schemas.microsoft.com/office/drawing/2014/main" id="{27C30CAE-DF83-6851-8D11-5E40EC26FD13}"/>
                </a:ext>
              </a:extLst>
            </p:cNvPr>
            <p:cNvSpPr txBox="1">
              <a:spLocks noChangeArrowheads="1"/>
            </p:cNvSpPr>
            <p:nvPr/>
          </p:nvSpPr>
          <p:spPr bwMode="auto">
            <a:xfrm>
              <a:off x="3041589" y="5211723"/>
              <a:ext cx="2442013"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KESV2TAT/KEHSV2VAT/KEESHV2AT/KEESV2AT </a:t>
              </a:r>
              <a:r>
                <a:rPr lang="ja-JP" altLang="en-US" sz="500" dirty="0">
                  <a:latin typeface="+mn-ea"/>
                  <a:ea typeface="+mn-ea"/>
                </a:rPr>
                <a:t>　　　アイボリーアッシュ柄（シート）</a:t>
              </a:r>
              <a:endParaRPr kumimoji="1" lang="ja-JP" altLang="en-US" sz="500" dirty="0">
                <a:latin typeface="+mn-ea"/>
                <a:ea typeface="+mn-ea"/>
              </a:endParaRPr>
            </a:p>
          </p:txBody>
        </p:sp>
        <p:sp>
          <p:nvSpPr>
            <p:cNvPr id="244" name="Text Box 20">
              <a:extLst>
                <a:ext uri="{FF2B5EF4-FFF2-40B4-BE49-F238E27FC236}">
                  <a16:creationId xmlns:a16="http://schemas.microsoft.com/office/drawing/2014/main" id="{85F7B760-B865-EBF1-EA97-C58D417A95B5}"/>
                </a:ext>
              </a:extLst>
            </p:cNvPr>
            <p:cNvSpPr txBox="1">
              <a:spLocks noChangeArrowheads="1"/>
            </p:cNvSpPr>
            <p:nvPr/>
          </p:nvSpPr>
          <p:spPr bwMode="auto">
            <a:xfrm>
              <a:off x="3041588" y="5320248"/>
              <a:ext cx="2479408" cy="6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400" dirty="0">
                  <a:latin typeface="+mn-ea"/>
                  <a:ea typeface="+mn-ea"/>
                </a:rPr>
                <a:t>※</a:t>
              </a:r>
              <a:r>
                <a:rPr lang="ja-JP" altLang="en-US" sz="400" dirty="0">
                  <a:latin typeface="+mn-ea"/>
                  <a:ea typeface="+mn-ea"/>
                </a:rPr>
                <a:t>トリプルコートのアイボリーアッシュ柄のみ、ダブルコート・ベースコートの同柄商品との色味が多少異なります。</a:t>
              </a:r>
              <a:endParaRPr kumimoji="1" lang="ja-JP" altLang="en-US" sz="400" dirty="0">
                <a:latin typeface="+mn-ea"/>
                <a:ea typeface="+mn-ea"/>
              </a:endParaRPr>
            </a:p>
          </p:txBody>
        </p:sp>
      </p:grpSp>
      <p:grpSp>
        <p:nvGrpSpPr>
          <p:cNvPr id="6" name="グループ化 5">
            <a:extLst>
              <a:ext uri="{FF2B5EF4-FFF2-40B4-BE49-F238E27FC236}">
                <a16:creationId xmlns:a16="http://schemas.microsoft.com/office/drawing/2014/main" id="{520443AF-2457-D057-313E-F7805EAAD612}"/>
              </a:ext>
            </a:extLst>
          </p:cNvPr>
          <p:cNvGrpSpPr/>
          <p:nvPr/>
        </p:nvGrpSpPr>
        <p:grpSpPr>
          <a:xfrm>
            <a:off x="10195973" y="1668110"/>
            <a:ext cx="2375709" cy="366516"/>
            <a:chOff x="7246227" y="1668110"/>
            <a:chExt cx="2375709" cy="366516"/>
          </a:xfrm>
        </p:grpSpPr>
        <p:pic>
          <p:nvPicPr>
            <p:cNvPr id="136" name="図 135">
              <a:extLst>
                <a:ext uri="{FF2B5EF4-FFF2-40B4-BE49-F238E27FC236}">
                  <a16:creationId xmlns:a16="http://schemas.microsoft.com/office/drawing/2014/main" id="{D0353429-F653-E6BC-BD1D-001B82F09C32}"/>
                </a:ext>
              </a:extLst>
            </p:cNvPr>
            <p:cNvPicPr>
              <a:picLocks noChangeAspect="1"/>
            </p:cNvPicPr>
            <p:nvPr/>
          </p:nvPicPr>
          <p:blipFill>
            <a:blip r:embed="rId16"/>
            <a:stretch>
              <a:fillRect/>
            </a:stretch>
          </p:blipFill>
          <p:spPr>
            <a:xfrm>
              <a:off x="8010462" y="1668110"/>
              <a:ext cx="434090" cy="365705"/>
            </a:xfrm>
            <a:prstGeom prst="rect">
              <a:avLst/>
            </a:prstGeom>
          </p:spPr>
        </p:pic>
        <p:pic>
          <p:nvPicPr>
            <p:cNvPr id="138" name="図 137">
              <a:extLst>
                <a:ext uri="{FF2B5EF4-FFF2-40B4-BE49-F238E27FC236}">
                  <a16:creationId xmlns:a16="http://schemas.microsoft.com/office/drawing/2014/main" id="{8BFCD443-D0FA-8700-093F-D3DB5B55BDEC}"/>
                </a:ext>
              </a:extLst>
            </p:cNvPr>
            <p:cNvPicPr>
              <a:picLocks noChangeAspect="1"/>
            </p:cNvPicPr>
            <p:nvPr/>
          </p:nvPicPr>
          <p:blipFill>
            <a:blip r:embed="rId17"/>
            <a:stretch>
              <a:fillRect/>
            </a:stretch>
          </p:blipFill>
          <p:spPr>
            <a:xfrm>
              <a:off x="8512487" y="1668110"/>
              <a:ext cx="443239" cy="313963"/>
            </a:xfrm>
            <a:prstGeom prst="rect">
              <a:avLst/>
            </a:prstGeom>
          </p:spPr>
        </p:pic>
        <p:pic>
          <p:nvPicPr>
            <p:cNvPr id="142" name="Picture 2" descr="365日おそうじラクラク宣言">
              <a:extLst>
                <a:ext uri="{FF2B5EF4-FFF2-40B4-BE49-F238E27FC236}">
                  <a16:creationId xmlns:a16="http://schemas.microsoft.com/office/drawing/2014/main" id="{C254D9C4-4E1B-E100-DBC0-BA66DCB3FF1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87583" y="1733171"/>
              <a:ext cx="334353" cy="300644"/>
            </a:xfrm>
            <a:prstGeom prst="rect">
              <a:avLst/>
            </a:prstGeom>
            <a:noFill/>
            <a:extLst>
              <a:ext uri="{909E8E84-426E-40DD-AFC4-6F175D3DCCD1}">
                <a14:hiddenFill xmlns:a14="http://schemas.microsoft.com/office/drawing/2010/main">
                  <a:solidFill>
                    <a:srgbClr val="FFFFFF"/>
                  </a:solidFill>
                </a14:hiddenFill>
              </a:ext>
            </a:extLst>
          </p:spPr>
        </p:pic>
        <p:pic>
          <p:nvPicPr>
            <p:cNvPr id="217" name="図 216">
              <a:extLst>
                <a:ext uri="{FF2B5EF4-FFF2-40B4-BE49-F238E27FC236}">
                  <a16:creationId xmlns:a16="http://schemas.microsoft.com/office/drawing/2014/main" id="{859C7A12-B698-A905-DA8C-C4CBE2DA2D8C}"/>
                </a:ext>
              </a:extLst>
            </p:cNvPr>
            <p:cNvPicPr>
              <a:picLocks noChangeAspect="1"/>
            </p:cNvPicPr>
            <p:nvPr/>
          </p:nvPicPr>
          <p:blipFill>
            <a:blip r:embed="rId19"/>
            <a:stretch>
              <a:fillRect/>
            </a:stretch>
          </p:blipFill>
          <p:spPr>
            <a:xfrm>
              <a:off x="7629887" y="1760254"/>
              <a:ext cx="312641" cy="273561"/>
            </a:xfrm>
            <a:prstGeom prst="rect">
              <a:avLst/>
            </a:prstGeom>
          </p:spPr>
        </p:pic>
        <p:pic>
          <p:nvPicPr>
            <p:cNvPr id="256" name="図 255">
              <a:extLst>
                <a:ext uri="{FF2B5EF4-FFF2-40B4-BE49-F238E27FC236}">
                  <a16:creationId xmlns:a16="http://schemas.microsoft.com/office/drawing/2014/main" id="{99179A00-46B3-05CD-9AD2-C01F2696DFB2}"/>
                </a:ext>
              </a:extLst>
            </p:cNvPr>
            <p:cNvPicPr>
              <a:picLocks noChangeAspect="1"/>
            </p:cNvPicPr>
            <p:nvPr/>
          </p:nvPicPr>
          <p:blipFill>
            <a:blip r:embed="rId20"/>
            <a:stretch>
              <a:fillRect/>
            </a:stretch>
          </p:blipFill>
          <p:spPr>
            <a:xfrm>
              <a:off x="7246227" y="1866443"/>
              <a:ext cx="315725" cy="162373"/>
            </a:xfrm>
            <a:prstGeom prst="rect">
              <a:avLst/>
            </a:prstGeom>
          </p:spPr>
        </p:pic>
        <p:pic>
          <p:nvPicPr>
            <p:cNvPr id="5" name="図 4">
              <a:extLst>
                <a:ext uri="{FF2B5EF4-FFF2-40B4-BE49-F238E27FC236}">
                  <a16:creationId xmlns:a16="http://schemas.microsoft.com/office/drawing/2014/main" id="{B50E838E-554C-A96B-6D58-96D0AA9CF395}"/>
                </a:ext>
              </a:extLst>
            </p:cNvPr>
            <p:cNvPicPr>
              <a:picLocks noChangeAspect="1"/>
            </p:cNvPicPr>
            <p:nvPr/>
          </p:nvPicPr>
          <p:blipFill>
            <a:blip r:embed="rId21"/>
            <a:stretch>
              <a:fillRect/>
            </a:stretch>
          </p:blipFill>
          <p:spPr>
            <a:xfrm>
              <a:off x="8996581" y="1672962"/>
              <a:ext cx="276566" cy="361664"/>
            </a:xfrm>
            <a:prstGeom prst="rect">
              <a:avLst/>
            </a:prstGeom>
          </p:spPr>
        </p:pic>
      </p:grpSp>
      <p:grpSp>
        <p:nvGrpSpPr>
          <p:cNvPr id="14" name="グループ化 13">
            <a:extLst>
              <a:ext uri="{FF2B5EF4-FFF2-40B4-BE49-F238E27FC236}">
                <a16:creationId xmlns:a16="http://schemas.microsoft.com/office/drawing/2014/main" id="{F177A357-220E-B5F8-DF33-75AD6FD26419}"/>
              </a:ext>
            </a:extLst>
          </p:cNvPr>
          <p:cNvGrpSpPr/>
          <p:nvPr/>
        </p:nvGrpSpPr>
        <p:grpSpPr>
          <a:xfrm>
            <a:off x="5802484" y="2798373"/>
            <a:ext cx="3579291" cy="403863"/>
            <a:chOff x="142875" y="4041734"/>
            <a:chExt cx="3579291" cy="403863"/>
          </a:xfrm>
        </p:grpSpPr>
        <p:grpSp>
          <p:nvGrpSpPr>
            <p:cNvPr id="15" name="グループ化 14">
              <a:extLst>
                <a:ext uri="{FF2B5EF4-FFF2-40B4-BE49-F238E27FC236}">
                  <a16:creationId xmlns:a16="http://schemas.microsoft.com/office/drawing/2014/main" id="{0B58B1E9-EBD6-3C52-72E0-81AF9B72D1BF}"/>
                </a:ext>
              </a:extLst>
            </p:cNvPr>
            <p:cNvGrpSpPr/>
            <p:nvPr/>
          </p:nvGrpSpPr>
          <p:grpSpPr>
            <a:xfrm>
              <a:off x="142875" y="4041734"/>
              <a:ext cx="3579291" cy="355265"/>
              <a:chOff x="344488" y="2605651"/>
              <a:chExt cx="3579291" cy="355265"/>
            </a:xfrm>
          </p:grpSpPr>
          <p:pic>
            <p:nvPicPr>
              <p:cNvPr id="23" name="図 22">
                <a:extLst>
                  <a:ext uri="{FF2B5EF4-FFF2-40B4-BE49-F238E27FC236}">
                    <a16:creationId xmlns:a16="http://schemas.microsoft.com/office/drawing/2014/main" id="{0CDC9414-04DF-9F82-4DAC-AE6A4C6A65F8}"/>
                  </a:ext>
                </a:extLst>
              </p:cNvPr>
              <p:cNvPicPr>
                <a:picLocks noChangeAspect="1"/>
              </p:cNvPicPr>
              <p:nvPr/>
            </p:nvPicPr>
            <p:blipFill>
              <a:blip r:embed="rId22"/>
              <a:stretch>
                <a:fillRect/>
              </a:stretch>
            </p:blipFill>
            <p:spPr>
              <a:xfrm>
                <a:off x="1007458" y="2672916"/>
                <a:ext cx="261818" cy="288000"/>
              </a:xfrm>
              <a:prstGeom prst="rect">
                <a:avLst/>
              </a:prstGeom>
            </p:spPr>
          </p:pic>
          <p:pic>
            <p:nvPicPr>
              <p:cNvPr id="24" name="図 23">
                <a:extLst>
                  <a:ext uri="{FF2B5EF4-FFF2-40B4-BE49-F238E27FC236}">
                    <a16:creationId xmlns:a16="http://schemas.microsoft.com/office/drawing/2014/main" id="{87512A73-E7B1-80D8-7036-D9DE867CA4FB}"/>
                  </a:ext>
                </a:extLst>
              </p:cNvPr>
              <p:cNvPicPr>
                <a:picLocks noChangeAspect="1"/>
              </p:cNvPicPr>
              <p:nvPr/>
            </p:nvPicPr>
            <p:blipFill>
              <a:blip r:embed="rId23"/>
              <a:stretch>
                <a:fillRect/>
              </a:stretch>
            </p:blipFill>
            <p:spPr>
              <a:xfrm>
                <a:off x="344488" y="2672916"/>
                <a:ext cx="261819" cy="288000"/>
              </a:xfrm>
              <a:prstGeom prst="rect">
                <a:avLst/>
              </a:prstGeom>
            </p:spPr>
          </p:pic>
          <p:pic>
            <p:nvPicPr>
              <p:cNvPr id="25" name="図 24">
                <a:extLst>
                  <a:ext uri="{FF2B5EF4-FFF2-40B4-BE49-F238E27FC236}">
                    <a16:creationId xmlns:a16="http://schemas.microsoft.com/office/drawing/2014/main" id="{E7EB17CB-13ED-51FE-56C1-B8290F190371}"/>
                  </a:ext>
                </a:extLst>
              </p:cNvPr>
              <p:cNvPicPr>
                <a:picLocks noChangeAspect="1"/>
              </p:cNvPicPr>
              <p:nvPr/>
            </p:nvPicPr>
            <p:blipFill>
              <a:blip r:embed="rId24"/>
              <a:stretch>
                <a:fillRect/>
              </a:stretch>
            </p:blipFill>
            <p:spPr>
              <a:xfrm>
                <a:off x="565478" y="2672916"/>
                <a:ext cx="261819" cy="288000"/>
              </a:xfrm>
              <a:prstGeom prst="rect">
                <a:avLst/>
              </a:prstGeom>
            </p:spPr>
          </p:pic>
          <p:pic>
            <p:nvPicPr>
              <p:cNvPr id="26" name="図 25">
                <a:extLst>
                  <a:ext uri="{FF2B5EF4-FFF2-40B4-BE49-F238E27FC236}">
                    <a16:creationId xmlns:a16="http://schemas.microsoft.com/office/drawing/2014/main" id="{F100B5BC-8D30-D86F-F564-C9F06DFA7461}"/>
                  </a:ext>
                </a:extLst>
              </p:cNvPr>
              <p:cNvPicPr>
                <a:picLocks noChangeAspect="1"/>
              </p:cNvPicPr>
              <p:nvPr/>
            </p:nvPicPr>
            <p:blipFill>
              <a:blip r:embed="rId25"/>
              <a:stretch>
                <a:fillRect/>
              </a:stretch>
            </p:blipFill>
            <p:spPr>
              <a:xfrm>
                <a:off x="786468" y="2672916"/>
                <a:ext cx="261819" cy="288000"/>
              </a:xfrm>
              <a:prstGeom prst="rect">
                <a:avLst/>
              </a:prstGeom>
            </p:spPr>
          </p:pic>
          <p:pic>
            <p:nvPicPr>
              <p:cNvPr id="27" name="図 26">
                <a:extLst>
                  <a:ext uri="{FF2B5EF4-FFF2-40B4-BE49-F238E27FC236}">
                    <a16:creationId xmlns:a16="http://schemas.microsoft.com/office/drawing/2014/main" id="{F97E2811-A0E4-86D5-1321-B9C7B8AD8CFC}"/>
                  </a:ext>
                </a:extLst>
              </p:cNvPr>
              <p:cNvPicPr>
                <a:picLocks noChangeAspect="1"/>
              </p:cNvPicPr>
              <p:nvPr/>
            </p:nvPicPr>
            <p:blipFill>
              <a:blip r:embed="rId26"/>
              <a:stretch>
                <a:fillRect/>
              </a:stretch>
            </p:blipFill>
            <p:spPr>
              <a:xfrm>
                <a:off x="1228448" y="2672916"/>
                <a:ext cx="261819" cy="288000"/>
              </a:xfrm>
              <a:prstGeom prst="rect">
                <a:avLst/>
              </a:prstGeom>
            </p:spPr>
          </p:pic>
          <p:pic>
            <p:nvPicPr>
              <p:cNvPr id="28" name="図 27">
                <a:extLst>
                  <a:ext uri="{FF2B5EF4-FFF2-40B4-BE49-F238E27FC236}">
                    <a16:creationId xmlns:a16="http://schemas.microsoft.com/office/drawing/2014/main" id="{E3E01A26-810E-F260-C560-C07B0217E767}"/>
                  </a:ext>
                </a:extLst>
              </p:cNvPr>
              <p:cNvPicPr>
                <a:picLocks noChangeAspect="1"/>
              </p:cNvPicPr>
              <p:nvPr/>
            </p:nvPicPr>
            <p:blipFill>
              <a:blip r:embed="rId27"/>
              <a:stretch>
                <a:fillRect/>
              </a:stretch>
            </p:blipFill>
            <p:spPr>
              <a:xfrm>
                <a:off x="1449437" y="2672916"/>
                <a:ext cx="261819" cy="288000"/>
              </a:xfrm>
              <a:prstGeom prst="rect">
                <a:avLst/>
              </a:prstGeom>
            </p:spPr>
          </p:pic>
          <p:pic>
            <p:nvPicPr>
              <p:cNvPr id="29" name="図 28">
                <a:extLst>
                  <a:ext uri="{FF2B5EF4-FFF2-40B4-BE49-F238E27FC236}">
                    <a16:creationId xmlns:a16="http://schemas.microsoft.com/office/drawing/2014/main" id="{2B81D1E4-2CE9-974B-6B1B-5D1CA850FB20}"/>
                  </a:ext>
                </a:extLst>
              </p:cNvPr>
              <p:cNvPicPr>
                <a:picLocks noChangeAspect="1"/>
              </p:cNvPicPr>
              <p:nvPr/>
            </p:nvPicPr>
            <p:blipFill>
              <a:blip r:embed="rId28"/>
              <a:stretch>
                <a:fillRect/>
              </a:stretch>
            </p:blipFill>
            <p:spPr>
              <a:xfrm>
                <a:off x="1670427" y="2672916"/>
                <a:ext cx="261819" cy="288000"/>
              </a:xfrm>
              <a:prstGeom prst="rect">
                <a:avLst/>
              </a:prstGeom>
            </p:spPr>
          </p:pic>
          <p:pic>
            <p:nvPicPr>
              <p:cNvPr id="30" name="図 29">
                <a:extLst>
                  <a:ext uri="{FF2B5EF4-FFF2-40B4-BE49-F238E27FC236}">
                    <a16:creationId xmlns:a16="http://schemas.microsoft.com/office/drawing/2014/main" id="{F36B08E7-66A2-7B39-990B-951D207627FA}"/>
                  </a:ext>
                </a:extLst>
              </p:cNvPr>
              <p:cNvPicPr>
                <a:picLocks noChangeAspect="1"/>
              </p:cNvPicPr>
              <p:nvPr/>
            </p:nvPicPr>
            <p:blipFill>
              <a:blip r:embed="rId29"/>
              <a:stretch>
                <a:fillRect/>
              </a:stretch>
            </p:blipFill>
            <p:spPr>
              <a:xfrm>
                <a:off x="1891417" y="2672916"/>
                <a:ext cx="261819" cy="288000"/>
              </a:xfrm>
              <a:prstGeom prst="rect">
                <a:avLst/>
              </a:prstGeom>
            </p:spPr>
          </p:pic>
          <p:pic>
            <p:nvPicPr>
              <p:cNvPr id="31" name="図 30">
                <a:extLst>
                  <a:ext uri="{FF2B5EF4-FFF2-40B4-BE49-F238E27FC236}">
                    <a16:creationId xmlns:a16="http://schemas.microsoft.com/office/drawing/2014/main" id="{05D97EAD-4263-ED71-01DA-5F3E7F672882}"/>
                  </a:ext>
                </a:extLst>
              </p:cNvPr>
              <p:cNvPicPr>
                <a:picLocks noChangeAspect="1"/>
              </p:cNvPicPr>
              <p:nvPr/>
            </p:nvPicPr>
            <p:blipFill>
              <a:blip r:embed="rId30"/>
              <a:stretch>
                <a:fillRect/>
              </a:stretch>
            </p:blipFill>
            <p:spPr>
              <a:xfrm>
                <a:off x="2112407" y="2672916"/>
                <a:ext cx="261819" cy="288000"/>
              </a:xfrm>
              <a:prstGeom prst="rect">
                <a:avLst/>
              </a:prstGeom>
            </p:spPr>
          </p:pic>
          <p:pic>
            <p:nvPicPr>
              <p:cNvPr id="32" name="図 31">
                <a:extLst>
                  <a:ext uri="{FF2B5EF4-FFF2-40B4-BE49-F238E27FC236}">
                    <a16:creationId xmlns:a16="http://schemas.microsoft.com/office/drawing/2014/main" id="{579F8680-4F8B-98B6-F401-9EF4610CB862}"/>
                  </a:ext>
                </a:extLst>
              </p:cNvPr>
              <p:cNvPicPr>
                <a:picLocks noChangeAspect="1"/>
              </p:cNvPicPr>
              <p:nvPr/>
            </p:nvPicPr>
            <p:blipFill>
              <a:blip r:embed="rId31"/>
              <a:stretch>
                <a:fillRect/>
              </a:stretch>
            </p:blipFill>
            <p:spPr>
              <a:xfrm>
                <a:off x="2333397" y="2672916"/>
                <a:ext cx="261819" cy="288000"/>
              </a:xfrm>
              <a:prstGeom prst="rect">
                <a:avLst/>
              </a:prstGeom>
            </p:spPr>
          </p:pic>
          <p:pic>
            <p:nvPicPr>
              <p:cNvPr id="33" name="図 32">
                <a:extLst>
                  <a:ext uri="{FF2B5EF4-FFF2-40B4-BE49-F238E27FC236}">
                    <a16:creationId xmlns:a16="http://schemas.microsoft.com/office/drawing/2014/main" id="{CAAE64A1-8557-46F8-1C2B-5F1F9FE43977}"/>
                  </a:ext>
                </a:extLst>
              </p:cNvPr>
              <p:cNvPicPr>
                <a:picLocks noChangeAspect="1"/>
              </p:cNvPicPr>
              <p:nvPr/>
            </p:nvPicPr>
            <p:blipFill>
              <a:blip r:embed="rId32"/>
              <a:stretch>
                <a:fillRect/>
              </a:stretch>
            </p:blipFill>
            <p:spPr>
              <a:xfrm>
                <a:off x="2554387" y="2672916"/>
                <a:ext cx="261819" cy="288000"/>
              </a:xfrm>
              <a:prstGeom prst="rect">
                <a:avLst/>
              </a:prstGeom>
            </p:spPr>
          </p:pic>
          <p:pic>
            <p:nvPicPr>
              <p:cNvPr id="34" name="図 33">
                <a:extLst>
                  <a:ext uri="{FF2B5EF4-FFF2-40B4-BE49-F238E27FC236}">
                    <a16:creationId xmlns:a16="http://schemas.microsoft.com/office/drawing/2014/main" id="{08F34D4D-B7E1-D7A3-567D-F37E3C89789B}"/>
                  </a:ext>
                </a:extLst>
              </p:cNvPr>
              <p:cNvPicPr>
                <a:picLocks noChangeAspect="1"/>
              </p:cNvPicPr>
              <p:nvPr/>
            </p:nvPicPr>
            <p:blipFill>
              <a:blip r:embed="rId33"/>
              <a:stretch>
                <a:fillRect/>
              </a:stretch>
            </p:blipFill>
            <p:spPr>
              <a:xfrm>
                <a:off x="2775377" y="2672916"/>
                <a:ext cx="261819" cy="288000"/>
              </a:xfrm>
              <a:prstGeom prst="rect">
                <a:avLst/>
              </a:prstGeom>
            </p:spPr>
          </p:pic>
          <p:pic>
            <p:nvPicPr>
              <p:cNvPr id="35" name="図 34">
                <a:extLst>
                  <a:ext uri="{FF2B5EF4-FFF2-40B4-BE49-F238E27FC236}">
                    <a16:creationId xmlns:a16="http://schemas.microsoft.com/office/drawing/2014/main" id="{E6D2585C-5D2E-B1C1-9227-B1433638AB8C}"/>
                  </a:ext>
                </a:extLst>
              </p:cNvPr>
              <p:cNvPicPr>
                <a:picLocks noChangeAspect="1"/>
              </p:cNvPicPr>
              <p:nvPr/>
            </p:nvPicPr>
            <p:blipFill>
              <a:blip r:embed="rId34"/>
              <a:stretch>
                <a:fillRect/>
              </a:stretch>
            </p:blipFill>
            <p:spPr>
              <a:xfrm>
                <a:off x="2996367" y="2672916"/>
                <a:ext cx="261819" cy="288000"/>
              </a:xfrm>
              <a:prstGeom prst="rect">
                <a:avLst/>
              </a:prstGeom>
            </p:spPr>
          </p:pic>
          <p:pic>
            <p:nvPicPr>
              <p:cNvPr id="36" name="図 35">
                <a:extLst>
                  <a:ext uri="{FF2B5EF4-FFF2-40B4-BE49-F238E27FC236}">
                    <a16:creationId xmlns:a16="http://schemas.microsoft.com/office/drawing/2014/main" id="{1A213298-13F9-8535-737F-CA85B89375BB}"/>
                  </a:ext>
                </a:extLst>
              </p:cNvPr>
              <p:cNvPicPr>
                <a:picLocks noChangeAspect="1"/>
              </p:cNvPicPr>
              <p:nvPr/>
            </p:nvPicPr>
            <p:blipFill>
              <a:blip r:embed="rId35"/>
              <a:stretch>
                <a:fillRect/>
              </a:stretch>
            </p:blipFill>
            <p:spPr>
              <a:xfrm>
                <a:off x="3217357" y="2672916"/>
                <a:ext cx="261819" cy="288000"/>
              </a:xfrm>
              <a:prstGeom prst="rect">
                <a:avLst/>
              </a:prstGeom>
            </p:spPr>
          </p:pic>
          <p:pic>
            <p:nvPicPr>
              <p:cNvPr id="37" name="図 36">
                <a:extLst>
                  <a:ext uri="{FF2B5EF4-FFF2-40B4-BE49-F238E27FC236}">
                    <a16:creationId xmlns:a16="http://schemas.microsoft.com/office/drawing/2014/main" id="{5EF49074-9EBB-9408-816D-52E4296BCCDF}"/>
                  </a:ext>
                </a:extLst>
              </p:cNvPr>
              <p:cNvPicPr>
                <a:picLocks noChangeAspect="1"/>
              </p:cNvPicPr>
              <p:nvPr/>
            </p:nvPicPr>
            <p:blipFill>
              <a:blip r:embed="rId36"/>
              <a:stretch>
                <a:fillRect/>
              </a:stretch>
            </p:blipFill>
            <p:spPr>
              <a:xfrm>
                <a:off x="3438347" y="2672916"/>
                <a:ext cx="261819" cy="288000"/>
              </a:xfrm>
              <a:prstGeom prst="rect">
                <a:avLst/>
              </a:prstGeom>
            </p:spPr>
          </p:pic>
          <p:pic>
            <p:nvPicPr>
              <p:cNvPr id="38" name="図 37">
                <a:extLst>
                  <a:ext uri="{FF2B5EF4-FFF2-40B4-BE49-F238E27FC236}">
                    <a16:creationId xmlns:a16="http://schemas.microsoft.com/office/drawing/2014/main" id="{C75B98D1-A4A8-C869-AC57-8F7150B2D7C8}"/>
                  </a:ext>
                </a:extLst>
              </p:cNvPr>
              <p:cNvPicPr>
                <a:picLocks noChangeAspect="1"/>
              </p:cNvPicPr>
              <p:nvPr/>
            </p:nvPicPr>
            <p:blipFill>
              <a:blip r:embed="rId37"/>
              <a:stretch>
                <a:fillRect/>
              </a:stretch>
            </p:blipFill>
            <p:spPr>
              <a:xfrm>
                <a:off x="3659343" y="2672916"/>
                <a:ext cx="264436" cy="288000"/>
              </a:xfrm>
              <a:prstGeom prst="rect">
                <a:avLst/>
              </a:prstGeom>
            </p:spPr>
          </p:pic>
          <p:sp>
            <p:nvSpPr>
              <p:cNvPr id="39" name="テキスト ボックス 38">
                <a:extLst>
                  <a:ext uri="{FF2B5EF4-FFF2-40B4-BE49-F238E27FC236}">
                    <a16:creationId xmlns:a16="http://schemas.microsoft.com/office/drawing/2014/main" id="{85A83B13-C26C-880E-DF95-79551B20F52E}"/>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40" name="テキスト ボックス 39">
                <a:extLst>
                  <a:ext uri="{FF2B5EF4-FFF2-40B4-BE49-F238E27FC236}">
                    <a16:creationId xmlns:a16="http://schemas.microsoft.com/office/drawing/2014/main" id="{2D3DCDF7-CF4F-0D53-39B6-11835940D0EF}"/>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41" name="テキスト ボックス 40">
                <a:extLst>
                  <a:ext uri="{FF2B5EF4-FFF2-40B4-BE49-F238E27FC236}">
                    <a16:creationId xmlns:a16="http://schemas.microsoft.com/office/drawing/2014/main" id="{D0EF31F0-0711-7B44-7F80-4FA4A7830251}"/>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6" name="正方形/長方形 15">
              <a:extLst>
                <a:ext uri="{FF2B5EF4-FFF2-40B4-BE49-F238E27FC236}">
                  <a16:creationId xmlns:a16="http://schemas.microsoft.com/office/drawing/2014/main" id="{FC3217E6-DB01-F4D2-4759-8E43A79F0E06}"/>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17" name="正方形/長方形 16">
              <a:extLst>
                <a:ext uri="{FF2B5EF4-FFF2-40B4-BE49-F238E27FC236}">
                  <a16:creationId xmlns:a16="http://schemas.microsoft.com/office/drawing/2014/main" id="{548B23C7-A23B-20EA-2F4F-8FC501A15593}"/>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8" name="正方形/長方形 17">
              <a:extLst>
                <a:ext uri="{FF2B5EF4-FFF2-40B4-BE49-F238E27FC236}">
                  <a16:creationId xmlns:a16="http://schemas.microsoft.com/office/drawing/2014/main" id="{1B640645-5472-FB9B-337E-99CB28340846}"/>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9" name="正方形/長方形 18">
              <a:extLst>
                <a:ext uri="{FF2B5EF4-FFF2-40B4-BE49-F238E27FC236}">
                  <a16:creationId xmlns:a16="http://schemas.microsoft.com/office/drawing/2014/main" id="{044425C5-CFA3-203A-EA9C-E0B17BE835C2}"/>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20" name="正方形/長方形 19">
              <a:extLst>
                <a:ext uri="{FF2B5EF4-FFF2-40B4-BE49-F238E27FC236}">
                  <a16:creationId xmlns:a16="http://schemas.microsoft.com/office/drawing/2014/main" id="{8C3B918E-18E9-FEC3-8E90-740979AC4D83}"/>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21" name="正方形/長方形 20">
              <a:extLst>
                <a:ext uri="{FF2B5EF4-FFF2-40B4-BE49-F238E27FC236}">
                  <a16:creationId xmlns:a16="http://schemas.microsoft.com/office/drawing/2014/main" id="{B5B837CF-2E67-D988-5A20-C6974C87288B}"/>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22" name="正方形/長方形 21">
              <a:extLst>
                <a:ext uri="{FF2B5EF4-FFF2-40B4-BE49-F238E27FC236}">
                  <a16:creationId xmlns:a16="http://schemas.microsoft.com/office/drawing/2014/main" id="{180E2307-7ECF-1BE0-FB6C-55D2FE9E3DA2}"/>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42" name="グループ化 41">
            <a:extLst>
              <a:ext uri="{FF2B5EF4-FFF2-40B4-BE49-F238E27FC236}">
                <a16:creationId xmlns:a16="http://schemas.microsoft.com/office/drawing/2014/main" id="{A1CEF868-7456-A72B-9E9B-1DFD0359FD7E}"/>
              </a:ext>
            </a:extLst>
          </p:cNvPr>
          <p:cNvGrpSpPr/>
          <p:nvPr/>
        </p:nvGrpSpPr>
        <p:grpSpPr>
          <a:xfrm>
            <a:off x="5802484" y="3487687"/>
            <a:ext cx="3579291" cy="403863"/>
            <a:chOff x="142875" y="2724084"/>
            <a:chExt cx="3579291" cy="403863"/>
          </a:xfrm>
        </p:grpSpPr>
        <p:pic>
          <p:nvPicPr>
            <p:cNvPr id="43" name="図 42">
              <a:extLst>
                <a:ext uri="{FF2B5EF4-FFF2-40B4-BE49-F238E27FC236}">
                  <a16:creationId xmlns:a16="http://schemas.microsoft.com/office/drawing/2014/main" id="{500ED0CF-0700-2D47-503D-D71179B67CC4}"/>
                </a:ext>
              </a:extLst>
            </p:cNvPr>
            <p:cNvPicPr>
              <a:picLocks noChangeAspect="1"/>
            </p:cNvPicPr>
            <p:nvPr/>
          </p:nvPicPr>
          <p:blipFill>
            <a:blip r:embed="rId22"/>
            <a:stretch>
              <a:fillRect/>
            </a:stretch>
          </p:blipFill>
          <p:spPr>
            <a:xfrm>
              <a:off x="805845" y="2791349"/>
              <a:ext cx="261818" cy="288000"/>
            </a:xfrm>
            <a:prstGeom prst="rect">
              <a:avLst/>
            </a:prstGeom>
          </p:spPr>
        </p:pic>
        <p:pic>
          <p:nvPicPr>
            <p:cNvPr id="44" name="図 43">
              <a:extLst>
                <a:ext uri="{FF2B5EF4-FFF2-40B4-BE49-F238E27FC236}">
                  <a16:creationId xmlns:a16="http://schemas.microsoft.com/office/drawing/2014/main" id="{C385F577-E851-5289-0139-F358D0BBBC75}"/>
                </a:ext>
              </a:extLst>
            </p:cNvPr>
            <p:cNvPicPr>
              <a:picLocks noChangeAspect="1"/>
            </p:cNvPicPr>
            <p:nvPr/>
          </p:nvPicPr>
          <p:blipFill>
            <a:blip r:embed="rId23"/>
            <a:stretch>
              <a:fillRect/>
            </a:stretch>
          </p:blipFill>
          <p:spPr>
            <a:xfrm>
              <a:off x="142875" y="2791349"/>
              <a:ext cx="261819" cy="288000"/>
            </a:xfrm>
            <a:prstGeom prst="rect">
              <a:avLst/>
            </a:prstGeom>
          </p:spPr>
        </p:pic>
        <p:pic>
          <p:nvPicPr>
            <p:cNvPr id="45" name="図 44">
              <a:extLst>
                <a:ext uri="{FF2B5EF4-FFF2-40B4-BE49-F238E27FC236}">
                  <a16:creationId xmlns:a16="http://schemas.microsoft.com/office/drawing/2014/main" id="{B03BF1CE-F695-D5A7-30E6-BA4C5630B110}"/>
                </a:ext>
              </a:extLst>
            </p:cNvPr>
            <p:cNvPicPr>
              <a:picLocks noChangeAspect="1"/>
            </p:cNvPicPr>
            <p:nvPr/>
          </p:nvPicPr>
          <p:blipFill>
            <a:blip r:embed="rId24"/>
            <a:stretch>
              <a:fillRect/>
            </a:stretch>
          </p:blipFill>
          <p:spPr>
            <a:xfrm>
              <a:off x="363865" y="2791349"/>
              <a:ext cx="261819" cy="288000"/>
            </a:xfrm>
            <a:prstGeom prst="rect">
              <a:avLst/>
            </a:prstGeom>
          </p:spPr>
        </p:pic>
        <p:pic>
          <p:nvPicPr>
            <p:cNvPr id="46" name="図 45">
              <a:extLst>
                <a:ext uri="{FF2B5EF4-FFF2-40B4-BE49-F238E27FC236}">
                  <a16:creationId xmlns:a16="http://schemas.microsoft.com/office/drawing/2014/main" id="{844B7985-6C96-B786-29DD-260C97735B88}"/>
                </a:ext>
              </a:extLst>
            </p:cNvPr>
            <p:cNvPicPr>
              <a:picLocks noChangeAspect="1"/>
            </p:cNvPicPr>
            <p:nvPr/>
          </p:nvPicPr>
          <p:blipFill>
            <a:blip r:embed="rId29"/>
            <a:stretch>
              <a:fillRect/>
            </a:stretch>
          </p:blipFill>
          <p:spPr>
            <a:xfrm>
              <a:off x="1689804" y="2791349"/>
              <a:ext cx="261819" cy="288000"/>
            </a:xfrm>
            <a:prstGeom prst="rect">
              <a:avLst/>
            </a:prstGeom>
          </p:spPr>
        </p:pic>
        <p:pic>
          <p:nvPicPr>
            <p:cNvPr id="47" name="図 46">
              <a:extLst>
                <a:ext uri="{FF2B5EF4-FFF2-40B4-BE49-F238E27FC236}">
                  <a16:creationId xmlns:a16="http://schemas.microsoft.com/office/drawing/2014/main" id="{0B1DB73F-C637-EE7E-C889-46699CFC31E4}"/>
                </a:ext>
              </a:extLst>
            </p:cNvPr>
            <p:cNvPicPr>
              <a:picLocks noChangeAspect="1"/>
            </p:cNvPicPr>
            <p:nvPr/>
          </p:nvPicPr>
          <p:blipFill>
            <a:blip r:embed="rId30"/>
            <a:stretch>
              <a:fillRect/>
            </a:stretch>
          </p:blipFill>
          <p:spPr>
            <a:xfrm>
              <a:off x="1910794" y="2791349"/>
              <a:ext cx="261819" cy="288000"/>
            </a:xfrm>
            <a:prstGeom prst="rect">
              <a:avLst/>
            </a:prstGeom>
          </p:spPr>
        </p:pic>
        <p:pic>
          <p:nvPicPr>
            <p:cNvPr id="48" name="図 47">
              <a:extLst>
                <a:ext uri="{FF2B5EF4-FFF2-40B4-BE49-F238E27FC236}">
                  <a16:creationId xmlns:a16="http://schemas.microsoft.com/office/drawing/2014/main" id="{5F6C9FDA-DDF1-CD70-93FB-7010FF8AE2A4}"/>
                </a:ext>
              </a:extLst>
            </p:cNvPr>
            <p:cNvPicPr>
              <a:picLocks noChangeAspect="1"/>
            </p:cNvPicPr>
            <p:nvPr/>
          </p:nvPicPr>
          <p:blipFill>
            <a:blip r:embed="rId31"/>
            <a:stretch>
              <a:fillRect/>
            </a:stretch>
          </p:blipFill>
          <p:spPr>
            <a:xfrm>
              <a:off x="2131784" y="2791349"/>
              <a:ext cx="261819" cy="288000"/>
            </a:xfrm>
            <a:prstGeom prst="rect">
              <a:avLst/>
            </a:prstGeom>
          </p:spPr>
        </p:pic>
        <p:pic>
          <p:nvPicPr>
            <p:cNvPr id="49" name="図 48">
              <a:extLst>
                <a:ext uri="{FF2B5EF4-FFF2-40B4-BE49-F238E27FC236}">
                  <a16:creationId xmlns:a16="http://schemas.microsoft.com/office/drawing/2014/main" id="{39FAE439-6287-4A58-5FA3-DB340F46636F}"/>
                </a:ext>
              </a:extLst>
            </p:cNvPr>
            <p:cNvPicPr>
              <a:picLocks noChangeAspect="1"/>
            </p:cNvPicPr>
            <p:nvPr/>
          </p:nvPicPr>
          <p:blipFill>
            <a:blip r:embed="rId32"/>
            <a:stretch>
              <a:fillRect/>
            </a:stretch>
          </p:blipFill>
          <p:spPr>
            <a:xfrm>
              <a:off x="2352774" y="2791349"/>
              <a:ext cx="261819" cy="288000"/>
            </a:xfrm>
            <a:prstGeom prst="rect">
              <a:avLst/>
            </a:prstGeom>
          </p:spPr>
        </p:pic>
        <p:pic>
          <p:nvPicPr>
            <p:cNvPr id="50" name="図 49">
              <a:extLst>
                <a:ext uri="{FF2B5EF4-FFF2-40B4-BE49-F238E27FC236}">
                  <a16:creationId xmlns:a16="http://schemas.microsoft.com/office/drawing/2014/main" id="{36EECE46-0EF0-57D2-D239-CECCFA67A4D3}"/>
                </a:ext>
              </a:extLst>
            </p:cNvPr>
            <p:cNvPicPr>
              <a:picLocks noChangeAspect="1"/>
            </p:cNvPicPr>
            <p:nvPr/>
          </p:nvPicPr>
          <p:blipFill>
            <a:blip r:embed="rId33"/>
            <a:stretch>
              <a:fillRect/>
            </a:stretch>
          </p:blipFill>
          <p:spPr>
            <a:xfrm>
              <a:off x="2573764" y="2791349"/>
              <a:ext cx="261819" cy="288000"/>
            </a:xfrm>
            <a:prstGeom prst="rect">
              <a:avLst/>
            </a:prstGeom>
          </p:spPr>
        </p:pic>
        <p:pic>
          <p:nvPicPr>
            <p:cNvPr id="51" name="図 50">
              <a:extLst>
                <a:ext uri="{FF2B5EF4-FFF2-40B4-BE49-F238E27FC236}">
                  <a16:creationId xmlns:a16="http://schemas.microsoft.com/office/drawing/2014/main" id="{3FF6E218-AD8F-96FF-CE05-A9FEF974D5FC}"/>
                </a:ext>
              </a:extLst>
            </p:cNvPr>
            <p:cNvPicPr>
              <a:picLocks noChangeAspect="1"/>
            </p:cNvPicPr>
            <p:nvPr/>
          </p:nvPicPr>
          <p:blipFill>
            <a:blip r:embed="rId34"/>
            <a:stretch>
              <a:fillRect/>
            </a:stretch>
          </p:blipFill>
          <p:spPr>
            <a:xfrm>
              <a:off x="2794754" y="2791349"/>
              <a:ext cx="261819" cy="288000"/>
            </a:xfrm>
            <a:prstGeom prst="rect">
              <a:avLst/>
            </a:prstGeom>
          </p:spPr>
        </p:pic>
        <p:pic>
          <p:nvPicPr>
            <p:cNvPr id="52" name="図 51">
              <a:extLst>
                <a:ext uri="{FF2B5EF4-FFF2-40B4-BE49-F238E27FC236}">
                  <a16:creationId xmlns:a16="http://schemas.microsoft.com/office/drawing/2014/main" id="{8E0403B1-A9A5-386F-B38F-665AED872AA5}"/>
                </a:ext>
              </a:extLst>
            </p:cNvPr>
            <p:cNvPicPr>
              <a:picLocks noChangeAspect="1"/>
            </p:cNvPicPr>
            <p:nvPr/>
          </p:nvPicPr>
          <p:blipFill>
            <a:blip r:embed="rId36"/>
            <a:stretch>
              <a:fillRect/>
            </a:stretch>
          </p:blipFill>
          <p:spPr>
            <a:xfrm>
              <a:off x="3236734" y="2791349"/>
              <a:ext cx="261819" cy="288000"/>
            </a:xfrm>
            <a:prstGeom prst="rect">
              <a:avLst/>
            </a:prstGeom>
          </p:spPr>
        </p:pic>
        <p:sp>
          <p:nvSpPr>
            <p:cNvPr id="53" name="テキスト ボックス 52">
              <a:extLst>
                <a:ext uri="{FF2B5EF4-FFF2-40B4-BE49-F238E27FC236}">
                  <a16:creationId xmlns:a16="http://schemas.microsoft.com/office/drawing/2014/main" id="{AC5FB79A-7BD5-B9A1-9862-32879EF4E1E9}"/>
                </a:ext>
              </a:extLst>
            </p:cNvPr>
            <p:cNvSpPr txBox="1"/>
            <p:nvPr/>
          </p:nvSpPr>
          <p:spPr>
            <a:xfrm>
              <a:off x="215468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5" name="テキスト ボックス 54">
              <a:extLst>
                <a:ext uri="{FF2B5EF4-FFF2-40B4-BE49-F238E27FC236}">
                  <a16:creationId xmlns:a16="http://schemas.microsoft.com/office/drawing/2014/main" id="{89503247-3BE6-BE17-77F7-AE9C8DCC0026}"/>
                </a:ext>
              </a:extLst>
            </p:cNvPr>
            <p:cNvSpPr txBox="1"/>
            <p:nvPr/>
          </p:nvSpPr>
          <p:spPr>
            <a:xfrm>
              <a:off x="237567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6" name="正方形/長方形 55">
              <a:extLst>
                <a:ext uri="{FF2B5EF4-FFF2-40B4-BE49-F238E27FC236}">
                  <a16:creationId xmlns:a16="http://schemas.microsoft.com/office/drawing/2014/main" id="{05B34C33-390D-35A1-7067-133F0AB618E4}"/>
                </a:ext>
              </a:extLst>
            </p:cNvPr>
            <p:cNvSpPr/>
            <p:nvPr/>
          </p:nvSpPr>
          <p:spPr>
            <a:xfrm>
              <a:off x="1941326" y="307408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57" name="正方形/長方形 56">
              <a:extLst>
                <a:ext uri="{FF2B5EF4-FFF2-40B4-BE49-F238E27FC236}">
                  <a16:creationId xmlns:a16="http://schemas.microsoft.com/office/drawing/2014/main" id="{E604B6BF-189C-CE7D-2A21-1C9C2071F264}"/>
                </a:ext>
              </a:extLst>
            </p:cNvPr>
            <p:cNvSpPr/>
            <p:nvPr/>
          </p:nvSpPr>
          <p:spPr>
            <a:xfrm>
              <a:off x="2824863" y="307408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58" name="図 57">
              <a:extLst>
                <a:ext uri="{FF2B5EF4-FFF2-40B4-BE49-F238E27FC236}">
                  <a16:creationId xmlns:a16="http://schemas.microsoft.com/office/drawing/2014/main" id="{7336E28B-944A-47B4-5490-3C8CC73379B0}"/>
                </a:ext>
              </a:extLst>
            </p:cNvPr>
            <p:cNvPicPr>
              <a:picLocks noChangeAspect="1"/>
            </p:cNvPicPr>
            <p:nvPr/>
          </p:nvPicPr>
          <p:blipFill>
            <a:blip r:embed="rId38"/>
            <a:stretch>
              <a:fillRect/>
            </a:stretch>
          </p:blipFill>
          <p:spPr>
            <a:xfrm>
              <a:off x="3457730" y="2791349"/>
              <a:ext cx="264436" cy="288000"/>
            </a:xfrm>
            <a:prstGeom prst="rect">
              <a:avLst/>
            </a:prstGeom>
          </p:spPr>
        </p:pic>
        <p:pic>
          <p:nvPicPr>
            <p:cNvPr id="59" name="図 58">
              <a:extLst>
                <a:ext uri="{FF2B5EF4-FFF2-40B4-BE49-F238E27FC236}">
                  <a16:creationId xmlns:a16="http://schemas.microsoft.com/office/drawing/2014/main" id="{0C9201CF-287F-0F62-F4E1-849D67B55B23}"/>
                </a:ext>
              </a:extLst>
            </p:cNvPr>
            <p:cNvPicPr>
              <a:picLocks noChangeAspect="1"/>
            </p:cNvPicPr>
            <p:nvPr/>
          </p:nvPicPr>
          <p:blipFill>
            <a:blip r:embed="rId39"/>
            <a:stretch>
              <a:fillRect/>
            </a:stretch>
          </p:blipFill>
          <p:spPr>
            <a:xfrm>
              <a:off x="3015745" y="2791349"/>
              <a:ext cx="261818" cy="288000"/>
            </a:xfrm>
            <a:prstGeom prst="rect">
              <a:avLst/>
            </a:prstGeom>
          </p:spPr>
        </p:pic>
        <p:pic>
          <p:nvPicPr>
            <p:cNvPr id="60" name="図 59">
              <a:extLst>
                <a:ext uri="{FF2B5EF4-FFF2-40B4-BE49-F238E27FC236}">
                  <a16:creationId xmlns:a16="http://schemas.microsoft.com/office/drawing/2014/main" id="{6E21DA80-786A-F5F0-3C25-A5F12C6E0222}"/>
                </a:ext>
              </a:extLst>
            </p:cNvPr>
            <p:cNvPicPr>
              <a:picLocks noChangeAspect="1"/>
            </p:cNvPicPr>
            <p:nvPr/>
          </p:nvPicPr>
          <p:blipFill>
            <a:blip r:embed="rId40"/>
            <a:stretch>
              <a:fillRect/>
            </a:stretch>
          </p:blipFill>
          <p:spPr>
            <a:xfrm>
              <a:off x="1026835" y="2791349"/>
              <a:ext cx="261818" cy="288000"/>
            </a:xfrm>
            <a:prstGeom prst="rect">
              <a:avLst/>
            </a:prstGeom>
          </p:spPr>
        </p:pic>
        <p:pic>
          <p:nvPicPr>
            <p:cNvPr id="61" name="図 60">
              <a:extLst>
                <a:ext uri="{FF2B5EF4-FFF2-40B4-BE49-F238E27FC236}">
                  <a16:creationId xmlns:a16="http://schemas.microsoft.com/office/drawing/2014/main" id="{74982268-5341-944E-E3D6-67C1371B5DCE}"/>
                </a:ext>
              </a:extLst>
            </p:cNvPr>
            <p:cNvPicPr>
              <a:picLocks noChangeAspect="1"/>
            </p:cNvPicPr>
            <p:nvPr/>
          </p:nvPicPr>
          <p:blipFill>
            <a:blip r:embed="rId41"/>
            <a:stretch>
              <a:fillRect/>
            </a:stretch>
          </p:blipFill>
          <p:spPr>
            <a:xfrm>
              <a:off x="1247825" y="2791349"/>
              <a:ext cx="261818" cy="288000"/>
            </a:xfrm>
            <a:prstGeom prst="rect">
              <a:avLst/>
            </a:prstGeom>
          </p:spPr>
        </p:pic>
        <p:pic>
          <p:nvPicPr>
            <p:cNvPr id="62" name="図 61">
              <a:extLst>
                <a:ext uri="{FF2B5EF4-FFF2-40B4-BE49-F238E27FC236}">
                  <a16:creationId xmlns:a16="http://schemas.microsoft.com/office/drawing/2014/main" id="{CD683DE8-A8E8-E49C-FBBA-EEABF50932C0}"/>
                </a:ext>
              </a:extLst>
            </p:cNvPr>
            <p:cNvPicPr>
              <a:picLocks noChangeAspect="1"/>
            </p:cNvPicPr>
            <p:nvPr/>
          </p:nvPicPr>
          <p:blipFill>
            <a:blip r:embed="rId42"/>
            <a:stretch>
              <a:fillRect/>
            </a:stretch>
          </p:blipFill>
          <p:spPr>
            <a:xfrm>
              <a:off x="1468815" y="2791349"/>
              <a:ext cx="261818" cy="288000"/>
            </a:xfrm>
            <a:prstGeom prst="rect">
              <a:avLst/>
            </a:prstGeom>
          </p:spPr>
        </p:pic>
        <p:pic>
          <p:nvPicPr>
            <p:cNvPr id="63" name="図 62">
              <a:extLst>
                <a:ext uri="{FF2B5EF4-FFF2-40B4-BE49-F238E27FC236}">
                  <a16:creationId xmlns:a16="http://schemas.microsoft.com/office/drawing/2014/main" id="{04C9D1BC-1DE0-CC4A-BB9A-4EEB0B22CF47}"/>
                </a:ext>
              </a:extLst>
            </p:cNvPr>
            <p:cNvPicPr>
              <a:picLocks noChangeAspect="1"/>
            </p:cNvPicPr>
            <p:nvPr/>
          </p:nvPicPr>
          <p:blipFill>
            <a:blip r:embed="rId43"/>
            <a:stretch>
              <a:fillRect/>
            </a:stretch>
          </p:blipFill>
          <p:spPr>
            <a:xfrm>
              <a:off x="584855" y="2791349"/>
              <a:ext cx="261818" cy="288000"/>
            </a:xfrm>
            <a:prstGeom prst="rect">
              <a:avLst/>
            </a:prstGeom>
          </p:spPr>
        </p:pic>
      </p:grpSp>
      <p:sp>
        <p:nvSpPr>
          <p:cNvPr id="101" name="Text Box 20">
            <a:extLst>
              <a:ext uri="{FF2B5EF4-FFF2-40B4-BE49-F238E27FC236}">
                <a16:creationId xmlns:a16="http://schemas.microsoft.com/office/drawing/2014/main" id="{D8DD7C80-FA5D-8DC2-BA78-7A597E5C174B}"/>
              </a:ext>
            </a:extLst>
          </p:cNvPr>
          <p:cNvSpPr txBox="1">
            <a:spLocks noChangeArrowheads="1"/>
          </p:cNvSpPr>
          <p:nvPr/>
        </p:nvSpPr>
        <p:spPr bwMode="auto">
          <a:xfrm>
            <a:off x="5802483" y="4838046"/>
            <a:ext cx="38117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400" dirty="0">
                <a:latin typeface="+mn-ea"/>
              </a:rPr>
              <a:t>●複数の柄パターンで、ムクの風合いと深みを表現します。施工時には仮並べを行い、部屋全体の色・柄のバランスをご確認ください。 ●同じ柄でも光の加減により、色の見え方が異なる場合があります。 ●「エコ配慮」とは、木質系の再生資源及びパナソニック独自基準に基づく、再生可能な森林から産出された木材（森林認証材、植林材、国産材など）を使用していることを表しています。 ●「複合合板」とは、複数の板を接着剤で貼り合わせたり、表面の傷やへこみに配慮した材料などを複合させた基材のことを表しています。</a:t>
            </a:r>
            <a:endParaRPr lang="en-US" altLang="ja-JP" sz="400" dirty="0">
              <a:latin typeface="+mn-ea"/>
              <a:ea typeface="+mn-ea"/>
            </a:endParaRPr>
          </a:p>
          <a:p>
            <a:r>
              <a:rPr lang="en-US" altLang="ja-JP" sz="400" dirty="0">
                <a:latin typeface="+mn-ea"/>
                <a:ea typeface="+mn-ea"/>
              </a:rPr>
              <a:t>※1 </a:t>
            </a:r>
            <a:r>
              <a:rPr lang="ja-JP" altLang="en-US" sz="400" dirty="0">
                <a:latin typeface="+mn-ea"/>
                <a:ea typeface="+mn-ea"/>
              </a:rPr>
              <a:t>一般の木質系床材に比べ、ペットの傷や汚れに配慮した床材となっておりますが、必ずしも傷や汚れがつかないというわけではありません。 </a:t>
            </a:r>
            <a:r>
              <a:rPr lang="en-US" altLang="ja-JP" sz="400" dirty="0">
                <a:latin typeface="+mn-ea"/>
                <a:ea typeface="+mn-ea"/>
              </a:rPr>
              <a:t>※2 </a:t>
            </a:r>
            <a:r>
              <a:rPr lang="ja-JP" altLang="en-US" sz="400" dirty="0">
                <a:latin typeface="+mn-ea"/>
                <a:ea typeface="+mn-ea"/>
              </a:rPr>
              <a:t>ペット対応時や、洗面所・トイレなどへの施工時には、さねの接合部にシリコンシーリング・さね部専用ボンド（</a:t>
            </a:r>
            <a:r>
              <a:rPr lang="en-US" altLang="ja-JP" sz="400" dirty="0">
                <a:latin typeface="+mn-ea"/>
                <a:ea typeface="+mn-ea"/>
              </a:rPr>
              <a:t>KE9501E</a:t>
            </a:r>
            <a:r>
              <a:rPr lang="ja-JP" altLang="en-US" sz="400" dirty="0">
                <a:latin typeface="+mn-ea"/>
                <a:ea typeface="+mn-ea"/>
              </a:rPr>
              <a:t>）を施してください。 </a:t>
            </a:r>
            <a:r>
              <a:rPr lang="en-US" altLang="ja-JP" sz="400" dirty="0">
                <a:latin typeface="+mn-ea"/>
                <a:ea typeface="+mn-ea"/>
              </a:rPr>
              <a:t>※3 </a:t>
            </a:r>
            <a:r>
              <a:rPr lang="ja-JP" altLang="en-US" sz="400" dirty="0">
                <a:latin typeface="+mn-ea"/>
                <a:ea typeface="+mn-ea"/>
              </a:rPr>
              <a:t>ペットの排泄物などを放置すると変色や膨れなど不具合の原因となるため、すぐに拭き取ってください。</a:t>
            </a:r>
            <a:r>
              <a:rPr lang="en-US" altLang="ja-JP" sz="400" dirty="0">
                <a:latin typeface="+mn-ea"/>
                <a:ea typeface="+mn-ea"/>
              </a:rPr>
              <a:t>※4 </a:t>
            </a:r>
            <a:r>
              <a:rPr lang="ja-JP" altLang="en-US" sz="400" dirty="0">
                <a:latin typeface="+mn-ea"/>
                <a:ea typeface="+mn-ea"/>
              </a:rPr>
              <a:t>表面保護のためワックスもかけられますが、床材表面の塗膜性能は発揮できなくなります。 </a:t>
            </a:r>
            <a:r>
              <a:rPr lang="en-US" altLang="ja-JP" sz="400" dirty="0">
                <a:latin typeface="+mn-ea"/>
                <a:ea typeface="+mn-ea"/>
              </a:rPr>
              <a:t>※5 </a:t>
            </a:r>
            <a:r>
              <a:rPr lang="ja-JP" altLang="en-US" sz="400" dirty="0">
                <a:latin typeface="+mn-ea"/>
                <a:ea typeface="+mn-ea"/>
              </a:rPr>
              <a:t>球状及び金属製キャスターや、小径のキャスター付き家具はご使用をお避けください。へこみや傷が発生する場合があります。 </a:t>
            </a:r>
            <a:r>
              <a:rPr lang="en-US" altLang="ja-JP" sz="400" dirty="0">
                <a:latin typeface="+mn-ea"/>
                <a:ea typeface="+mn-ea"/>
              </a:rPr>
              <a:t>※6 ●</a:t>
            </a:r>
            <a:r>
              <a:rPr lang="ja-JP" altLang="en-US" sz="400" dirty="0">
                <a:latin typeface="+mn-ea"/>
                <a:ea typeface="+mn-ea"/>
              </a:rPr>
              <a:t>土足で使用した場合は、上履きでの使用よりも摩耗が早くなります。 ●砂の持ち込みや水がかり防止のために出入口にはマットを敷いてください。 ●パブリックトイレなど、水気の多いところでは使用しないでください。 ●水が付着したら、すみやかにふき取ってください。濡れた傘・雨靴・マット・雑巾などを放置しておくと、滑りや転倒などの原因となります。また、しみ・変色・膨れなどで美観を損なうことがあります。 ●金属製キャスターや大型配膳車は床表面に傷やへこみをつける場合がありますので使用しないでください。 ●ブラシマシン等は床材表面を傷つける場合がありますので、使用しないでください。 ●スチームモップは使用しないでください。床材表面が傷むおそれがあります。 ●土足の部位にも採用できるように一般の木質系床材よりもすり傷に強い塗膜性能はございますが、一般住宅、公共・商業施設共にひきずり傷、ひっかき傷、えぐれ傷、へこみ傷など、外的衝撃が大きい場合に基材部分に及ぶような傷がつくことがあります。</a:t>
            </a:r>
          </a:p>
        </p:txBody>
      </p:sp>
      <p:sp>
        <p:nvSpPr>
          <p:cNvPr id="311" name="Text Box 20">
            <a:extLst>
              <a:ext uri="{FF2B5EF4-FFF2-40B4-BE49-F238E27FC236}">
                <a16:creationId xmlns:a16="http://schemas.microsoft.com/office/drawing/2014/main" id="{60DF7D34-6A46-E442-D11E-3C27729AF12F}"/>
              </a:ext>
            </a:extLst>
          </p:cNvPr>
          <p:cNvSpPr txBox="1">
            <a:spLocks noChangeArrowheads="1"/>
          </p:cNvSpPr>
          <p:nvPr/>
        </p:nvSpPr>
        <p:spPr bwMode="auto">
          <a:xfrm>
            <a:off x="5802484" y="2694454"/>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トリプルコート</a:t>
            </a:r>
          </a:p>
        </p:txBody>
      </p:sp>
      <p:sp>
        <p:nvSpPr>
          <p:cNvPr id="99" name="Text Box 20">
            <a:extLst>
              <a:ext uri="{FF2B5EF4-FFF2-40B4-BE49-F238E27FC236}">
                <a16:creationId xmlns:a16="http://schemas.microsoft.com/office/drawing/2014/main" id="{FB3FF894-B43A-A8FE-C10B-B70933EA689C}"/>
              </a:ext>
            </a:extLst>
          </p:cNvPr>
          <p:cNvSpPr txBox="1">
            <a:spLocks noChangeArrowheads="1"/>
          </p:cNvSpPr>
          <p:nvPr/>
        </p:nvSpPr>
        <p:spPr bwMode="auto">
          <a:xfrm>
            <a:off x="5802484" y="3381149"/>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ダブルコート</a:t>
            </a:r>
          </a:p>
        </p:txBody>
      </p:sp>
      <p:grpSp>
        <p:nvGrpSpPr>
          <p:cNvPr id="152" name="グループ化 151">
            <a:extLst>
              <a:ext uri="{FF2B5EF4-FFF2-40B4-BE49-F238E27FC236}">
                <a16:creationId xmlns:a16="http://schemas.microsoft.com/office/drawing/2014/main" id="{192BF32F-CBAA-F45C-A2A3-E0DD4212DBA0}"/>
              </a:ext>
            </a:extLst>
          </p:cNvPr>
          <p:cNvGrpSpPr/>
          <p:nvPr/>
        </p:nvGrpSpPr>
        <p:grpSpPr>
          <a:xfrm>
            <a:off x="5905535" y="6992846"/>
            <a:ext cx="3579291" cy="1258821"/>
            <a:chOff x="142875" y="753803"/>
            <a:chExt cx="3579291" cy="1258821"/>
          </a:xfrm>
        </p:grpSpPr>
        <p:pic>
          <p:nvPicPr>
            <p:cNvPr id="103" name="図 102">
              <a:extLst>
                <a:ext uri="{FF2B5EF4-FFF2-40B4-BE49-F238E27FC236}">
                  <a16:creationId xmlns:a16="http://schemas.microsoft.com/office/drawing/2014/main" id="{BAA4A515-DD62-91EE-A41A-F882C19FAC46}"/>
                </a:ext>
              </a:extLst>
            </p:cNvPr>
            <p:cNvPicPr>
              <a:picLocks noChangeAspect="1"/>
            </p:cNvPicPr>
            <p:nvPr/>
          </p:nvPicPr>
          <p:blipFill>
            <a:blip r:embed="rId44"/>
            <a:stretch>
              <a:fillRect/>
            </a:stretch>
          </p:blipFill>
          <p:spPr>
            <a:xfrm>
              <a:off x="142875" y="1419877"/>
              <a:ext cx="261818" cy="288000"/>
            </a:xfrm>
            <a:prstGeom prst="rect">
              <a:avLst/>
            </a:prstGeom>
          </p:spPr>
        </p:pic>
        <p:pic>
          <p:nvPicPr>
            <p:cNvPr id="108" name="図 107">
              <a:extLst>
                <a:ext uri="{FF2B5EF4-FFF2-40B4-BE49-F238E27FC236}">
                  <a16:creationId xmlns:a16="http://schemas.microsoft.com/office/drawing/2014/main" id="{8DFC46AE-52E6-4BE8-9CE0-F3C9317823FD}"/>
                </a:ext>
              </a:extLst>
            </p:cNvPr>
            <p:cNvPicPr>
              <a:picLocks noChangeAspect="1"/>
            </p:cNvPicPr>
            <p:nvPr/>
          </p:nvPicPr>
          <p:blipFill>
            <a:blip r:embed="rId45"/>
            <a:stretch>
              <a:fillRect/>
            </a:stretch>
          </p:blipFill>
          <p:spPr>
            <a:xfrm>
              <a:off x="363865" y="1419877"/>
              <a:ext cx="261818" cy="288000"/>
            </a:xfrm>
            <a:prstGeom prst="rect">
              <a:avLst/>
            </a:prstGeom>
          </p:spPr>
        </p:pic>
        <p:pic>
          <p:nvPicPr>
            <p:cNvPr id="114" name="図 113">
              <a:extLst>
                <a:ext uri="{FF2B5EF4-FFF2-40B4-BE49-F238E27FC236}">
                  <a16:creationId xmlns:a16="http://schemas.microsoft.com/office/drawing/2014/main" id="{EE690BA2-105E-C622-6FC1-0E81B605CBD1}"/>
                </a:ext>
              </a:extLst>
            </p:cNvPr>
            <p:cNvPicPr>
              <a:picLocks noChangeAspect="1"/>
            </p:cNvPicPr>
            <p:nvPr/>
          </p:nvPicPr>
          <p:blipFill>
            <a:blip r:embed="rId43"/>
            <a:stretch>
              <a:fillRect/>
            </a:stretch>
          </p:blipFill>
          <p:spPr>
            <a:xfrm>
              <a:off x="584855" y="1419877"/>
              <a:ext cx="261818" cy="288000"/>
            </a:xfrm>
            <a:prstGeom prst="rect">
              <a:avLst/>
            </a:prstGeom>
          </p:spPr>
        </p:pic>
        <p:pic>
          <p:nvPicPr>
            <p:cNvPr id="115" name="図 114">
              <a:extLst>
                <a:ext uri="{FF2B5EF4-FFF2-40B4-BE49-F238E27FC236}">
                  <a16:creationId xmlns:a16="http://schemas.microsoft.com/office/drawing/2014/main" id="{CD4DB274-143C-50C3-AF08-84D59A530520}"/>
                </a:ext>
              </a:extLst>
            </p:cNvPr>
            <p:cNvPicPr>
              <a:picLocks noChangeAspect="1"/>
            </p:cNvPicPr>
            <p:nvPr/>
          </p:nvPicPr>
          <p:blipFill>
            <a:blip r:embed="rId22"/>
            <a:stretch>
              <a:fillRect/>
            </a:stretch>
          </p:blipFill>
          <p:spPr>
            <a:xfrm>
              <a:off x="805845" y="1419877"/>
              <a:ext cx="261818" cy="288000"/>
            </a:xfrm>
            <a:prstGeom prst="rect">
              <a:avLst/>
            </a:prstGeom>
          </p:spPr>
        </p:pic>
        <p:pic>
          <p:nvPicPr>
            <p:cNvPr id="116" name="図 115">
              <a:extLst>
                <a:ext uri="{FF2B5EF4-FFF2-40B4-BE49-F238E27FC236}">
                  <a16:creationId xmlns:a16="http://schemas.microsoft.com/office/drawing/2014/main" id="{9CAEC555-BB94-D40C-9290-2A2873DEAB94}"/>
                </a:ext>
              </a:extLst>
            </p:cNvPr>
            <p:cNvPicPr>
              <a:picLocks noChangeAspect="1"/>
            </p:cNvPicPr>
            <p:nvPr/>
          </p:nvPicPr>
          <p:blipFill>
            <a:blip r:embed="rId40"/>
            <a:stretch>
              <a:fillRect/>
            </a:stretch>
          </p:blipFill>
          <p:spPr>
            <a:xfrm>
              <a:off x="1026835" y="1419877"/>
              <a:ext cx="261818" cy="288000"/>
            </a:xfrm>
            <a:prstGeom prst="rect">
              <a:avLst/>
            </a:prstGeom>
          </p:spPr>
        </p:pic>
        <p:pic>
          <p:nvPicPr>
            <p:cNvPr id="117" name="図 116">
              <a:extLst>
                <a:ext uri="{FF2B5EF4-FFF2-40B4-BE49-F238E27FC236}">
                  <a16:creationId xmlns:a16="http://schemas.microsoft.com/office/drawing/2014/main" id="{2C8AD4EC-A0D1-FE96-FD03-7A78F4D3757B}"/>
                </a:ext>
              </a:extLst>
            </p:cNvPr>
            <p:cNvPicPr>
              <a:picLocks noChangeAspect="1"/>
            </p:cNvPicPr>
            <p:nvPr/>
          </p:nvPicPr>
          <p:blipFill>
            <a:blip r:embed="rId41"/>
            <a:stretch>
              <a:fillRect/>
            </a:stretch>
          </p:blipFill>
          <p:spPr>
            <a:xfrm>
              <a:off x="1247825" y="1419877"/>
              <a:ext cx="261818" cy="288000"/>
            </a:xfrm>
            <a:prstGeom prst="rect">
              <a:avLst/>
            </a:prstGeom>
          </p:spPr>
        </p:pic>
        <p:pic>
          <p:nvPicPr>
            <p:cNvPr id="118" name="図 117">
              <a:extLst>
                <a:ext uri="{FF2B5EF4-FFF2-40B4-BE49-F238E27FC236}">
                  <a16:creationId xmlns:a16="http://schemas.microsoft.com/office/drawing/2014/main" id="{EC8DA4A2-2B92-82D6-0040-F89EB45CB6AF}"/>
                </a:ext>
              </a:extLst>
            </p:cNvPr>
            <p:cNvPicPr>
              <a:picLocks noChangeAspect="1"/>
            </p:cNvPicPr>
            <p:nvPr/>
          </p:nvPicPr>
          <p:blipFill>
            <a:blip r:embed="rId42"/>
            <a:stretch>
              <a:fillRect/>
            </a:stretch>
          </p:blipFill>
          <p:spPr>
            <a:xfrm>
              <a:off x="1468815" y="1419877"/>
              <a:ext cx="261818" cy="288000"/>
            </a:xfrm>
            <a:prstGeom prst="rect">
              <a:avLst/>
            </a:prstGeom>
          </p:spPr>
        </p:pic>
        <p:pic>
          <p:nvPicPr>
            <p:cNvPr id="119" name="図 118">
              <a:extLst>
                <a:ext uri="{FF2B5EF4-FFF2-40B4-BE49-F238E27FC236}">
                  <a16:creationId xmlns:a16="http://schemas.microsoft.com/office/drawing/2014/main" id="{BED1510C-25E7-71C7-7556-685D065521EE}"/>
                </a:ext>
              </a:extLst>
            </p:cNvPr>
            <p:cNvPicPr>
              <a:picLocks noChangeAspect="1"/>
            </p:cNvPicPr>
            <p:nvPr/>
          </p:nvPicPr>
          <p:blipFill>
            <a:blip r:embed="rId46"/>
            <a:stretch>
              <a:fillRect/>
            </a:stretch>
          </p:blipFill>
          <p:spPr>
            <a:xfrm>
              <a:off x="1689805" y="1419877"/>
              <a:ext cx="261818" cy="288000"/>
            </a:xfrm>
            <a:prstGeom prst="rect">
              <a:avLst/>
            </a:prstGeom>
          </p:spPr>
        </p:pic>
        <p:pic>
          <p:nvPicPr>
            <p:cNvPr id="120" name="図 119">
              <a:extLst>
                <a:ext uri="{FF2B5EF4-FFF2-40B4-BE49-F238E27FC236}">
                  <a16:creationId xmlns:a16="http://schemas.microsoft.com/office/drawing/2014/main" id="{4C4B1527-0C32-AAB7-1304-AB1643FCDF06}"/>
                </a:ext>
              </a:extLst>
            </p:cNvPr>
            <p:cNvPicPr>
              <a:picLocks noChangeAspect="1"/>
            </p:cNvPicPr>
            <p:nvPr/>
          </p:nvPicPr>
          <p:blipFill>
            <a:blip r:embed="rId47"/>
            <a:stretch>
              <a:fillRect/>
            </a:stretch>
          </p:blipFill>
          <p:spPr>
            <a:xfrm>
              <a:off x="1910795" y="1419877"/>
              <a:ext cx="261818" cy="288000"/>
            </a:xfrm>
            <a:prstGeom prst="rect">
              <a:avLst/>
            </a:prstGeom>
          </p:spPr>
        </p:pic>
        <p:pic>
          <p:nvPicPr>
            <p:cNvPr id="121" name="図 120">
              <a:extLst>
                <a:ext uri="{FF2B5EF4-FFF2-40B4-BE49-F238E27FC236}">
                  <a16:creationId xmlns:a16="http://schemas.microsoft.com/office/drawing/2014/main" id="{F42B9D97-E318-7B33-2DE8-D8AF346E260A}"/>
                </a:ext>
              </a:extLst>
            </p:cNvPr>
            <p:cNvPicPr>
              <a:picLocks noChangeAspect="1"/>
            </p:cNvPicPr>
            <p:nvPr/>
          </p:nvPicPr>
          <p:blipFill>
            <a:blip r:embed="rId48"/>
            <a:stretch>
              <a:fillRect/>
            </a:stretch>
          </p:blipFill>
          <p:spPr>
            <a:xfrm>
              <a:off x="2131785" y="1419877"/>
              <a:ext cx="261818" cy="288000"/>
            </a:xfrm>
            <a:prstGeom prst="rect">
              <a:avLst/>
            </a:prstGeom>
          </p:spPr>
        </p:pic>
        <p:pic>
          <p:nvPicPr>
            <p:cNvPr id="122" name="図 121">
              <a:extLst>
                <a:ext uri="{FF2B5EF4-FFF2-40B4-BE49-F238E27FC236}">
                  <a16:creationId xmlns:a16="http://schemas.microsoft.com/office/drawing/2014/main" id="{451497F1-AADE-3976-9D24-49023C371909}"/>
                </a:ext>
              </a:extLst>
            </p:cNvPr>
            <p:cNvPicPr>
              <a:picLocks noChangeAspect="1"/>
            </p:cNvPicPr>
            <p:nvPr/>
          </p:nvPicPr>
          <p:blipFill>
            <a:blip r:embed="rId49"/>
            <a:stretch>
              <a:fillRect/>
            </a:stretch>
          </p:blipFill>
          <p:spPr>
            <a:xfrm>
              <a:off x="2352775" y="1419877"/>
              <a:ext cx="261818" cy="288000"/>
            </a:xfrm>
            <a:prstGeom prst="rect">
              <a:avLst/>
            </a:prstGeom>
          </p:spPr>
        </p:pic>
        <p:pic>
          <p:nvPicPr>
            <p:cNvPr id="123" name="図 122">
              <a:extLst>
                <a:ext uri="{FF2B5EF4-FFF2-40B4-BE49-F238E27FC236}">
                  <a16:creationId xmlns:a16="http://schemas.microsoft.com/office/drawing/2014/main" id="{00131BD9-6291-37BC-C41B-7C934B1D514A}"/>
                </a:ext>
              </a:extLst>
            </p:cNvPr>
            <p:cNvPicPr>
              <a:picLocks noChangeAspect="1"/>
            </p:cNvPicPr>
            <p:nvPr/>
          </p:nvPicPr>
          <p:blipFill>
            <a:blip r:embed="rId50"/>
            <a:stretch>
              <a:fillRect/>
            </a:stretch>
          </p:blipFill>
          <p:spPr>
            <a:xfrm>
              <a:off x="2573765" y="1419877"/>
              <a:ext cx="261818" cy="288000"/>
            </a:xfrm>
            <a:prstGeom prst="rect">
              <a:avLst/>
            </a:prstGeom>
          </p:spPr>
        </p:pic>
        <p:pic>
          <p:nvPicPr>
            <p:cNvPr id="124" name="図 123">
              <a:extLst>
                <a:ext uri="{FF2B5EF4-FFF2-40B4-BE49-F238E27FC236}">
                  <a16:creationId xmlns:a16="http://schemas.microsoft.com/office/drawing/2014/main" id="{30149C67-BDB7-4EA5-B5A1-3A0023AF98B5}"/>
                </a:ext>
              </a:extLst>
            </p:cNvPr>
            <p:cNvPicPr>
              <a:picLocks noChangeAspect="1"/>
            </p:cNvPicPr>
            <p:nvPr/>
          </p:nvPicPr>
          <p:blipFill>
            <a:blip r:embed="rId51"/>
            <a:stretch>
              <a:fillRect/>
            </a:stretch>
          </p:blipFill>
          <p:spPr>
            <a:xfrm>
              <a:off x="2794755" y="1419877"/>
              <a:ext cx="261818" cy="288000"/>
            </a:xfrm>
            <a:prstGeom prst="rect">
              <a:avLst/>
            </a:prstGeom>
          </p:spPr>
        </p:pic>
        <p:pic>
          <p:nvPicPr>
            <p:cNvPr id="125" name="図 124">
              <a:extLst>
                <a:ext uri="{FF2B5EF4-FFF2-40B4-BE49-F238E27FC236}">
                  <a16:creationId xmlns:a16="http://schemas.microsoft.com/office/drawing/2014/main" id="{70293CAD-E5E8-3502-70A5-19CF73EF807B}"/>
                </a:ext>
              </a:extLst>
            </p:cNvPr>
            <p:cNvPicPr>
              <a:picLocks noChangeAspect="1"/>
            </p:cNvPicPr>
            <p:nvPr/>
          </p:nvPicPr>
          <p:blipFill>
            <a:blip r:embed="rId39"/>
            <a:stretch>
              <a:fillRect/>
            </a:stretch>
          </p:blipFill>
          <p:spPr>
            <a:xfrm>
              <a:off x="3015745" y="1419877"/>
              <a:ext cx="261818" cy="288000"/>
            </a:xfrm>
            <a:prstGeom prst="rect">
              <a:avLst/>
            </a:prstGeom>
          </p:spPr>
        </p:pic>
        <p:pic>
          <p:nvPicPr>
            <p:cNvPr id="126" name="図 125">
              <a:extLst>
                <a:ext uri="{FF2B5EF4-FFF2-40B4-BE49-F238E27FC236}">
                  <a16:creationId xmlns:a16="http://schemas.microsoft.com/office/drawing/2014/main" id="{281538F2-6120-67AA-B961-437611C09B70}"/>
                </a:ext>
              </a:extLst>
            </p:cNvPr>
            <p:cNvPicPr>
              <a:picLocks noChangeAspect="1"/>
            </p:cNvPicPr>
            <p:nvPr/>
          </p:nvPicPr>
          <p:blipFill>
            <a:blip r:embed="rId52"/>
            <a:stretch>
              <a:fillRect/>
            </a:stretch>
          </p:blipFill>
          <p:spPr>
            <a:xfrm>
              <a:off x="3236735" y="1419877"/>
              <a:ext cx="261818" cy="288000"/>
            </a:xfrm>
            <a:prstGeom prst="rect">
              <a:avLst/>
            </a:prstGeom>
          </p:spPr>
        </p:pic>
        <p:pic>
          <p:nvPicPr>
            <p:cNvPr id="127" name="図 126">
              <a:extLst>
                <a:ext uri="{FF2B5EF4-FFF2-40B4-BE49-F238E27FC236}">
                  <a16:creationId xmlns:a16="http://schemas.microsoft.com/office/drawing/2014/main" id="{717F3239-2D7D-A3AF-EDCD-BD994662E589}"/>
                </a:ext>
              </a:extLst>
            </p:cNvPr>
            <p:cNvPicPr>
              <a:picLocks noChangeAspect="1"/>
            </p:cNvPicPr>
            <p:nvPr/>
          </p:nvPicPr>
          <p:blipFill>
            <a:blip r:embed="rId53"/>
            <a:stretch>
              <a:fillRect/>
            </a:stretch>
          </p:blipFill>
          <p:spPr>
            <a:xfrm>
              <a:off x="3457730" y="1419877"/>
              <a:ext cx="264436" cy="288000"/>
            </a:xfrm>
            <a:prstGeom prst="rect">
              <a:avLst/>
            </a:prstGeom>
          </p:spPr>
        </p:pic>
        <p:pic>
          <p:nvPicPr>
            <p:cNvPr id="128" name="図 127">
              <a:extLst>
                <a:ext uri="{FF2B5EF4-FFF2-40B4-BE49-F238E27FC236}">
                  <a16:creationId xmlns:a16="http://schemas.microsoft.com/office/drawing/2014/main" id="{4C3C5F89-1D3A-07F2-A107-E39EE2FCA32F}"/>
                </a:ext>
              </a:extLst>
            </p:cNvPr>
            <p:cNvPicPr>
              <a:picLocks noChangeAspect="1"/>
            </p:cNvPicPr>
            <p:nvPr/>
          </p:nvPicPr>
          <p:blipFill>
            <a:blip r:embed="rId38"/>
            <a:stretch>
              <a:fillRect/>
            </a:stretch>
          </p:blipFill>
          <p:spPr>
            <a:xfrm>
              <a:off x="3457730" y="1724624"/>
              <a:ext cx="264436" cy="288000"/>
            </a:xfrm>
            <a:prstGeom prst="rect">
              <a:avLst/>
            </a:prstGeom>
          </p:spPr>
        </p:pic>
        <p:pic>
          <p:nvPicPr>
            <p:cNvPr id="129" name="図 128">
              <a:extLst>
                <a:ext uri="{FF2B5EF4-FFF2-40B4-BE49-F238E27FC236}">
                  <a16:creationId xmlns:a16="http://schemas.microsoft.com/office/drawing/2014/main" id="{3A26BC9C-E9FB-CC97-0C58-13CDBFB137A7}"/>
                </a:ext>
              </a:extLst>
            </p:cNvPr>
            <p:cNvPicPr>
              <a:picLocks noChangeAspect="1"/>
            </p:cNvPicPr>
            <p:nvPr/>
          </p:nvPicPr>
          <p:blipFill>
            <a:blip r:embed="rId23"/>
            <a:stretch>
              <a:fillRect/>
            </a:stretch>
          </p:blipFill>
          <p:spPr>
            <a:xfrm>
              <a:off x="142875" y="1124744"/>
              <a:ext cx="261819" cy="288000"/>
            </a:xfrm>
            <a:prstGeom prst="rect">
              <a:avLst/>
            </a:prstGeom>
          </p:spPr>
        </p:pic>
        <p:pic>
          <p:nvPicPr>
            <p:cNvPr id="130" name="図 129">
              <a:extLst>
                <a:ext uri="{FF2B5EF4-FFF2-40B4-BE49-F238E27FC236}">
                  <a16:creationId xmlns:a16="http://schemas.microsoft.com/office/drawing/2014/main" id="{5654796A-A460-1111-1D0A-FC812A5D75A2}"/>
                </a:ext>
              </a:extLst>
            </p:cNvPr>
            <p:cNvPicPr>
              <a:picLocks noChangeAspect="1"/>
            </p:cNvPicPr>
            <p:nvPr/>
          </p:nvPicPr>
          <p:blipFill>
            <a:blip r:embed="rId24"/>
            <a:stretch>
              <a:fillRect/>
            </a:stretch>
          </p:blipFill>
          <p:spPr>
            <a:xfrm>
              <a:off x="363865" y="1124744"/>
              <a:ext cx="261819" cy="288000"/>
            </a:xfrm>
            <a:prstGeom prst="rect">
              <a:avLst/>
            </a:prstGeom>
          </p:spPr>
        </p:pic>
        <p:pic>
          <p:nvPicPr>
            <p:cNvPr id="131" name="図 130">
              <a:extLst>
                <a:ext uri="{FF2B5EF4-FFF2-40B4-BE49-F238E27FC236}">
                  <a16:creationId xmlns:a16="http://schemas.microsoft.com/office/drawing/2014/main" id="{BB95ACAB-87FF-8741-F767-41D4093C3733}"/>
                </a:ext>
              </a:extLst>
            </p:cNvPr>
            <p:cNvPicPr>
              <a:picLocks noChangeAspect="1"/>
            </p:cNvPicPr>
            <p:nvPr/>
          </p:nvPicPr>
          <p:blipFill>
            <a:blip r:embed="rId25"/>
            <a:stretch>
              <a:fillRect/>
            </a:stretch>
          </p:blipFill>
          <p:spPr>
            <a:xfrm>
              <a:off x="584855" y="1124744"/>
              <a:ext cx="261819" cy="288000"/>
            </a:xfrm>
            <a:prstGeom prst="rect">
              <a:avLst/>
            </a:prstGeom>
          </p:spPr>
        </p:pic>
        <p:pic>
          <p:nvPicPr>
            <p:cNvPr id="132" name="図 131">
              <a:extLst>
                <a:ext uri="{FF2B5EF4-FFF2-40B4-BE49-F238E27FC236}">
                  <a16:creationId xmlns:a16="http://schemas.microsoft.com/office/drawing/2014/main" id="{2FBE1739-B138-9FDC-722C-6D3B8699F629}"/>
                </a:ext>
              </a:extLst>
            </p:cNvPr>
            <p:cNvPicPr>
              <a:picLocks noChangeAspect="1"/>
            </p:cNvPicPr>
            <p:nvPr/>
          </p:nvPicPr>
          <p:blipFill>
            <a:blip r:embed="rId54"/>
            <a:stretch>
              <a:fillRect/>
            </a:stretch>
          </p:blipFill>
          <p:spPr>
            <a:xfrm>
              <a:off x="805845" y="1124744"/>
              <a:ext cx="261819" cy="288000"/>
            </a:xfrm>
            <a:prstGeom prst="rect">
              <a:avLst/>
            </a:prstGeom>
          </p:spPr>
        </p:pic>
        <p:pic>
          <p:nvPicPr>
            <p:cNvPr id="133" name="図 132">
              <a:extLst>
                <a:ext uri="{FF2B5EF4-FFF2-40B4-BE49-F238E27FC236}">
                  <a16:creationId xmlns:a16="http://schemas.microsoft.com/office/drawing/2014/main" id="{C1827884-353E-E127-F6CF-BEDE8042F7BF}"/>
                </a:ext>
              </a:extLst>
            </p:cNvPr>
            <p:cNvPicPr>
              <a:picLocks noChangeAspect="1"/>
            </p:cNvPicPr>
            <p:nvPr/>
          </p:nvPicPr>
          <p:blipFill>
            <a:blip r:embed="rId26"/>
            <a:stretch>
              <a:fillRect/>
            </a:stretch>
          </p:blipFill>
          <p:spPr>
            <a:xfrm>
              <a:off x="1026835" y="1124744"/>
              <a:ext cx="261819" cy="288000"/>
            </a:xfrm>
            <a:prstGeom prst="rect">
              <a:avLst/>
            </a:prstGeom>
          </p:spPr>
        </p:pic>
        <p:pic>
          <p:nvPicPr>
            <p:cNvPr id="134" name="図 133">
              <a:extLst>
                <a:ext uri="{FF2B5EF4-FFF2-40B4-BE49-F238E27FC236}">
                  <a16:creationId xmlns:a16="http://schemas.microsoft.com/office/drawing/2014/main" id="{43F4602B-6BCF-ADBC-17BD-ED45F6582BFC}"/>
                </a:ext>
              </a:extLst>
            </p:cNvPr>
            <p:cNvPicPr>
              <a:picLocks noChangeAspect="1"/>
            </p:cNvPicPr>
            <p:nvPr/>
          </p:nvPicPr>
          <p:blipFill>
            <a:blip r:embed="rId27"/>
            <a:stretch>
              <a:fillRect/>
            </a:stretch>
          </p:blipFill>
          <p:spPr>
            <a:xfrm>
              <a:off x="1247824" y="1124744"/>
              <a:ext cx="261819" cy="288000"/>
            </a:xfrm>
            <a:prstGeom prst="rect">
              <a:avLst/>
            </a:prstGeom>
          </p:spPr>
        </p:pic>
        <p:pic>
          <p:nvPicPr>
            <p:cNvPr id="135" name="図 134">
              <a:extLst>
                <a:ext uri="{FF2B5EF4-FFF2-40B4-BE49-F238E27FC236}">
                  <a16:creationId xmlns:a16="http://schemas.microsoft.com/office/drawing/2014/main" id="{6B73252B-E040-0AA0-02B3-91008C9DF30B}"/>
                </a:ext>
              </a:extLst>
            </p:cNvPr>
            <p:cNvPicPr>
              <a:picLocks noChangeAspect="1"/>
            </p:cNvPicPr>
            <p:nvPr/>
          </p:nvPicPr>
          <p:blipFill>
            <a:blip r:embed="rId28"/>
            <a:stretch>
              <a:fillRect/>
            </a:stretch>
          </p:blipFill>
          <p:spPr>
            <a:xfrm>
              <a:off x="1468814" y="1124744"/>
              <a:ext cx="261819" cy="288000"/>
            </a:xfrm>
            <a:prstGeom prst="rect">
              <a:avLst/>
            </a:prstGeom>
          </p:spPr>
        </p:pic>
        <p:pic>
          <p:nvPicPr>
            <p:cNvPr id="137" name="図 136">
              <a:extLst>
                <a:ext uri="{FF2B5EF4-FFF2-40B4-BE49-F238E27FC236}">
                  <a16:creationId xmlns:a16="http://schemas.microsoft.com/office/drawing/2014/main" id="{65BF69F7-C0C1-3CCC-77A6-BA2D7B9D7B7E}"/>
                </a:ext>
              </a:extLst>
            </p:cNvPr>
            <p:cNvPicPr>
              <a:picLocks noChangeAspect="1"/>
            </p:cNvPicPr>
            <p:nvPr/>
          </p:nvPicPr>
          <p:blipFill>
            <a:blip r:embed="rId29"/>
            <a:stretch>
              <a:fillRect/>
            </a:stretch>
          </p:blipFill>
          <p:spPr>
            <a:xfrm>
              <a:off x="1689804" y="1124744"/>
              <a:ext cx="261819" cy="288000"/>
            </a:xfrm>
            <a:prstGeom prst="rect">
              <a:avLst/>
            </a:prstGeom>
          </p:spPr>
        </p:pic>
        <p:pic>
          <p:nvPicPr>
            <p:cNvPr id="139" name="図 138">
              <a:extLst>
                <a:ext uri="{FF2B5EF4-FFF2-40B4-BE49-F238E27FC236}">
                  <a16:creationId xmlns:a16="http://schemas.microsoft.com/office/drawing/2014/main" id="{1D0179CA-1BFB-A14B-23C3-2F61F984C1E5}"/>
                </a:ext>
              </a:extLst>
            </p:cNvPr>
            <p:cNvPicPr>
              <a:picLocks noChangeAspect="1"/>
            </p:cNvPicPr>
            <p:nvPr/>
          </p:nvPicPr>
          <p:blipFill>
            <a:blip r:embed="rId30"/>
            <a:stretch>
              <a:fillRect/>
            </a:stretch>
          </p:blipFill>
          <p:spPr>
            <a:xfrm>
              <a:off x="1910794" y="1124744"/>
              <a:ext cx="261819" cy="288000"/>
            </a:xfrm>
            <a:prstGeom prst="rect">
              <a:avLst/>
            </a:prstGeom>
          </p:spPr>
        </p:pic>
        <p:pic>
          <p:nvPicPr>
            <p:cNvPr id="140" name="図 139">
              <a:extLst>
                <a:ext uri="{FF2B5EF4-FFF2-40B4-BE49-F238E27FC236}">
                  <a16:creationId xmlns:a16="http://schemas.microsoft.com/office/drawing/2014/main" id="{EC6B5539-8F30-5CC9-A89D-55D6844484D5}"/>
                </a:ext>
              </a:extLst>
            </p:cNvPr>
            <p:cNvPicPr>
              <a:picLocks noChangeAspect="1"/>
            </p:cNvPicPr>
            <p:nvPr/>
          </p:nvPicPr>
          <p:blipFill>
            <a:blip r:embed="rId31"/>
            <a:stretch>
              <a:fillRect/>
            </a:stretch>
          </p:blipFill>
          <p:spPr>
            <a:xfrm>
              <a:off x="2131784" y="1124744"/>
              <a:ext cx="261819" cy="288000"/>
            </a:xfrm>
            <a:prstGeom prst="rect">
              <a:avLst/>
            </a:prstGeom>
          </p:spPr>
        </p:pic>
        <p:pic>
          <p:nvPicPr>
            <p:cNvPr id="141" name="図 140">
              <a:extLst>
                <a:ext uri="{FF2B5EF4-FFF2-40B4-BE49-F238E27FC236}">
                  <a16:creationId xmlns:a16="http://schemas.microsoft.com/office/drawing/2014/main" id="{6BEA0F44-9502-63D6-1078-F64CE92D1205}"/>
                </a:ext>
              </a:extLst>
            </p:cNvPr>
            <p:cNvPicPr>
              <a:picLocks noChangeAspect="1"/>
            </p:cNvPicPr>
            <p:nvPr/>
          </p:nvPicPr>
          <p:blipFill>
            <a:blip r:embed="rId32"/>
            <a:stretch>
              <a:fillRect/>
            </a:stretch>
          </p:blipFill>
          <p:spPr>
            <a:xfrm>
              <a:off x="2352774" y="1124744"/>
              <a:ext cx="261819" cy="288000"/>
            </a:xfrm>
            <a:prstGeom prst="rect">
              <a:avLst/>
            </a:prstGeom>
          </p:spPr>
        </p:pic>
        <p:pic>
          <p:nvPicPr>
            <p:cNvPr id="143" name="図 142">
              <a:extLst>
                <a:ext uri="{FF2B5EF4-FFF2-40B4-BE49-F238E27FC236}">
                  <a16:creationId xmlns:a16="http://schemas.microsoft.com/office/drawing/2014/main" id="{95BC9A2D-787E-D588-6DC0-58B163ACCFD6}"/>
                </a:ext>
              </a:extLst>
            </p:cNvPr>
            <p:cNvPicPr>
              <a:picLocks noChangeAspect="1"/>
            </p:cNvPicPr>
            <p:nvPr/>
          </p:nvPicPr>
          <p:blipFill>
            <a:blip r:embed="rId33"/>
            <a:stretch>
              <a:fillRect/>
            </a:stretch>
          </p:blipFill>
          <p:spPr>
            <a:xfrm>
              <a:off x="2573764" y="1124744"/>
              <a:ext cx="261819" cy="288000"/>
            </a:xfrm>
            <a:prstGeom prst="rect">
              <a:avLst/>
            </a:prstGeom>
          </p:spPr>
        </p:pic>
        <p:pic>
          <p:nvPicPr>
            <p:cNvPr id="144" name="図 143">
              <a:extLst>
                <a:ext uri="{FF2B5EF4-FFF2-40B4-BE49-F238E27FC236}">
                  <a16:creationId xmlns:a16="http://schemas.microsoft.com/office/drawing/2014/main" id="{584CD9C6-4F4B-23C0-78D8-5138F570F0BE}"/>
                </a:ext>
              </a:extLst>
            </p:cNvPr>
            <p:cNvPicPr>
              <a:picLocks noChangeAspect="1"/>
            </p:cNvPicPr>
            <p:nvPr/>
          </p:nvPicPr>
          <p:blipFill>
            <a:blip r:embed="rId34"/>
            <a:stretch>
              <a:fillRect/>
            </a:stretch>
          </p:blipFill>
          <p:spPr>
            <a:xfrm>
              <a:off x="2794754" y="1124744"/>
              <a:ext cx="261819" cy="288000"/>
            </a:xfrm>
            <a:prstGeom prst="rect">
              <a:avLst/>
            </a:prstGeom>
          </p:spPr>
        </p:pic>
        <p:pic>
          <p:nvPicPr>
            <p:cNvPr id="145" name="図 144">
              <a:extLst>
                <a:ext uri="{FF2B5EF4-FFF2-40B4-BE49-F238E27FC236}">
                  <a16:creationId xmlns:a16="http://schemas.microsoft.com/office/drawing/2014/main" id="{01138D19-735F-B12C-366A-49940DEC5288}"/>
                </a:ext>
              </a:extLst>
            </p:cNvPr>
            <p:cNvPicPr>
              <a:picLocks noChangeAspect="1"/>
            </p:cNvPicPr>
            <p:nvPr/>
          </p:nvPicPr>
          <p:blipFill>
            <a:blip r:embed="rId35"/>
            <a:stretch>
              <a:fillRect/>
            </a:stretch>
          </p:blipFill>
          <p:spPr>
            <a:xfrm>
              <a:off x="3015744" y="1124744"/>
              <a:ext cx="261819" cy="288000"/>
            </a:xfrm>
            <a:prstGeom prst="rect">
              <a:avLst/>
            </a:prstGeom>
          </p:spPr>
        </p:pic>
        <p:pic>
          <p:nvPicPr>
            <p:cNvPr id="146" name="図 145">
              <a:extLst>
                <a:ext uri="{FF2B5EF4-FFF2-40B4-BE49-F238E27FC236}">
                  <a16:creationId xmlns:a16="http://schemas.microsoft.com/office/drawing/2014/main" id="{3006C7EB-D1E3-F5C6-2A9A-3C593FAAEAAE}"/>
                </a:ext>
              </a:extLst>
            </p:cNvPr>
            <p:cNvPicPr>
              <a:picLocks noChangeAspect="1"/>
            </p:cNvPicPr>
            <p:nvPr/>
          </p:nvPicPr>
          <p:blipFill>
            <a:blip r:embed="rId36"/>
            <a:stretch>
              <a:fillRect/>
            </a:stretch>
          </p:blipFill>
          <p:spPr>
            <a:xfrm>
              <a:off x="3236734" y="1124744"/>
              <a:ext cx="261819" cy="288000"/>
            </a:xfrm>
            <a:prstGeom prst="rect">
              <a:avLst/>
            </a:prstGeom>
          </p:spPr>
        </p:pic>
        <p:pic>
          <p:nvPicPr>
            <p:cNvPr id="147" name="図 146">
              <a:extLst>
                <a:ext uri="{FF2B5EF4-FFF2-40B4-BE49-F238E27FC236}">
                  <a16:creationId xmlns:a16="http://schemas.microsoft.com/office/drawing/2014/main" id="{968BFB70-18B7-7EE0-22A2-506293EB818A}"/>
                </a:ext>
              </a:extLst>
            </p:cNvPr>
            <p:cNvPicPr>
              <a:picLocks noChangeAspect="1"/>
            </p:cNvPicPr>
            <p:nvPr/>
          </p:nvPicPr>
          <p:blipFill>
            <a:blip r:embed="rId55"/>
            <a:stretch>
              <a:fillRect/>
            </a:stretch>
          </p:blipFill>
          <p:spPr>
            <a:xfrm>
              <a:off x="3457729" y="1124744"/>
              <a:ext cx="264437" cy="288000"/>
            </a:xfrm>
            <a:prstGeom prst="rect">
              <a:avLst/>
            </a:prstGeom>
          </p:spPr>
        </p:pic>
        <p:pic>
          <p:nvPicPr>
            <p:cNvPr id="148" name="図 147">
              <a:extLst>
                <a:ext uri="{FF2B5EF4-FFF2-40B4-BE49-F238E27FC236}">
                  <a16:creationId xmlns:a16="http://schemas.microsoft.com/office/drawing/2014/main" id="{D51B6B41-904E-48AA-EEB9-F1E5E41A5145}"/>
                </a:ext>
              </a:extLst>
            </p:cNvPr>
            <p:cNvPicPr>
              <a:picLocks noChangeAspect="1"/>
            </p:cNvPicPr>
            <p:nvPr/>
          </p:nvPicPr>
          <p:blipFill>
            <a:blip r:embed="rId37"/>
            <a:stretch>
              <a:fillRect/>
            </a:stretch>
          </p:blipFill>
          <p:spPr>
            <a:xfrm>
              <a:off x="3457730" y="753803"/>
              <a:ext cx="264436" cy="288000"/>
            </a:xfrm>
            <a:prstGeom prst="rect">
              <a:avLst/>
            </a:prstGeom>
          </p:spPr>
        </p:pic>
        <p:sp>
          <p:nvSpPr>
            <p:cNvPr id="149" name="テキスト ボックス 148">
              <a:extLst>
                <a:ext uri="{FF2B5EF4-FFF2-40B4-BE49-F238E27FC236}">
                  <a16:creationId xmlns:a16="http://schemas.microsoft.com/office/drawing/2014/main" id="{66A5E693-4D2E-15B5-7BBC-FD1A85A9CDBF}"/>
                </a:ext>
              </a:extLst>
            </p:cNvPr>
            <p:cNvSpPr txBox="1"/>
            <p:nvPr/>
          </p:nvSpPr>
          <p:spPr>
            <a:xfrm>
              <a:off x="2154681"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50" name="テキスト ボックス 149">
              <a:extLst>
                <a:ext uri="{FF2B5EF4-FFF2-40B4-BE49-F238E27FC236}">
                  <a16:creationId xmlns:a16="http://schemas.microsoft.com/office/drawing/2014/main" id="{F790A5EE-4B09-AF6B-87EF-7F6742D65990}"/>
                </a:ext>
              </a:extLst>
            </p:cNvPr>
            <p:cNvSpPr txBox="1"/>
            <p:nvPr/>
          </p:nvSpPr>
          <p:spPr>
            <a:xfrm>
              <a:off x="2375671"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51" name="テキスト ボックス 150">
              <a:extLst>
                <a:ext uri="{FF2B5EF4-FFF2-40B4-BE49-F238E27FC236}">
                  <a16:creationId xmlns:a16="http://schemas.microsoft.com/office/drawing/2014/main" id="{9FBBACFE-8ACB-5AD0-8D8C-C15763B03368}"/>
                </a:ext>
              </a:extLst>
            </p:cNvPr>
            <p:cNvSpPr txBox="1"/>
            <p:nvPr/>
          </p:nvSpPr>
          <p:spPr>
            <a:xfrm>
              <a:off x="3481935"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grpSp>
        <p:nvGrpSpPr>
          <p:cNvPr id="161" name="グループ化 160">
            <a:extLst>
              <a:ext uri="{FF2B5EF4-FFF2-40B4-BE49-F238E27FC236}">
                <a16:creationId xmlns:a16="http://schemas.microsoft.com/office/drawing/2014/main" id="{0D748D72-D059-32B1-D373-C1A8D2FE202F}"/>
              </a:ext>
            </a:extLst>
          </p:cNvPr>
          <p:cNvGrpSpPr/>
          <p:nvPr/>
        </p:nvGrpSpPr>
        <p:grpSpPr>
          <a:xfrm>
            <a:off x="6282902" y="1093162"/>
            <a:ext cx="3057029" cy="376642"/>
            <a:chOff x="254791" y="1049794"/>
            <a:chExt cx="3057029" cy="376642"/>
          </a:xfrm>
        </p:grpSpPr>
        <p:sp>
          <p:nvSpPr>
            <p:cNvPr id="162" name="テキスト ボックス 161">
              <a:extLst>
                <a:ext uri="{FF2B5EF4-FFF2-40B4-BE49-F238E27FC236}">
                  <a16:creationId xmlns:a16="http://schemas.microsoft.com/office/drawing/2014/main" id="{4501C45B-52E0-B7A3-6C66-FE01BFE6BC4B}"/>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ベースコート 耐熱タイプ</a:t>
              </a:r>
              <a:endParaRPr kumimoji="1" lang="ja-JP" altLang="en-US" sz="1100" b="1" dirty="0">
                <a:latin typeface="+mn-ea"/>
              </a:endParaRPr>
            </a:p>
          </p:txBody>
        </p:sp>
        <p:grpSp>
          <p:nvGrpSpPr>
            <p:cNvPr id="163" name="グループ化 162">
              <a:extLst>
                <a:ext uri="{FF2B5EF4-FFF2-40B4-BE49-F238E27FC236}">
                  <a16:creationId xmlns:a16="http://schemas.microsoft.com/office/drawing/2014/main" id="{CECDD01C-E234-BE3F-9E4C-D462AFF62E96}"/>
                </a:ext>
              </a:extLst>
            </p:cNvPr>
            <p:cNvGrpSpPr/>
            <p:nvPr/>
          </p:nvGrpSpPr>
          <p:grpSpPr>
            <a:xfrm>
              <a:off x="254791" y="1246436"/>
              <a:ext cx="3042447" cy="180000"/>
              <a:chOff x="731527" y="2139623"/>
              <a:chExt cx="3027935" cy="180000"/>
            </a:xfrm>
          </p:grpSpPr>
          <p:sp>
            <p:nvSpPr>
              <p:cNvPr id="164" name="テキスト ボックス 163">
                <a:extLst>
                  <a:ext uri="{FF2B5EF4-FFF2-40B4-BE49-F238E27FC236}">
                    <a16:creationId xmlns:a16="http://schemas.microsoft.com/office/drawing/2014/main" id="{0E232257-38A2-6F87-07CB-1C5E1CCCC02E}"/>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26,400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65" name="テキスト ボックス 164">
                <a:extLst>
                  <a:ext uri="{FF2B5EF4-FFF2-40B4-BE49-F238E27FC236}">
                    <a16:creationId xmlns:a16="http://schemas.microsoft.com/office/drawing/2014/main" id="{4AD8AFC7-B1C8-C751-FEDF-1D5FC4AB1AE7}"/>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66" name="直線コネクタ 165">
                <a:extLst>
                  <a:ext uri="{FF2B5EF4-FFF2-40B4-BE49-F238E27FC236}">
                    <a16:creationId xmlns:a16="http://schemas.microsoft.com/office/drawing/2014/main" id="{97A0A95E-18DB-961C-3144-3C809E8467C2}"/>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8" name="直線コネクタ 167">
            <a:extLst>
              <a:ext uri="{FF2B5EF4-FFF2-40B4-BE49-F238E27FC236}">
                <a16:creationId xmlns:a16="http://schemas.microsoft.com/office/drawing/2014/main" id="{9AAEA4BF-A700-81C1-75AB-347102AFAAF1}"/>
              </a:ext>
            </a:extLst>
          </p:cNvPr>
          <p:cNvCxnSpPr/>
          <p:nvPr/>
        </p:nvCxnSpPr>
        <p:spPr>
          <a:xfrm flipH="1">
            <a:off x="5805383" y="1109650"/>
            <a:ext cx="323108" cy="3706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0" name="グループ化 169">
            <a:extLst>
              <a:ext uri="{FF2B5EF4-FFF2-40B4-BE49-F238E27FC236}">
                <a16:creationId xmlns:a16="http://schemas.microsoft.com/office/drawing/2014/main" id="{24C7DC04-30DD-E8CC-614A-32C09B19073A}"/>
              </a:ext>
            </a:extLst>
          </p:cNvPr>
          <p:cNvGrpSpPr/>
          <p:nvPr/>
        </p:nvGrpSpPr>
        <p:grpSpPr>
          <a:xfrm>
            <a:off x="6282902" y="1591753"/>
            <a:ext cx="3057029" cy="376642"/>
            <a:chOff x="254791" y="1049794"/>
            <a:chExt cx="3057029" cy="376642"/>
          </a:xfrm>
        </p:grpSpPr>
        <p:sp>
          <p:nvSpPr>
            <p:cNvPr id="171" name="テキスト ボックス 170">
              <a:extLst>
                <a:ext uri="{FF2B5EF4-FFF2-40B4-BE49-F238E27FC236}">
                  <a16:creationId xmlns:a16="http://schemas.microsoft.com/office/drawing/2014/main" id="{F3DEC863-CA97-47D9-5AEC-77C2D0314E8D}"/>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ベースコート</a:t>
              </a:r>
              <a:endParaRPr kumimoji="1" lang="ja-JP" altLang="en-US" sz="1100" b="1" dirty="0">
                <a:latin typeface="+mn-ea"/>
              </a:endParaRPr>
            </a:p>
          </p:txBody>
        </p:sp>
        <p:grpSp>
          <p:nvGrpSpPr>
            <p:cNvPr id="172" name="グループ化 171">
              <a:extLst>
                <a:ext uri="{FF2B5EF4-FFF2-40B4-BE49-F238E27FC236}">
                  <a16:creationId xmlns:a16="http://schemas.microsoft.com/office/drawing/2014/main" id="{5CD9033E-BDB1-19A2-CFE3-3FB3575C3E7C}"/>
                </a:ext>
              </a:extLst>
            </p:cNvPr>
            <p:cNvGrpSpPr/>
            <p:nvPr/>
          </p:nvGrpSpPr>
          <p:grpSpPr>
            <a:xfrm>
              <a:off x="254791" y="1246436"/>
              <a:ext cx="3042447" cy="180000"/>
              <a:chOff x="731527" y="2139623"/>
              <a:chExt cx="3027935" cy="180000"/>
            </a:xfrm>
          </p:grpSpPr>
          <p:sp>
            <p:nvSpPr>
              <p:cNvPr id="173" name="テキスト ボックス 172">
                <a:extLst>
                  <a:ext uri="{FF2B5EF4-FFF2-40B4-BE49-F238E27FC236}">
                    <a16:creationId xmlns:a16="http://schemas.microsoft.com/office/drawing/2014/main" id="{62ACD6C9-5687-1CBF-5602-6111722796AB}"/>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23,400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74" name="テキスト ボックス 173">
                <a:extLst>
                  <a:ext uri="{FF2B5EF4-FFF2-40B4-BE49-F238E27FC236}">
                    <a16:creationId xmlns:a16="http://schemas.microsoft.com/office/drawing/2014/main" id="{97218482-B851-BF15-0EE1-2D114B637E2A}"/>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75" name="直線コネクタ 174">
                <a:extLst>
                  <a:ext uri="{FF2B5EF4-FFF2-40B4-BE49-F238E27FC236}">
                    <a16:creationId xmlns:a16="http://schemas.microsoft.com/office/drawing/2014/main" id="{D98F766D-FDDA-102C-E4B4-7D894936E0D7}"/>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6" name="グループ化 95">
            <a:extLst>
              <a:ext uri="{FF2B5EF4-FFF2-40B4-BE49-F238E27FC236}">
                <a16:creationId xmlns:a16="http://schemas.microsoft.com/office/drawing/2014/main" id="{BB50AF3D-2E02-05AB-30B6-B4E5DFEDB37D}"/>
              </a:ext>
            </a:extLst>
          </p:cNvPr>
          <p:cNvGrpSpPr/>
          <p:nvPr/>
        </p:nvGrpSpPr>
        <p:grpSpPr>
          <a:xfrm>
            <a:off x="3297238" y="1612207"/>
            <a:ext cx="2354397" cy="265077"/>
            <a:chOff x="3255863" y="1601366"/>
            <a:chExt cx="2354397" cy="265077"/>
          </a:xfrm>
        </p:grpSpPr>
        <p:sp>
          <p:nvSpPr>
            <p:cNvPr id="90" name="矢印: 五方向 89">
              <a:extLst>
                <a:ext uri="{FF2B5EF4-FFF2-40B4-BE49-F238E27FC236}">
                  <a16:creationId xmlns:a16="http://schemas.microsoft.com/office/drawing/2014/main" id="{6560526C-A231-2B87-B816-49FA26374A3C}"/>
                </a:ext>
              </a:extLst>
            </p:cNvPr>
            <p:cNvSpPr/>
            <p:nvPr/>
          </p:nvSpPr>
          <p:spPr>
            <a:xfrm>
              <a:off x="3255863" y="1601366"/>
              <a:ext cx="766198" cy="265077"/>
            </a:xfrm>
            <a:prstGeom prst="homePlate">
              <a:avLst/>
            </a:prstGeom>
            <a:solidFill>
              <a:srgbClr val="E7E2D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0800" rIns="18000" bIns="10800" rtlCol="0" anchor="ctr" anchorCtr="0"/>
            <a:lstStyle/>
            <a:p>
              <a:r>
                <a:rPr kumimoji="1" lang="ja-JP" altLang="en-US" sz="600" dirty="0">
                  <a:solidFill>
                    <a:schemeClr val="tx1"/>
                  </a:solidFill>
                  <a:latin typeface="+mn-ea"/>
                </a:rPr>
                <a:t>さらにお手入れを</a:t>
              </a:r>
              <a:endParaRPr kumimoji="1" lang="en-US" altLang="ja-JP" sz="600" dirty="0">
                <a:solidFill>
                  <a:schemeClr val="tx1"/>
                </a:solidFill>
                <a:latin typeface="+mn-ea"/>
              </a:endParaRPr>
            </a:p>
            <a:p>
              <a:r>
                <a:rPr kumimoji="1" lang="ja-JP" altLang="en-US" sz="600" dirty="0">
                  <a:solidFill>
                    <a:schemeClr val="tx1"/>
                  </a:solidFill>
                  <a:latin typeface="+mn-ea"/>
                </a:rPr>
                <a:t>ラクにするなら</a:t>
              </a:r>
            </a:p>
          </p:txBody>
        </p:sp>
        <p:sp>
          <p:nvSpPr>
            <p:cNvPr id="92" name="Text Box 20">
              <a:extLst>
                <a:ext uri="{FF2B5EF4-FFF2-40B4-BE49-F238E27FC236}">
                  <a16:creationId xmlns:a16="http://schemas.microsoft.com/office/drawing/2014/main" id="{EAC67952-3B51-3883-082D-7553E6987ED2}"/>
                </a:ext>
              </a:extLst>
            </p:cNvPr>
            <p:cNvSpPr txBox="1">
              <a:spLocks noChangeArrowheads="1"/>
            </p:cNvSpPr>
            <p:nvPr/>
          </p:nvSpPr>
          <p:spPr bwMode="auto">
            <a:xfrm>
              <a:off x="4040584" y="1608718"/>
              <a:ext cx="127584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700" dirty="0">
                  <a:latin typeface="+mn-ea"/>
                  <a:ea typeface="+mn-ea"/>
                </a:rPr>
                <a:t>ベリティスフロアー トリプルコート　</a:t>
              </a:r>
            </a:p>
          </p:txBody>
        </p:sp>
        <p:sp>
          <p:nvSpPr>
            <p:cNvPr id="94" name="テキスト ボックス 93">
              <a:extLst>
                <a:ext uri="{FF2B5EF4-FFF2-40B4-BE49-F238E27FC236}">
                  <a16:creationId xmlns:a16="http://schemas.microsoft.com/office/drawing/2014/main" id="{D7D29118-F578-57AF-8E7B-E5F171F6FEAB}"/>
                </a:ext>
              </a:extLst>
            </p:cNvPr>
            <p:cNvSpPr txBox="1"/>
            <p:nvPr/>
          </p:nvSpPr>
          <p:spPr>
            <a:xfrm>
              <a:off x="4040584" y="1697893"/>
              <a:ext cx="1569676" cy="168077"/>
            </a:xfrm>
            <a:prstGeom prst="rect">
              <a:avLst/>
            </a:prstGeom>
            <a:noFill/>
          </p:spPr>
          <p:txBody>
            <a:bodyPr wrap="square" lIns="0" tIns="0" rIns="0" bIns="0" rtlCol="0" anchor="ctr" anchorCtr="0">
              <a:noAutofit/>
            </a:bodyPr>
            <a:lstStyle/>
            <a:p>
              <a:r>
                <a:rPr lang="en-US" altLang="ja-JP" sz="1000" b="1" dirty="0">
                  <a:solidFill>
                    <a:srgbClr val="00B0F0"/>
                  </a:solidFill>
                  <a:latin typeface="+mn-ea"/>
                </a:rPr>
                <a:t>+ 9,200</a:t>
              </a:r>
              <a:r>
                <a:rPr lang="ja-JP" altLang="en-US" sz="700" dirty="0">
                  <a:solidFill>
                    <a:srgbClr val="00B0F0"/>
                  </a:solidFill>
                  <a:latin typeface="+mn-ea"/>
                </a:rPr>
                <a:t>円</a:t>
              </a:r>
              <a:r>
                <a:rPr lang="en-US" altLang="ja-JP" sz="500" dirty="0">
                  <a:latin typeface="+mn-ea"/>
                </a:rPr>
                <a:t>/</a:t>
              </a:r>
              <a:r>
                <a:rPr lang="ja-JP" altLang="en-US" sz="500" dirty="0">
                  <a:latin typeface="+mn-ea"/>
                </a:rPr>
                <a:t>ケース（</a:t>
              </a:r>
              <a:r>
                <a:rPr lang="en-US" altLang="ja-JP" sz="500" dirty="0">
                  <a:latin typeface="+mn-ea"/>
                </a:rPr>
                <a:t>3.3㎡</a:t>
              </a:r>
              <a:r>
                <a:rPr lang="ja-JP" altLang="en-US" sz="500" dirty="0">
                  <a:latin typeface="+mn-ea"/>
                </a:rPr>
                <a:t>）</a:t>
              </a:r>
              <a:endParaRPr kumimoji="1" lang="ja-JP" altLang="en-US" sz="800" dirty="0">
                <a:latin typeface="+mn-ea"/>
              </a:endParaRPr>
            </a:p>
          </p:txBody>
        </p:sp>
      </p:grpSp>
      <p:grpSp>
        <p:nvGrpSpPr>
          <p:cNvPr id="159" name="グループ化 158">
            <a:extLst>
              <a:ext uri="{FF2B5EF4-FFF2-40B4-BE49-F238E27FC236}">
                <a16:creationId xmlns:a16="http://schemas.microsoft.com/office/drawing/2014/main" id="{9F0C92AD-7DF6-7105-C492-3F0E520910A9}"/>
              </a:ext>
            </a:extLst>
          </p:cNvPr>
          <p:cNvGrpSpPr/>
          <p:nvPr/>
        </p:nvGrpSpPr>
        <p:grpSpPr>
          <a:xfrm>
            <a:off x="6282902" y="2077215"/>
            <a:ext cx="2354397" cy="349379"/>
            <a:chOff x="6290531" y="2077215"/>
            <a:chExt cx="2354397" cy="349379"/>
          </a:xfrm>
        </p:grpSpPr>
        <p:sp>
          <p:nvSpPr>
            <p:cNvPr id="155" name="矢印: 五方向 154">
              <a:extLst>
                <a:ext uri="{FF2B5EF4-FFF2-40B4-BE49-F238E27FC236}">
                  <a16:creationId xmlns:a16="http://schemas.microsoft.com/office/drawing/2014/main" id="{A3DCFF57-BE36-BC1B-4E9C-7B37E9161B84}"/>
                </a:ext>
              </a:extLst>
            </p:cNvPr>
            <p:cNvSpPr/>
            <p:nvPr/>
          </p:nvSpPr>
          <p:spPr>
            <a:xfrm>
              <a:off x="6290531" y="2077215"/>
              <a:ext cx="766198" cy="265077"/>
            </a:xfrm>
            <a:prstGeom prst="homePlate">
              <a:avLst/>
            </a:prstGeom>
            <a:solidFill>
              <a:srgbClr val="E7E2D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0800" rIns="18000" bIns="10800" rtlCol="0" anchor="ctr" anchorCtr="0"/>
            <a:lstStyle/>
            <a:p>
              <a:r>
                <a:rPr kumimoji="1" lang="ja-JP" altLang="en-US" sz="600" dirty="0">
                  <a:solidFill>
                    <a:schemeClr val="tx1"/>
                  </a:solidFill>
                  <a:latin typeface="+mn-ea"/>
                </a:rPr>
                <a:t>さらにお手入れを</a:t>
              </a:r>
              <a:endParaRPr kumimoji="1" lang="en-US" altLang="ja-JP" sz="600" dirty="0">
                <a:solidFill>
                  <a:schemeClr val="tx1"/>
                </a:solidFill>
                <a:latin typeface="+mn-ea"/>
              </a:endParaRPr>
            </a:p>
            <a:p>
              <a:r>
                <a:rPr kumimoji="1" lang="ja-JP" altLang="en-US" sz="600" dirty="0">
                  <a:solidFill>
                    <a:schemeClr val="tx1"/>
                  </a:solidFill>
                  <a:latin typeface="+mn-ea"/>
                </a:rPr>
                <a:t>ラクにするなら</a:t>
              </a:r>
            </a:p>
          </p:txBody>
        </p:sp>
        <p:sp>
          <p:nvSpPr>
            <p:cNvPr id="156" name="Text Box 20">
              <a:extLst>
                <a:ext uri="{FF2B5EF4-FFF2-40B4-BE49-F238E27FC236}">
                  <a16:creationId xmlns:a16="http://schemas.microsoft.com/office/drawing/2014/main" id="{CADD7E9D-64BF-D362-FB98-8FD4100AB487}"/>
                </a:ext>
              </a:extLst>
            </p:cNvPr>
            <p:cNvSpPr txBox="1">
              <a:spLocks noChangeArrowheads="1"/>
            </p:cNvSpPr>
            <p:nvPr/>
          </p:nvSpPr>
          <p:spPr bwMode="auto">
            <a:xfrm>
              <a:off x="7075252" y="2084567"/>
              <a:ext cx="127584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700" dirty="0">
                  <a:latin typeface="+mn-ea"/>
                  <a:ea typeface="+mn-ea"/>
                </a:rPr>
                <a:t>ベリティスフロアー トリプルコート　</a:t>
              </a:r>
            </a:p>
          </p:txBody>
        </p:sp>
        <p:sp>
          <p:nvSpPr>
            <p:cNvPr id="157" name="テキスト ボックス 156">
              <a:extLst>
                <a:ext uri="{FF2B5EF4-FFF2-40B4-BE49-F238E27FC236}">
                  <a16:creationId xmlns:a16="http://schemas.microsoft.com/office/drawing/2014/main" id="{53D6A21A-2E06-50FA-7787-9D4499F7E229}"/>
                </a:ext>
              </a:extLst>
            </p:cNvPr>
            <p:cNvSpPr txBox="1"/>
            <p:nvPr/>
          </p:nvSpPr>
          <p:spPr>
            <a:xfrm>
              <a:off x="7075252" y="2173742"/>
              <a:ext cx="1569676" cy="168077"/>
            </a:xfrm>
            <a:prstGeom prst="rect">
              <a:avLst/>
            </a:prstGeom>
            <a:noFill/>
          </p:spPr>
          <p:txBody>
            <a:bodyPr wrap="square" lIns="0" tIns="0" rIns="0" bIns="0" rtlCol="0" anchor="ctr" anchorCtr="0">
              <a:noAutofit/>
            </a:bodyPr>
            <a:lstStyle/>
            <a:p>
              <a:r>
                <a:rPr lang="en-US" altLang="ja-JP" sz="1000" b="1" dirty="0">
                  <a:solidFill>
                    <a:srgbClr val="00B0F0"/>
                  </a:solidFill>
                  <a:latin typeface="+mn-ea"/>
                </a:rPr>
                <a:t>+ 16,500</a:t>
              </a:r>
              <a:r>
                <a:rPr lang="ja-JP" altLang="en-US" sz="700" dirty="0">
                  <a:solidFill>
                    <a:srgbClr val="00B0F0"/>
                  </a:solidFill>
                  <a:latin typeface="+mn-ea"/>
                </a:rPr>
                <a:t>円</a:t>
              </a:r>
              <a:r>
                <a:rPr lang="en-US" altLang="ja-JP" sz="500" dirty="0">
                  <a:latin typeface="+mn-ea"/>
                </a:rPr>
                <a:t>/</a:t>
              </a:r>
              <a:r>
                <a:rPr lang="ja-JP" altLang="en-US" sz="500" dirty="0">
                  <a:latin typeface="+mn-ea"/>
                </a:rPr>
                <a:t>ケース（</a:t>
              </a:r>
              <a:r>
                <a:rPr lang="en-US" altLang="ja-JP" sz="500" dirty="0">
                  <a:latin typeface="+mn-ea"/>
                </a:rPr>
                <a:t>3.3㎡</a:t>
              </a:r>
              <a:r>
                <a:rPr lang="ja-JP" altLang="en-US" sz="500" dirty="0">
                  <a:latin typeface="+mn-ea"/>
                </a:rPr>
                <a:t>）</a:t>
              </a:r>
              <a:endParaRPr kumimoji="1" lang="ja-JP" altLang="en-US" sz="800" dirty="0">
                <a:latin typeface="+mn-ea"/>
              </a:endParaRPr>
            </a:p>
          </p:txBody>
        </p:sp>
        <p:sp>
          <p:nvSpPr>
            <p:cNvPr id="158" name="Text Box 20">
              <a:extLst>
                <a:ext uri="{FF2B5EF4-FFF2-40B4-BE49-F238E27FC236}">
                  <a16:creationId xmlns:a16="http://schemas.microsoft.com/office/drawing/2014/main" id="{47EC9931-BEDA-1D2C-60F0-903DAAA3E607}"/>
                </a:ext>
              </a:extLst>
            </p:cNvPr>
            <p:cNvSpPr txBox="1">
              <a:spLocks noChangeArrowheads="1"/>
            </p:cNvSpPr>
            <p:nvPr/>
          </p:nvSpPr>
          <p:spPr bwMode="auto">
            <a:xfrm>
              <a:off x="7075252" y="2349650"/>
              <a:ext cx="1412106"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a:t>
              </a:r>
              <a:r>
                <a:rPr lang="ja-JP" altLang="en-US" sz="500" dirty="0">
                  <a:latin typeface="+mn-ea"/>
                  <a:ea typeface="+mn-ea"/>
                </a:rPr>
                <a:t>非耐熱タイプから切り替える場合</a:t>
              </a:r>
            </a:p>
          </p:txBody>
        </p:sp>
      </p:grpSp>
      <p:sp>
        <p:nvSpPr>
          <p:cNvPr id="100" name="Text Box 20">
            <a:extLst>
              <a:ext uri="{FF2B5EF4-FFF2-40B4-BE49-F238E27FC236}">
                <a16:creationId xmlns:a16="http://schemas.microsoft.com/office/drawing/2014/main" id="{1F7CC350-1292-592E-7FC3-6BB79FBE9C03}"/>
              </a:ext>
            </a:extLst>
          </p:cNvPr>
          <p:cNvSpPr txBox="1">
            <a:spLocks noChangeArrowheads="1"/>
          </p:cNvSpPr>
          <p:nvPr/>
        </p:nvSpPr>
        <p:spPr bwMode="auto">
          <a:xfrm>
            <a:off x="5802484" y="4129110"/>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ベースコート</a:t>
            </a:r>
          </a:p>
        </p:txBody>
      </p:sp>
      <p:sp>
        <p:nvSpPr>
          <p:cNvPr id="4" name="Text Box 20">
            <a:extLst>
              <a:ext uri="{FF2B5EF4-FFF2-40B4-BE49-F238E27FC236}">
                <a16:creationId xmlns:a16="http://schemas.microsoft.com/office/drawing/2014/main" id="{A8F0C6BB-FE1D-5453-972D-083AEF31CE66}"/>
              </a:ext>
            </a:extLst>
          </p:cNvPr>
          <p:cNvSpPr txBox="1">
            <a:spLocks noChangeArrowheads="1"/>
          </p:cNvSpPr>
          <p:nvPr/>
        </p:nvSpPr>
        <p:spPr bwMode="auto">
          <a:xfrm>
            <a:off x="5802483" y="3903051"/>
            <a:ext cx="3811767" cy="6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400" dirty="0">
                <a:latin typeface="+mn-ea"/>
                <a:ea typeface="+mn-ea"/>
              </a:rPr>
              <a:t>※</a:t>
            </a:r>
            <a:r>
              <a:rPr lang="ja-JP" altLang="en-US" sz="400" dirty="0">
                <a:latin typeface="+mn-ea"/>
                <a:ea typeface="+mn-ea"/>
              </a:rPr>
              <a:t>合板裏面層に節や穴、割れなどが入ることがありますが、品質には問題ありません。</a:t>
            </a:r>
          </a:p>
        </p:txBody>
      </p:sp>
      <p:grpSp>
        <p:nvGrpSpPr>
          <p:cNvPr id="211" name="グループ化 210">
            <a:extLst>
              <a:ext uri="{FF2B5EF4-FFF2-40B4-BE49-F238E27FC236}">
                <a16:creationId xmlns:a16="http://schemas.microsoft.com/office/drawing/2014/main" id="{7CAB3950-B91A-AABE-C33A-86680AD15CCB}"/>
              </a:ext>
            </a:extLst>
          </p:cNvPr>
          <p:cNvGrpSpPr/>
          <p:nvPr/>
        </p:nvGrpSpPr>
        <p:grpSpPr>
          <a:xfrm>
            <a:off x="5802484" y="4238269"/>
            <a:ext cx="3834870" cy="403863"/>
            <a:chOff x="5802484" y="4238269"/>
            <a:chExt cx="3834870" cy="403863"/>
          </a:xfrm>
        </p:grpSpPr>
        <p:pic>
          <p:nvPicPr>
            <p:cNvPr id="65" name="図 64">
              <a:extLst>
                <a:ext uri="{FF2B5EF4-FFF2-40B4-BE49-F238E27FC236}">
                  <a16:creationId xmlns:a16="http://schemas.microsoft.com/office/drawing/2014/main" id="{54AFF121-8019-9D5D-1F2C-677DE6B27E5D}"/>
                </a:ext>
              </a:extLst>
            </p:cNvPr>
            <p:cNvPicPr>
              <a:picLocks noChangeAspect="1"/>
            </p:cNvPicPr>
            <p:nvPr/>
          </p:nvPicPr>
          <p:blipFill>
            <a:blip r:embed="rId22"/>
            <a:stretch>
              <a:fillRect/>
            </a:stretch>
          </p:blipFill>
          <p:spPr>
            <a:xfrm>
              <a:off x="6465454" y="4305534"/>
              <a:ext cx="261818" cy="288000"/>
            </a:xfrm>
            <a:prstGeom prst="rect">
              <a:avLst/>
            </a:prstGeom>
          </p:spPr>
        </p:pic>
        <p:pic>
          <p:nvPicPr>
            <p:cNvPr id="66" name="図 65">
              <a:extLst>
                <a:ext uri="{FF2B5EF4-FFF2-40B4-BE49-F238E27FC236}">
                  <a16:creationId xmlns:a16="http://schemas.microsoft.com/office/drawing/2014/main" id="{ED311726-128B-D9D4-7D91-7DBB9976E064}"/>
                </a:ext>
              </a:extLst>
            </p:cNvPr>
            <p:cNvPicPr>
              <a:picLocks noChangeAspect="1"/>
            </p:cNvPicPr>
            <p:nvPr/>
          </p:nvPicPr>
          <p:blipFill>
            <a:blip r:embed="rId23"/>
            <a:stretch>
              <a:fillRect/>
            </a:stretch>
          </p:blipFill>
          <p:spPr>
            <a:xfrm>
              <a:off x="5802484" y="4305534"/>
              <a:ext cx="261819" cy="288000"/>
            </a:xfrm>
            <a:prstGeom prst="rect">
              <a:avLst/>
            </a:prstGeom>
          </p:spPr>
        </p:pic>
        <p:pic>
          <p:nvPicPr>
            <p:cNvPr id="68" name="図 67">
              <a:extLst>
                <a:ext uri="{FF2B5EF4-FFF2-40B4-BE49-F238E27FC236}">
                  <a16:creationId xmlns:a16="http://schemas.microsoft.com/office/drawing/2014/main" id="{F73097AC-4280-3BB6-750F-B4C136A9E764}"/>
                </a:ext>
              </a:extLst>
            </p:cNvPr>
            <p:cNvPicPr>
              <a:picLocks noChangeAspect="1"/>
            </p:cNvPicPr>
            <p:nvPr/>
          </p:nvPicPr>
          <p:blipFill>
            <a:blip r:embed="rId30"/>
            <a:stretch>
              <a:fillRect/>
            </a:stretch>
          </p:blipFill>
          <p:spPr>
            <a:xfrm>
              <a:off x="7570403" y="4305534"/>
              <a:ext cx="261819" cy="288000"/>
            </a:xfrm>
            <a:prstGeom prst="rect">
              <a:avLst/>
            </a:prstGeom>
          </p:spPr>
        </p:pic>
        <p:pic>
          <p:nvPicPr>
            <p:cNvPr id="69" name="図 68">
              <a:extLst>
                <a:ext uri="{FF2B5EF4-FFF2-40B4-BE49-F238E27FC236}">
                  <a16:creationId xmlns:a16="http://schemas.microsoft.com/office/drawing/2014/main" id="{3F8AA6AE-3A68-1119-4DD5-6773A6F620F2}"/>
                </a:ext>
              </a:extLst>
            </p:cNvPr>
            <p:cNvPicPr>
              <a:picLocks noChangeAspect="1"/>
            </p:cNvPicPr>
            <p:nvPr/>
          </p:nvPicPr>
          <p:blipFill>
            <a:blip r:embed="rId31"/>
            <a:stretch>
              <a:fillRect/>
            </a:stretch>
          </p:blipFill>
          <p:spPr>
            <a:xfrm>
              <a:off x="7791393" y="4305534"/>
              <a:ext cx="261819" cy="288000"/>
            </a:xfrm>
            <a:prstGeom prst="rect">
              <a:avLst/>
            </a:prstGeom>
          </p:spPr>
        </p:pic>
        <p:pic>
          <p:nvPicPr>
            <p:cNvPr id="70" name="図 69">
              <a:extLst>
                <a:ext uri="{FF2B5EF4-FFF2-40B4-BE49-F238E27FC236}">
                  <a16:creationId xmlns:a16="http://schemas.microsoft.com/office/drawing/2014/main" id="{3672692A-8545-BEAF-C623-313C0978A851}"/>
                </a:ext>
              </a:extLst>
            </p:cNvPr>
            <p:cNvPicPr>
              <a:picLocks noChangeAspect="1"/>
            </p:cNvPicPr>
            <p:nvPr/>
          </p:nvPicPr>
          <p:blipFill>
            <a:blip r:embed="rId32"/>
            <a:stretch>
              <a:fillRect/>
            </a:stretch>
          </p:blipFill>
          <p:spPr>
            <a:xfrm>
              <a:off x="8012383" y="4305534"/>
              <a:ext cx="261819" cy="288000"/>
            </a:xfrm>
            <a:prstGeom prst="rect">
              <a:avLst/>
            </a:prstGeom>
          </p:spPr>
        </p:pic>
        <p:pic>
          <p:nvPicPr>
            <p:cNvPr id="71" name="図 70">
              <a:extLst>
                <a:ext uri="{FF2B5EF4-FFF2-40B4-BE49-F238E27FC236}">
                  <a16:creationId xmlns:a16="http://schemas.microsoft.com/office/drawing/2014/main" id="{0F916E7F-4558-5B8C-DB01-2CB27D11EB49}"/>
                </a:ext>
              </a:extLst>
            </p:cNvPr>
            <p:cNvPicPr>
              <a:picLocks noChangeAspect="1"/>
            </p:cNvPicPr>
            <p:nvPr/>
          </p:nvPicPr>
          <p:blipFill>
            <a:blip r:embed="rId33"/>
            <a:stretch>
              <a:fillRect/>
            </a:stretch>
          </p:blipFill>
          <p:spPr>
            <a:xfrm>
              <a:off x="8233373" y="4305534"/>
              <a:ext cx="261819" cy="288000"/>
            </a:xfrm>
            <a:prstGeom prst="rect">
              <a:avLst/>
            </a:prstGeom>
          </p:spPr>
        </p:pic>
        <p:pic>
          <p:nvPicPr>
            <p:cNvPr id="72" name="図 71">
              <a:extLst>
                <a:ext uri="{FF2B5EF4-FFF2-40B4-BE49-F238E27FC236}">
                  <a16:creationId xmlns:a16="http://schemas.microsoft.com/office/drawing/2014/main" id="{DE811392-28F3-7335-EB76-F7F53C4470DD}"/>
                </a:ext>
              </a:extLst>
            </p:cNvPr>
            <p:cNvPicPr>
              <a:picLocks noChangeAspect="1"/>
            </p:cNvPicPr>
            <p:nvPr/>
          </p:nvPicPr>
          <p:blipFill>
            <a:blip r:embed="rId34"/>
            <a:stretch>
              <a:fillRect/>
            </a:stretch>
          </p:blipFill>
          <p:spPr>
            <a:xfrm>
              <a:off x="8454363" y="4305534"/>
              <a:ext cx="261819" cy="288000"/>
            </a:xfrm>
            <a:prstGeom prst="rect">
              <a:avLst/>
            </a:prstGeom>
          </p:spPr>
        </p:pic>
        <p:sp>
          <p:nvSpPr>
            <p:cNvPr id="74" name="テキスト ボックス 73">
              <a:extLst>
                <a:ext uri="{FF2B5EF4-FFF2-40B4-BE49-F238E27FC236}">
                  <a16:creationId xmlns:a16="http://schemas.microsoft.com/office/drawing/2014/main" id="{4DB6F1E5-D6BD-E56B-8711-EF95E83FFDFE}"/>
                </a:ext>
              </a:extLst>
            </p:cNvPr>
            <p:cNvSpPr txBox="1"/>
            <p:nvPr/>
          </p:nvSpPr>
          <p:spPr>
            <a:xfrm>
              <a:off x="7814290" y="423826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75" name="テキスト ボックス 74">
              <a:extLst>
                <a:ext uri="{FF2B5EF4-FFF2-40B4-BE49-F238E27FC236}">
                  <a16:creationId xmlns:a16="http://schemas.microsoft.com/office/drawing/2014/main" id="{EABA64F0-8711-1D9C-8733-6D1D7FD4F7F5}"/>
                </a:ext>
              </a:extLst>
            </p:cNvPr>
            <p:cNvSpPr txBox="1"/>
            <p:nvPr/>
          </p:nvSpPr>
          <p:spPr>
            <a:xfrm>
              <a:off x="8035280" y="423826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76" name="正方形/長方形 75">
              <a:extLst>
                <a:ext uri="{FF2B5EF4-FFF2-40B4-BE49-F238E27FC236}">
                  <a16:creationId xmlns:a16="http://schemas.microsoft.com/office/drawing/2014/main" id="{625F9297-243C-4601-F90F-4133361C317E}"/>
                </a:ext>
              </a:extLst>
            </p:cNvPr>
            <p:cNvSpPr/>
            <p:nvPr/>
          </p:nvSpPr>
          <p:spPr>
            <a:xfrm>
              <a:off x="7600935" y="4588271"/>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77" name="正方形/長方形 76">
              <a:extLst>
                <a:ext uri="{FF2B5EF4-FFF2-40B4-BE49-F238E27FC236}">
                  <a16:creationId xmlns:a16="http://schemas.microsoft.com/office/drawing/2014/main" id="{D96F8107-FF90-CBAC-8DDB-42D2B3222B45}"/>
                </a:ext>
              </a:extLst>
            </p:cNvPr>
            <p:cNvSpPr/>
            <p:nvPr/>
          </p:nvSpPr>
          <p:spPr>
            <a:xfrm>
              <a:off x="8484472" y="4588271"/>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79" name="図 78">
              <a:extLst>
                <a:ext uri="{FF2B5EF4-FFF2-40B4-BE49-F238E27FC236}">
                  <a16:creationId xmlns:a16="http://schemas.microsoft.com/office/drawing/2014/main" id="{BE1C6006-E33D-D419-0763-A8724E3F81C0}"/>
                </a:ext>
              </a:extLst>
            </p:cNvPr>
            <p:cNvPicPr>
              <a:picLocks noChangeAspect="1"/>
            </p:cNvPicPr>
            <p:nvPr/>
          </p:nvPicPr>
          <p:blipFill>
            <a:blip r:embed="rId39"/>
            <a:stretch>
              <a:fillRect/>
            </a:stretch>
          </p:blipFill>
          <p:spPr>
            <a:xfrm>
              <a:off x="8675354" y="4305534"/>
              <a:ext cx="261818" cy="288000"/>
            </a:xfrm>
            <a:prstGeom prst="rect">
              <a:avLst/>
            </a:prstGeom>
          </p:spPr>
        </p:pic>
        <p:pic>
          <p:nvPicPr>
            <p:cNvPr id="80" name="図 79">
              <a:extLst>
                <a:ext uri="{FF2B5EF4-FFF2-40B4-BE49-F238E27FC236}">
                  <a16:creationId xmlns:a16="http://schemas.microsoft.com/office/drawing/2014/main" id="{D7FC5B20-5B32-B5DF-D57B-CE9D0E80CD29}"/>
                </a:ext>
              </a:extLst>
            </p:cNvPr>
            <p:cNvPicPr>
              <a:picLocks noChangeAspect="1"/>
            </p:cNvPicPr>
            <p:nvPr/>
          </p:nvPicPr>
          <p:blipFill>
            <a:blip r:embed="rId40"/>
            <a:stretch>
              <a:fillRect/>
            </a:stretch>
          </p:blipFill>
          <p:spPr>
            <a:xfrm>
              <a:off x="6686444" y="4305534"/>
              <a:ext cx="261818" cy="288000"/>
            </a:xfrm>
            <a:prstGeom prst="rect">
              <a:avLst/>
            </a:prstGeom>
          </p:spPr>
        </p:pic>
        <p:pic>
          <p:nvPicPr>
            <p:cNvPr id="81" name="図 80">
              <a:extLst>
                <a:ext uri="{FF2B5EF4-FFF2-40B4-BE49-F238E27FC236}">
                  <a16:creationId xmlns:a16="http://schemas.microsoft.com/office/drawing/2014/main" id="{D38931FF-62D5-23DD-E801-E7D11AF9C2E0}"/>
                </a:ext>
              </a:extLst>
            </p:cNvPr>
            <p:cNvPicPr>
              <a:picLocks noChangeAspect="1"/>
            </p:cNvPicPr>
            <p:nvPr/>
          </p:nvPicPr>
          <p:blipFill>
            <a:blip r:embed="rId41"/>
            <a:stretch>
              <a:fillRect/>
            </a:stretch>
          </p:blipFill>
          <p:spPr>
            <a:xfrm>
              <a:off x="6907434" y="4305534"/>
              <a:ext cx="261818" cy="288000"/>
            </a:xfrm>
            <a:prstGeom prst="rect">
              <a:avLst/>
            </a:prstGeom>
          </p:spPr>
        </p:pic>
        <p:pic>
          <p:nvPicPr>
            <p:cNvPr id="82" name="図 81">
              <a:extLst>
                <a:ext uri="{FF2B5EF4-FFF2-40B4-BE49-F238E27FC236}">
                  <a16:creationId xmlns:a16="http://schemas.microsoft.com/office/drawing/2014/main" id="{3CFE7ECD-006F-596B-7811-B55F23CC3FB1}"/>
                </a:ext>
              </a:extLst>
            </p:cNvPr>
            <p:cNvPicPr>
              <a:picLocks noChangeAspect="1"/>
            </p:cNvPicPr>
            <p:nvPr/>
          </p:nvPicPr>
          <p:blipFill>
            <a:blip r:embed="rId42"/>
            <a:stretch>
              <a:fillRect/>
            </a:stretch>
          </p:blipFill>
          <p:spPr>
            <a:xfrm>
              <a:off x="7128424" y="4305534"/>
              <a:ext cx="261818" cy="288000"/>
            </a:xfrm>
            <a:prstGeom prst="rect">
              <a:avLst/>
            </a:prstGeom>
          </p:spPr>
        </p:pic>
        <p:pic>
          <p:nvPicPr>
            <p:cNvPr id="83" name="図 82">
              <a:extLst>
                <a:ext uri="{FF2B5EF4-FFF2-40B4-BE49-F238E27FC236}">
                  <a16:creationId xmlns:a16="http://schemas.microsoft.com/office/drawing/2014/main" id="{B8A5F2FC-53BD-29FA-1701-314DE05FB32A}"/>
                </a:ext>
              </a:extLst>
            </p:cNvPr>
            <p:cNvPicPr>
              <a:picLocks noChangeAspect="1"/>
            </p:cNvPicPr>
            <p:nvPr/>
          </p:nvPicPr>
          <p:blipFill>
            <a:blip r:embed="rId43"/>
            <a:stretch>
              <a:fillRect/>
            </a:stretch>
          </p:blipFill>
          <p:spPr>
            <a:xfrm>
              <a:off x="6244464" y="4305534"/>
              <a:ext cx="261818" cy="288000"/>
            </a:xfrm>
            <a:prstGeom prst="rect">
              <a:avLst/>
            </a:prstGeom>
          </p:spPr>
        </p:pic>
        <p:pic>
          <p:nvPicPr>
            <p:cNvPr id="84" name="図 83">
              <a:extLst>
                <a:ext uri="{FF2B5EF4-FFF2-40B4-BE49-F238E27FC236}">
                  <a16:creationId xmlns:a16="http://schemas.microsoft.com/office/drawing/2014/main" id="{144A2ADC-833A-8CAA-1AFF-E0059A0C3333}"/>
                </a:ext>
              </a:extLst>
            </p:cNvPr>
            <p:cNvPicPr>
              <a:picLocks noChangeAspect="1"/>
            </p:cNvPicPr>
            <p:nvPr/>
          </p:nvPicPr>
          <p:blipFill>
            <a:blip r:embed="rId45"/>
            <a:stretch>
              <a:fillRect/>
            </a:stretch>
          </p:blipFill>
          <p:spPr>
            <a:xfrm>
              <a:off x="6023474" y="4305534"/>
              <a:ext cx="261818" cy="288000"/>
            </a:xfrm>
            <a:prstGeom prst="rect">
              <a:avLst/>
            </a:prstGeom>
          </p:spPr>
        </p:pic>
        <p:pic>
          <p:nvPicPr>
            <p:cNvPr id="7" name="図 6">
              <a:extLst>
                <a:ext uri="{FF2B5EF4-FFF2-40B4-BE49-F238E27FC236}">
                  <a16:creationId xmlns:a16="http://schemas.microsoft.com/office/drawing/2014/main" id="{565EDC9C-8828-D742-8D28-49ECBB5AF9E6}"/>
                </a:ext>
              </a:extLst>
            </p:cNvPr>
            <p:cNvPicPr>
              <a:picLocks noChangeAspect="1"/>
            </p:cNvPicPr>
            <p:nvPr/>
          </p:nvPicPr>
          <p:blipFill>
            <a:blip r:embed="rId46"/>
            <a:stretch>
              <a:fillRect/>
            </a:stretch>
          </p:blipFill>
          <p:spPr>
            <a:xfrm>
              <a:off x="7349413" y="4305534"/>
              <a:ext cx="261818" cy="288000"/>
            </a:xfrm>
            <a:prstGeom prst="rect">
              <a:avLst/>
            </a:prstGeom>
          </p:spPr>
        </p:pic>
        <p:pic>
          <p:nvPicPr>
            <p:cNvPr id="200" name="図 199">
              <a:extLst>
                <a:ext uri="{FF2B5EF4-FFF2-40B4-BE49-F238E27FC236}">
                  <a16:creationId xmlns:a16="http://schemas.microsoft.com/office/drawing/2014/main" id="{0BA3F8C9-BDD2-81F0-F584-A1C93DF3B6DC}"/>
                </a:ext>
              </a:extLst>
            </p:cNvPr>
            <p:cNvPicPr>
              <a:picLocks noChangeAspect="1"/>
            </p:cNvPicPr>
            <p:nvPr/>
          </p:nvPicPr>
          <p:blipFill>
            <a:blip r:embed="rId38"/>
            <a:stretch>
              <a:fillRect/>
            </a:stretch>
          </p:blipFill>
          <p:spPr>
            <a:xfrm>
              <a:off x="9372918" y="4305831"/>
              <a:ext cx="264436" cy="288000"/>
            </a:xfrm>
            <a:prstGeom prst="rect">
              <a:avLst/>
            </a:prstGeom>
          </p:spPr>
        </p:pic>
        <p:grpSp>
          <p:nvGrpSpPr>
            <p:cNvPr id="209" name="グループ化 208">
              <a:extLst>
                <a:ext uri="{FF2B5EF4-FFF2-40B4-BE49-F238E27FC236}">
                  <a16:creationId xmlns:a16="http://schemas.microsoft.com/office/drawing/2014/main" id="{11D60A19-FF08-3900-5FF0-5D88634D2B77}"/>
                </a:ext>
              </a:extLst>
            </p:cNvPr>
            <p:cNvGrpSpPr/>
            <p:nvPr/>
          </p:nvGrpSpPr>
          <p:grpSpPr>
            <a:xfrm>
              <a:off x="8919094" y="4305831"/>
              <a:ext cx="457986" cy="294539"/>
              <a:chOff x="8919094" y="5760338"/>
              <a:chExt cx="457986" cy="294539"/>
            </a:xfrm>
          </p:grpSpPr>
          <p:pic>
            <p:nvPicPr>
              <p:cNvPr id="195" name="図 194">
                <a:extLst>
                  <a:ext uri="{FF2B5EF4-FFF2-40B4-BE49-F238E27FC236}">
                    <a16:creationId xmlns:a16="http://schemas.microsoft.com/office/drawing/2014/main" id="{0BB75540-7E73-1281-E24E-1C4D12BBA6CB}"/>
                  </a:ext>
                </a:extLst>
              </p:cNvPr>
              <p:cNvPicPr>
                <a:picLocks noChangeAspect="1"/>
              </p:cNvPicPr>
              <p:nvPr/>
            </p:nvPicPr>
            <p:blipFill>
              <a:blip r:embed="rId36"/>
              <a:stretch>
                <a:fillRect/>
              </a:stretch>
            </p:blipFill>
            <p:spPr>
              <a:xfrm>
                <a:off x="8919094" y="5760338"/>
                <a:ext cx="261819" cy="288000"/>
              </a:xfrm>
              <a:prstGeom prst="rect">
                <a:avLst/>
              </a:prstGeom>
            </p:spPr>
          </p:pic>
          <p:sp>
            <p:nvSpPr>
              <p:cNvPr id="207" name="正方形/長方形 206">
                <a:extLst>
                  <a:ext uri="{FF2B5EF4-FFF2-40B4-BE49-F238E27FC236}">
                    <a16:creationId xmlns:a16="http://schemas.microsoft.com/office/drawing/2014/main" id="{BEF68C3C-D515-2429-220D-151E4D892265}"/>
                  </a:ext>
                </a:extLst>
              </p:cNvPr>
              <p:cNvSpPr/>
              <p:nvPr/>
            </p:nvSpPr>
            <p:spPr>
              <a:xfrm>
                <a:off x="8924380" y="5766877"/>
                <a:ext cx="452700" cy="288000"/>
              </a:xfrm>
              <a:prstGeom prst="rect">
                <a:avLst/>
              </a:prstGeom>
              <a:noFill/>
              <a:ln w="6350">
                <a:solidFill>
                  <a:srgbClr val="A33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10F7373F-604D-02CD-7A1A-F85F99C2258B}"/>
                  </a:ext>
                </a:extLst>
              </p:cNvPr>
              <p:cNvSpPr/>
              <p:nvPr/>
            </p:nvSpPr>
            <p:spPr>
              <a:xfrm>
                <a:off x="9162180" y="5850477"/>
                <a:ext cx="206940" cy="107722"/>
              </a:xfrm>
              <a:prstGeom prst="rect">
                <a:avLst/>
              </a:prstGeom>
            </p:spPr>
            <p:txBody>
              <a:bodyPr wrap="square" lIns="0" tIns="0" rIns="0" bIns="0">
                <a:spAutoFit/>
              </a:bodyPr>
              <a:lstStyle/>
              <a:p>
                <a:r>
                  <a:rPr lang="ja-JP" altLang="en-US" sz="350" b="1" dirty="0">
                    <a:solidFill>
                      <a:srgbClr val="A3303C"/>
                    </a:solidFill>
                    <a:latin typeface="+mn-ea"/>
                  </a:rPr>
                  <a:t>耐熱タイプ</a:t>
                </a:r>
                <a:endParaRPr lang="en-US" altLang="ja-JP" sz="350" b="1" dirty="0">
                  <a:solidFill>
                    <a:srgbClr val="A3303C"/>
                  </a:solidFill>
                  <a:latin typeface="+mn-ea"/>
                </a:endParaRPr>
              </a:p>
              <a:p>
                <a:r>
                  <a:rPr lang="ja-JP" altLang="en-US" sz="350" b="1" dirty="0">
                    <a:solidFill>
                      <a:srgbClr val="A3303C"/>
                    </a:solidFill>
                    <a:latin typeface="+mn-ea"/>
                  </a:rPr>
                  <a:t>のみ</a:t>
                </a:r>
              </a:p>
            </p:txBody>
          </p:sp>
        </p:grpSp>
      </p:grpSp>
      <p:pic>
        <p:nvPicPr>
          <p:cNvPr id="102" name="図 101">
            <a:extLst>
              <a:ext uri="{FF2B5EF4-FFF2-40B4-BE49-F238E27FC236}">
                <a16:creationId xmlns:a16="http://schemas.microsoft.com/office/drawing/2014/main" id="{1AC40D0D-2CA8-E566-F1F2-D3A490F88C01}"/>
              </a:ext>
            </a:extLst>
          </p:cNvPr>
          <p:cNvPicPr>
            <a:picLocks noChangeAspect="1"/>
          </p:cNvPicPr>
          <p:nvPr/>
        </p:nvPicPr>
        <p:blipFill rotWithShape="1">
          <a:blip r:embed="rId56"/>
          <a:srcRect t="15265"/>
          <a:stretch/>
        </p:blipFill>
        <p:spPr>
          <a:xfrm>
            <a:off x="1727348" y="5523325"/>
            <a:ext cx="1800000" cy="1191583"/>
          </a:xfrm>
          <a:prstGeom prst="rect">
            <a:avLst/>
          </a:prstGeom>
        </p:spPr>
      </p:pic>
      <p:pic>
        <p:nvPicPr>
          <p:cNvPr id="154" name="図 153">
            <a:extLst>
              <a:ext uri="{FF2B5EF4-FFF2-40B4-BE49-F238E27FC236}">
                <a16:creationId xmlns:a16="http://schemas.microsoft.com/office/drawing/2014/main" id="{4A4C62D5-A564-DF6C-6B2C-0B89629D6A7D}"/>
              </a:ext>
            </a:extLst>
          </p:cNvPr>
          <p:cNvPicPr>
            <a:picLocks noChangeAspect="1"/>
          </p:cNvPicPr>
          <p:nvPr/>
        </p:nvPicPr>
        <p:blipFill rotWithShape="1">
          <a:blip r:embed="rId57"/>
          <a:srcRect t="15713"/>
          <a:stretch/>
        </p:blipFill>
        <p:spPr>
          <a:xfrm>
            <a:off x="147881" y="5553236"/>
            <a:ext cx="1800000" cy="1153685"/>
          </a:xfrm>
          <a:prstGeom prst="rect">
            <a:avLst/>
          </a:prstGeom>
        </p:spPr>
      </p:pic>
      <p:sp>
        <p:nvSpPr>
          <p:cNvPr id="160" name="Text Box 20">
            <a:extLst>
              <a:ext uri="{FF2B5EF4-FFF2-40B4-BE49-F238E27FC236}">
                <a16:creationId xmlns:a16="http://schemas.microsoft.com/office/drawing/2014/main" id="{B1C738E7-09B0-52CE-AEEB-D246B10905E4}"/>
              </a:ext>
            </a:extLst>
          </p:cNvPr>
          <p:cNvSpPr txBox="1">
            <a:spLocks noChangeArrowheads="1"/>
          </p:cNvSpPr>
          <p:nvPr/>
        </p:nvSpPr>
        <p:spPr bwMode="auto">
          <a:xfrm>
            <a:off x="291750" y="5399369"/>
            <a:ext cx="141519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トリプルコート</a:t>
            </a:r>
            <a:r>
              <a:rPr lang="en-US" altLang="ja-JP" sz="900" dirty="0">
                <a:latin typeface="+mn-ea"/>
                <a:ea typeface="+mn-ea"/>
              </a:rPr>
              <a:t>/</a:t>
            </a:r>
            <a:r>
              <a:rPr lang="ja-JP" altLang="en-US" sz="900" dirty="0">
                <a:latin typeface="+mn-ea"/>
                <a:ea typeface="+mn-ea"/>
              </a:rPr>
              <a:t>ダブルコート</a:t>
            </a:r>
          </a:p>
        </p:txBody>
      </p:sp>
      <p:sp>
        <p:nvSpPr>
          <p:cNvPr id="176" name="Text Box 20">
            <a:extLst>
              <a:ext uri="{FF2B5EF4-FFF2-40B4-BE49-F238E27FC236}">
                <a16:creationId xmlns:a16="http://schemas.microsoft.com/office/drawing/2014/main" id="{05EDC499-9B6E-0B89-F496-1A218ADE892C}"/>
              </a:ext>
            </a:extLst>
          </p:cNvPr>
          <p:cNvSpPr txBox="1">
            <a:spLocks noChangeArrowheads="1"/>
          </p:cNvSpPr>
          <p:nvPr/>
        </p:nvSpPr>
        <p:spPr bwMode="auto">
          <a:xfrm>
            <a:off x="1867337" y="5399369"/>
            <a:ext cx="141519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ベースコート</a:t>
            </a:r>
          </a:p>
        </p:txBody>
      </p:sp>
      <p:sp>
        <p:nvSpPr>
          <p:cNvPr id="177" name="Text Box 20">
            <a:extLst>
              <a:ext uri="{FF2B5EF4-FFF2-40B4-BE49-F238E27FC236}">
                <a16:creationId xmlns:a16="http://schemas.microsoft.com/office/drawing/2014/main" id="{1511ABE3-3B63-E448-A74A-F307C96FFCF3}"/>
              </a:ext>
            </a:extLst>
          </p:cNvPr>
          <p:cNvSpPr txBox="1">
            <a:spLocks noChangeArrowheads="1"/>
          </p:cNvSpPr>
          <p:nvPr/>
        </p:nvSpPr>
        <p:spPr bwMode="auto">
          <a:xfrm>
            <a:off x="291750" y="5197782"/>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寸法図（単位：</a:t>
            </a:r>
            <a:r>
              <a:rPr lang="en-US" altLang="ja-JP" sz="900" dirty="0">
                <a:latin typeface="+mn-ea"/>
                <a:ea typeface="+mn-ea"/>
              </a:rPr>
              <a:t>mm</a:t>
            </a:r>
            <a:r>
              <a:rPr lang="ja-JP" altLang="en-US" sz="900" dirty="0">
                <a:latin typeface="+mn-ea"/>
                <a:ea typeface="+mn-ea"/>
              </a:rPr>
              <a:t>）</a:t>
            </a:r>
          </a:p>
        </p:txBody>
      </p:sp>
      <p:sp>
        <p:nvSpPr>
          <p:cNvPr id="64" name="テキスト ボックス 63">
            <a:extLst>
              <a:ext uri="{FF2B5EF4-FFF2-40B4-BE49-F238E27FC236}">
                <a16:creationId xmlns:a16="http://schemas.microsoft.com/office/drawing/2014/main" id="{2EADF702-25A4-2EF2-BB09-BF63343AA471}"/>
              </a:ext>
            </a:extLst>
          </p:cNvPr>
          <p:cNvSpPr txBox="1"/>
          <p:nvPr/>
        </p:nvSpPr>
        <p:spPr>
          <a:xfrm>
            <a:off x="270247" y="1741906"/>
            <a:ext cx="2447236" cy="225855"/>
          </a:xfrm>
          <a:prstGeom prst="rect">
            <a:avLst/>
          </a:prstGeom>
          <a:noFill/>
        </p:spPr>
        <p:txBody>
          <a:bodyPr wrap="square" lIns="0" tIns="0" rIns="0" bIns="0" rtlCol="0">
            <a:noAutofit/>
          </a:bodyPr>
          <a:lstStyle/>
          <a:p>
            <a:r>
              <a:rPr lang="ja-JP" altLang="en-US" sz="1100" b="1" dirty="0">
                <a:latin typeface="+mn-ea"/>
              </a:rPr>
              <a:t>［</a:t>
            </a:r>
            <a:r>
              <a:rPr lang="en-US" altLang="ja-JP" sz="1100" b="1" dirty="0">
                <a:latin typeface="+mn-ea"/>
              </a:rPr>
              <a:t>1</a:t>
            </a:r>
            <a:r>
              <a:rPr lang="ja-JP" altLang="en-US" sz="1100" b="1" dirty="0">
                <a:latin typeface="+mn-ea"/>
              </a:rPr>
              <a:t>本溝］</a:t>
            </a:r>
            <a:endParaRPr kumimoji="1" lang="ja-JP" altLang="en-US" sz="1100" b="1" dirty="0">
              <a:latin typeface="+mn-ea"/>
            </a:endParaRPr>
          </a:p>
        </p:txBody>
      </p:sp>
    </p:spTree>
    <p:extLst>
      <p:ext uri="{BB962C8B-B14F-4D97-AF65-F5344CB8AC3E}">
        <p14:creationId xmlns:p14="http://schemas.microsoft.com/office/powerpoint/2010/main" val="294826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6">
            <a:extLst>
              <a:ext uri="{FF2B5EF4-FFF2-40B4-BE49-F238E27FC236}">
                <a16:creationId xmlns:a16="http://schemas.microsoft.com/office/drawing/2014/main" id="{EEDB782F-F0DF-3584-E675-5AAFE770534D}"/>
              </a:ext>
            </a:extLst>
          </p:cNvPr>
          <p:cNvSpPr txBox="1">
            <a:spLocks/>
          </p:cNvSpPr>
          <p:nvPr/>
        </p:nvSpPr>
        <p:spPr>
          <a:xfrm>
            <a:off x="-1" y="-283837"/>
            <a:ext cx="5559509"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ベリティスフロアー トリプルコート</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ダブルコート</a:t>
            </a:r>
          </a:p>
        </p:txBody>
      </p:sp>
      <p:sp>
        <p:nvSpPr>
          <p:cNvPr id="104" name="正方形/長方形 103">
            <a:extLst>
              <a:ext uri="{FF2B5EF4-FFF2-40B4-BE49-F238E27FC236}">
                <a16:creationId xmlns:a16="http://schemas.microsoft.com/office/drawing/2014/main" id="{8CB9B78A-754C-3967-A295-8F562BF937B1}"/>
              </a:ext>
            </a:extLst>
          </p:cNvPr>
          <p:cNvSpPr/>
          <p:nvPr/>
        </p:nvSpPr>
        <p:spPr>
          <a:xfrm>
            <a:off x="141288" y="692148"/>
            <a:ext cx="9621835" cy="275618"/>
          </a:xfrm>
          <a:prstGeom prst="rect">
            <a:avLst/>
          </a:prstGeom>
          <a:solidFill>
            <a:srgbClr val="8291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107" name="図 106">
            <a:extLst>
              <a:ext uri="{FF2B5EF4-FFF2-40B4-BE49-F238E27FC236}">
                <a16:creationId xmlns:a16="http://schemas.microsoft.com/office/drawing/2014/main" id="{0FA08525-EAA8-7959-A984-97BEFED5BCFA}"/>
              </a:ext>
            </a:extLst>
          </p:cNvPr>
          <p:cNvPicPr>
            <a:picLocks noChangeAspect="1"/>
          </p:cNvPicPr>
          <p:nvPr/>
        </p:nvPicPr>
        <p:blipFill>
          <a:blip r:embed="rId3"/>
          <a:stretch>
            <a:fillRect/>
          </a:stretch>
        </p:blipFill>
        <p:spPr>
          <a:xfrm>
            <a:off x="2597326" y="745319"/>
            <a:ext cx="699912" cy="169200"/>
          </a:xfrm>
          <a:prstGeom prst="rect">
            <a:avLst/>
          </a:prstGeom>
        </p:spPr>
      </p:pic>
      <p:sp>
        <p:nvSpPr>
          <p:cNvPr id="9" name="テキスト ボックス 8">
            <a:extLst>
              <a:ext uri="{FF2B5EF4-FFF2-40B4-BE49-F238E27FC236}">
                <a16:creationId xmlns:a16="http://schemas.microsoft.com/office/drawing/2014/main" id="{0453CFDC-79A1-67F8-FABE-0168720AFD6E}"/>
              </a:ext>
            </a:extLst>
          </p:cNvPr>
          <p:cNvSpPr txBox="1"/>
          <p:nvPr/>
        </p:nvSpPr>
        <p:spPr>
          <a:xfrm>
            <a:off x="937136" y="716744"/>
            <a:ext cx="1479689" cy="215444"/>
          </a:xfrm>
          <a:prstGeom prst="rect">
            <a:avLst/>
          </a:prstGeom>
          <a:noFill/>
        </p:spPr>
        <p:txBody>
          <a:bodyPr wrap="square" lIns="0" tIns="0" rIns="0" bIns="0" rtlCol="0" anchor="t" anchorCtr="0">
            <a:spAutoFit/>
          </a:bodyPr>
          <a:lstStyle/>
          <a:p>
            <a:r>
              <a:rPr lang="ja-JP" altLang="en-US" sz="1400" b="1" dirty="0">
                <a:solidFill>
                  <a:schemeClr val="bg1"/>
                </a:solidFill>
                <a:latin typeface="+mn-ea"/>
              </a:rPr>
              <a:t>ベリティスシリーズ</a:t>
            </a:r>
            <a:endParaRPr kumimoji="1" lang="ja-JP" altLang="en-US" sz="1400" b="1" dirty="0">
              <a:solidFill>
                <a:schemeClr val="bg1"/>
              </a:solidFill>
              <a:latin typeface="+mn-ea"/>
            </a:endParaRPr>
          </a:p>
        </p:txBody>
      </p:sp>
      <p:grpSp>
        <p:nvGrpSpPr>
          <p:cNvPr id="105" name="グループ化 104">
            <a:extLst>
              <a:ext uri="{FF2B5EF4-FFF2-40B4-BE49-F238E27FC236}">
                <a16:creationId xmlns:a16="http://schemas.microsoft.com/office/drawing/2014/main" id="{3BD5C270-7DB9-268E-D791-CDF98890FA4E}"/>
              </a:ext>
            </a:extLst>
          </p:cNvPr>
          <p:cNvGrpSpPr/>
          <p:nvPr/>
        </p:nvGrpSpPr>
        <p:grpSpPr>
          <a:xfrm>
            <a:off x="198833" y="1102798"/>
            <a:ext cx="3057029" cy="376642"/>
            <a:chOff x="254791" y="1049794"/>
            <a:chExt cx="3057029" cy="376642"/>
          </a:xfrm>
        </p:grpSpPr>
        <p:sp>
          <p:nvSpPr>
            <p:cNvPr id="85" name="テキスト ボックス 84">
              <a:extLst>
                <a:ext uri="{FF2B5EF4-FFF2-40B4-BE49-F238E27FC236}">
                  <a16:creationId xmlns:a16="http://schemas.microsoft.com/office/drawing/2014/main" id="{619FF730-A8DD-081A-2EFF-5C3A360473C3}"/>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トリプルコート</a:t>
              </a:r>
              <a:endParaRPr kumimoji="1" lang="ja-JP" altLang="en-US" sz="1100" b="1" dirty="0">
                <a:latin typeface="+mn-ea"/>
              </a:endParaRPr>
            </a:p>
          </p:txBody>
        </p:sp>
        <p:grpSp>
          <p:nvGrpSpPr>
            <p:cNvPr id="95" name="グループ化 94">
              <a:extLst>
                <a:ext uri="{FF2B5EF4-FFF2-40B4-BE49-F238E27FC236}">
                  <a16:creationId xmlns:a16="http://schemas.microsoft.com/office/drawing/2014/main" id="{488237A7-ABB7-B15F-63AB-C70CC86C88C8}"/>
                </a:ext>
              </a:extLst>
            </p:cNvPr>
            <p:cNvGrpSpPr/>
            <p:nvPr/>
          </p:nvGrpSpPr>
          <p:grpSpPr>
            <a:xfrm>
              <a:off x="254791" y="1246436"/>
              <a:ext cx="3042447" cy="180000"/>
              <a:chOff x="731527" y="2139623"/>
              <a:chExt cx="3027935" cy="180000"/>
            </a:xfrm>
          </p:grpSpPr>
          <p:sp>
            <p:nvSpPr>
              <p:cNvPr id="86" name="テキスト ボックス 85">
                <a:extLst>
                  <a:ext uri="{FF2B5EF4-FFF2-40B4-BE49-F238E27FC236}">
                    <a16:creationId xmlns:a16="http://schemas.microsoft.com/office/drawing/2014/main" id="{F6391063-1B20-101C-3D41-69E0AB580C7F}"/>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39,900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88" name="テキスト ボックス 87">
                <a:extLst>
                  <a:ext uri="{FF2B5EF4-FFF2-40B4-BE49-F238E27FC236}">
                    <a16:creationId xmlns:a16="http://schemas.microsoft.com/office/drawing/2014/main" id="{C247EF90-C194-3155-2611-FFCFF460DA37}"/>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93" name="直線コネクタ 92">
                <a:extLst>
                  <a:ext uri="{FF2B5EF4-FFF2-40B4-BE49-F238E27FC236}">
                    <a16:creationId xmlns:a16="http://schemas.microsoft.com/office/drawing/2014/main" id="{06040213-EE44-060F-72CA-8C024875138F}"/>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6" name="グループ化 105">
            <a:extLst>
              <a:ext uri="{FF2B5EF4-FFF2-40B4-BE49-F238E27FC236}">
                <a16:creationId xmlns:a16="http://schemas.microsoft.com/office/drawing/2014/main" id="{C49D96E0-2EE9-F627-5CFA-F57A2D8CC010}"/>
              </a:ext>
            </a:extLst>
          </p:cNvPr>
          <p:cNvGrpSpPr/>
          <p:nvPr/>
        </p:nvGrpSpPr>
        <p:grpSpPr>
          <a:xfrm>
            <a:off x="3297238" y="1102798"/>
            <a:ext cx="3057029" cy="376642"/>
            <a:chOff x="254791" y="1049794"/>
            <a:chExt cx="3057029" cy="376642"/>
          </a:xfrm>
        </p:grpSpPr>
        <p:sp>
          <p:nvSpPr>
            <p:cNvPr id="109" name="テキスト ボックス 108">
              <a:extLst>
                <a:ext uri="{FF2B5EF4-FFF2-40B4-BE49-F238E27FC236}">
                  <a16:creationId xmlns:a16="http://schemas.microsoft.com/office/drawing/2014/main" id="{0FEDA2A3-D380-28A5-DB4F-52416A7944EE}"/>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ベリティスフロアー</a:t>
              </a:r>
              <a:r>
                <a:rPr lang="en-US" altLang="ja-JP" sz="1100" b="1" dirty="0">
                  <a:latin typeface="+mn-ea"/>
                </a:rPr>
                <a:t> </a:t>
              </a:r>
              <a:r>
                <a:rPr lang="ja-JP" altLang="en-US" sz="1100" b="1" dirty="0">
                  <a:latin typeface="+mn-ea"/>
                </a:rPr>
                <a:t>ダブルコート</a:t>
              </a:r>
              <a:endParaRPr kumimoji="1" lang="ja-JP" altLang="en-US" sz="1100" b="1" dirty="0">
                <a:latin typeface="+mn-ea"/>
              </a:endParaRPr>
            </a:p>
          </p:txBody>
        </p:sp>
        <p:grpSp>
          <p:nvGrpSpPr>
            <p:cNvPr id="110" name="グループ化 109">
              <a:extLst>
                <a:ext uri="{FF2B5EF4-FFF2-40B4-BE49-F238E27FC236}">
                  <a16:creationId xmlns:a16="http://schemas.microsoft.com/office/drawing/2014/main" id="{7C9B8D05-D37C-69A9-0CC4-3D96ED81E525}"/>
                </a:ext>
              </a:extLst>
            </p:cNvPr>
            <p:cNvGrpSpPr/>
            <p:nvPr/>
          </p:nvGrpSpPr>
          <p:grpSpPr>
            <a:xfrm>
              <a:off x="254791" y="1246436"/>
              <a:ext cx="3042447" cy="180000"/>
              <a:chOff x="731527" y="2139623"/>
              <a:chExt cx="3027935" cy="180000"/>
            </a:xfrm>
          </p:grpSpPr>
          <p:sp>
            <p:nvSpPr>
              <p:cNvPr id="111" name="テキスト ボックス 110">
                <a:extLst>
                  <a:ext uri="{FF2B5EF4-FFF2-40B4-BE49-F238E27FC236}">
                    <a16:creationId xmlns:a16="http://schemas.microsoft.com/office/drawing/2014/main" id="{91D3EE40-8C6D-BDAD-E617-F5CCED82D99C}"/>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30,700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12" name="テキスト ボックス 111">
                <a:extLst>
                  <a:ext uri="{FF2B5EF4-FFF2-40B4-BE49-F238E27FC236}">
                    <a16:creationId xmlns:a16="http://schemas.microsoft.com/office/drawing/2014/main" id="{3DA91D8F-D304-6746-474C-B8632CF064A4}"/>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13" name="直線コネクタ 112">
                <a:extLst>
                  <a:ext uri="{FF2B5EF4-FFF2-40B4-BE49-F238E27FC236}">
                    <a16:creationId xmlns:a16="http://schemas.microsoft.com/office/drawing/2014/main" id="{D2BED1D1-3B7B-D67E-190B-BCEB3A875BB3}"/>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98DCA1F0-825E-4089-34EE-19C5382AC032}"/>
              </a:ext>
            </a:extLst>
          </p:cNvPr>
          <p:cNvSpPr txBox="1"/>
          <p:nvPr/>
        </p:nvSpPr>
        <p:spPr>
          <a:xfrm>
            <a:off x="198833" y="783791"/>
            <a:ext cx="769097" cy="92333"/>
          </a:xfrm>
          <a:prstGeom prst="rect">
            <a:avLst/>
          </a:prstGeom>
          <a:noFill/>
        </p:spPr>
        <p:txBody>
          <a:bodyPr wrap="square" lIns="0" tIns="0" rIns="0" bIns="0" rtlCol="0" anchor="t" anchorCtr="0">
            <a:spAutoFit/>
          </a:bodyPr>
          <a:lstStyle/>
          <a:p>
            <a:r>
              <a:rPr lang="ja-JP" altLang="en-US" sz="600" b="1" dirty="0">
                <a:solidFill>
                  <a:schemeClr val="bg1"/>
                </a:solidFill>
                <a:latin typeface="+mn-ea"/>
              </a:rPr>
              <a:t>高意匠シート仕上げ</a:t>
            </a:r>
            <a:endParaRPr kumimoji="1" lang="ja-JP" altLang="en-US" sz="900" b="1" dirty="0">
              <a:solidFill>
                <a:schemeClr val="bg1"/>
              </a:solidFill>
              <a:latin typeface="+mn-ea"/>
            </a:endParaRPr>
          </a:p>
        </p:txBody>
      </p:sp>
      <p:cxnSp>
        <p:nvCxnSpPr>
          <p:cNvPr id="167" name="直線コネクタ 166">
            <a:extLst>
              <a:ext uri="{FF2B5EF4-FFF2-40B4-BE49-F238E27FC236}">
                <a16:creationId xmlns:a16="http://schemas.microsoft.com/office/drawing/2014/main" id="{6F901504-078F-7174-30B6-A32D01E26568}"/>
              </a:ext>
            </a:extLst>
          </p:cNvPr>
          <p:cNvCxnSpPr/>
          <p:nvPr/>
        </p:nvCxnSpPr>
        <p:spPr>
          <a:xfrm flipH="1">
            <a:off x="2812575" y="1102798"/>
            <a:ext cx="323108" cy="3706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Rectangle 24">
            <a:extLst>
              <a:ext uri="{FF2B5EF4-FFF2-40B4-BE49-F238E27FC236}">
                <a16:creationId xmlns:a16="http://schemas.microsoft.com/office/drawing/2014/main" id="{962BE695-4049-EB5A-BDE3-679B81CC0C7A}"/>
              </a:ext>
            </a:extLst>
          </p:cNvPr>
          <p:cNvSpPr>
            <a:spLocks noChangeArrowheads="1"/>
          </p:cNvSpPr>
          <p:nvPr/>
        </p:nvSpPr>
        <p:spPr bwMode="auto">
          <a:xfrm>
            <a:off x="142875" y="691374"/>
            <a:ext cx="9621838" cy="5977714"/>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a:endParaRPr lang="ja-JP" altLang="en-US" dirty="0">
              <a:solidFill>
                <a:prstClr val="black"/>
              </a:solidFill>
              <a:latin typeface="+mn-ea"/>
            </a:endParaRPr>
          </a:p>
        </p:txBody>
      </p:sp>
      <p:sp>
        <p:nvSpPr>
          <p:cNvPr id="2" name="タイトル 1">
            <a:extLst>
              <a:ext uri="{FF2B5EF4-FFF2-40B4-BE49-F238E27FC236}">
                <a16:creationId xmlns:a16="http://schemas.microsoft.com/office/drawing/2014/main" id="{03A12345-429B-5D56-FFBD-CD6C89803C5C}"/>
              </a:ext>
            </a:extLst>
          </p:cNvPr>
          <p:cNvSpPr>
            <a:spLocks noGrp="1"/>
          </p:cNvSpPr>
          <p:nvPr>
            <p:ph type="title"/>
          </p:nvPr>
        </p:nvSpPr>
        <p:spPr/>
        <p:txBody>
          <a:bodyPr/>
          <a:lstStyle/>
          <a:p>
            <a:r>
              <a:rPr lang="ja-JP" altLang="en-US" sz="1200" b="1" dirty="0">
                <a:solidFill>
                  <a:srgbClr val="FFFFFF"/>
                </a:solidFill>
                <a:latin typeface="+mn-ea"/>
                <a:ea typeface="+mn-ea"/>
              </a:rPr>
              <a:t>ベリティスフロアー トリプルコート［ワイド］ </a:t>
            </a:r>
            <a:r>
              <a:rPr lang="en-US" altLang="ja-JP" sz="1200" b="1" dirty="0">
                <a:solidFill>
                  <a:srgbClr val="FFFFFF"/>
                </a:solidFill>
                <a:latin typeface="+mn-ea"/>
                <a:ea typeface="+mn-ea"/>
              </a:rPr>
              <a:t>/</a:t>
            </a:r>
            <a:r>
              <a:rPr lang="ja-JP" altLang="en-US" sz="1200" b="1" dirty="0">
                <a:solidFill>
                  <a:srgbClr val="FFFFFF"/>
                </a:solidFill>
                <a:latin typeface="+mn-ea"/>
                <a:ea typeface="+mn-ea"/>
              </a:rPr>
              <a:t> ダブルコート［ワイド］</a:t>
            </a:r>
            <a:endParaRPr lang="ja-JP" altLang="en-US" dirty="0">
              <a:latin typeface="+mn-ea"/>
              <a:ea typeface="+mn-ea"/>
            </a:endParaRPr>
          </a:p>
        </p:txBody>
      </p:sp>
      <p:sp>
        <p:nvSpPr>
          <p:cNvPr id="231" name="Text Box 20">
            <a:extLst>
              <a:ext uri="{FF2B5EF4-FFF2-40B4-BE49-F238E27FC236}">
                <a16:creationId xmlns:a16="http://schemas.microsoft.com/office/drawing/2014/main" id="{41156767-1E31-A10A-6CF6-3C660A737E17}"/>
              </a:ext>
            </a:extLst>
          </p:cNvPr>
          <p:cNvSpPr txBox="1">
            <a:spLocks noChangeArrowheads="1"/>
          </p:cNvSpPr>
          <p:nvPr/>
        </p:nvSpPr>
        <p:spPr bwMode="auto">
          <a:xfrm>
            <a:off x="275469" y="2479108"/>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KESV1TCY / KEHSV1VCY </a:t>
            </a:r>
            <a:r>
              <a:rPr lang="ja-JP" altLang="en-US" sz="500" dirty="0">
                <a:latin typeface="+mn-ea"/>
                <a:ea typeface="+mn-ea"/>
              </a:rPr>
              <a:t>　チェリー柄（シート）</a:t>
            </a:r>
            <a:endParaRPr kumimoji="1" lang="ja-JP" altLang="en-US" sz="500" dirty="0">
              <a:latin typeface="+mn-ea"/>
              <a:ea typeface="+mn-ea"/>
            </a:endParaRPr>
          </a:p>
        </p:txBody>
      </p:sp>
      <p:sp>
        <p:nvSpPr>
          <p:cNvPr id="232" name="Text Box 20">
            <a:extLst>
              <a:ext uri="{FF2B5EF4-FFF2-40B4-BE49-F238E27FC236}">
                <a16:creationId xmlns:a16="http://schemas.microsoft.com/office/drawing/2014/main" id="{9590D699-9B51-2B7D-BA1D-E506CEF8582D}"/>
              </a:ext>
            </a:extLst>
          </p:cNvPr>
          <p:cNvSpPr txBox="1">
            <a:spLocks noChangeArrowheads="1"/>
          </p:cNvSpPr>
          <p:nvPr/>
        </p:nvSpPr>
        <p:spPr bwMode="auto">
          <a:xfrm>
            <a:off x="3041588" y="2479108"/>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rPr>
              <a:t>KESV1TCT / KEHSV1VCT </a:t>
            </a:r>
            <a:r>
              <a:rPr lang="ja-JP" altLang="en-US" sz="500" dirty="0">
                <a:latin typeface="+mn-ea"/>
              </a:rPr>
              <a:t>　カームチェリー柄（シート）</a:t>
            </a:r>
          </a:p>
        </p:txBody>
      </p:sp>
      <p:sp>
        <p:nvSpPr>
          <p:cNvPr id="238" name="Text Box 20">
            <a:extLst>
              <a:ext uri="{FF2B5EF4-FFF2-40B4-BE49-F238E27FC236}">
                <a16:creationId xmlns:a16="http://schemas.microsoft.com/office/drawing/2014/main" id="{FC91EFE3-6317-BF02-04A2-47A70FCEF392}"/>
              </a:ext>
            </a:extLst>
          </p:cNvPr>
          <p:cNvSpPr txBox="1">
            <a:spLocks noChangeArrowheads="1"/>
          </p:cNvSpPr>
          <p:nvPr/>
        </p:nvSpPr>
        <p:spPr bwMode="auto">
          <a:xfrm>
            <a:off x="275469" y="302563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ea typeface="+mn-ea"/>
              </a:rPr>
              <a:t>KESV1TEY / KEHSV1VEY </a:t>
            </a:r>
            <a:r>
              <a:rPr lang="ja-JP" altLang="en-US" sz="500" dirty="0">
                <a:latin typeface="+mn-ea"/>
                <a:ea typeface="+mn-ea"/>
              </a:rPr>
              <a:t>　オーク柄（シート）</a:t>
            </a:r>
            <a:endParaRPr kumimoji="1" lang="ja-JP" altLang="en-US" sz="500" dirty="0">
              <a:latin typeface="+mn-ea"/>
              <a:ea typeface="+mn-ea"/>
            </a:endParaRPr>
          </a:p>
        </p:txBody>
      </p:sp>
      <p:sp>
        <p:nvSpPr>
          <p:cNvPr id="239" name="Text Box 20">
            <a:extLst>
              <a:ext uri="{FF2B5EF4-FFF2-40B4-BE49-F238E27FC236}">
                <a16:creationId xmlns:a16="http://schemas.microsoft.com/office/drawing/2014/main" id="{490EE704-913C-305A-1663-EBD368438AE5}"/>
              </a:ext>
            </a:extLst>
          </p:cNvPr>
          <p:cNvSpPr txBox="1">
            <a:spLocks noChangeArrowheads="1"/>
          </p:cNvSpPr>
          <p:nvPr/>
        </p:nvSpPr>
        <p:spPr bwMode="auto">
          <a:xfrm>
            <a:off x="275469" y="3572155"/>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rPr>
              <a:t>KESV1TWY / KEHSV1VWY </a:t>
            </a:r>
            <a:r>
              <a:rPr lang="ja-JP" altLang="en-US" sz="500" dirty="0">
                <a:latin typeface="+mn-ea"/>
              </a:rPr>
              <a:t>　</a:t>
            </a:r>
            <a:r>
              <a:rPr lang="ja-JP" altLang="en-US" sz="500" dirty="0">
                <a:latin typeface="+mn-ea"/>
                <a:ea typeface="+mn-ea"/>
              </a:rPr>
              <a:t>ホワイトオーク柄（シート）</a:t>
            </a:r>
            <a:endParaRPr kumimoji="1" lang="ja-JP" altLang="en-US" sz="500" dirty="0">
              <a:latin typeface="+mn-ea"/>
              <a:ea typeface="+mn-ea"/>
            </a:endParaRPr>
          </a:p>
        </p:txBody>
      </p:sp>
      <p:sp>
        <p:nvSpPr>
          <p:cNvPr id="241" name="Text Box 20">
            <a:extLst>
              <a:ext uri="{FF2B5EF4-FFF2-40B4-BE49-F238E27FC236}">
                <a16:creationId xmlns:a16="http://schemas.microsoft.com/office/drawing/2014/main" id="{EFE102D3-8161-A5BA-A3CD-CC534C45F0E6}"/>
              </a:ext>
            </a:extLst>
          </p:cNvPr>
          <p:cNvSpPr txBox="1">
            <a:spLocks noChangeArrowheads="1"/>
          </p:cNvSpPr>
          <p:nvPr/>
        </p:nvSpPr>
        <p:spPr bwMode="auto">
          <a:xfrm>
            <a:off x="3041587" y="3024802"/>
            <a:ext cx="2442014"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500" dirty="0">
                <a:latin typeface="+mn-ea"/>
              </a:rPr>
              <a:t>KESV1TGT / KEHSV1VGT </a:t>
            </a:r>
            <a:r>
              <a:rPr lang="ja-JP" altLang="en-US" sz="500" dirty="0">
                <a:latin typeface="+mn-ea"/>
              </a:rPr>
              <a:t>　グレージュヒッコリー柄（シート）</a:t>
            </a:r>
          </a:p>
        </p:txBody>
      </p:sp>
      <p:grpSp>
        <p:nvGrpSpPr>
          <p:cNvPr id="242" name="グループ化 241">
            <a:extLst>
              <a:ext uri="{FF2B5EF4-FFF2-40B4-BE49-F238E27FC236}">
                <a16:creationId xmlns:a16="http://schemas.microsoft.com/office/drawing/2014/main" id="{946D8998-C1F5-A3C5-BC56-A018D2F7F149}"/>
              </a:ext>
            </a:extLst>
          </p:cNvPr>
          <p:cNvGrpSpPr/>
          <p:nvPr/>
        </p:nvGrpSpPr>
        <p:grpSpPr>
          <a:xfrm>
            <a:off x="5520996" y="2079888"/>
            <a:ext cx="122833" cy="396838"/>
            <a:chOff x="9267759" y="1752056"/>
            <a:chExt cx="189228" cy="611341"/>
          </a:xfrm>
        </p:grpSpPr>
        <p:grpSp>
          <p:nvGrpSpPr>
            <p:cNvPr id="250" name="グループ化 249">
              <a:extLst>
                <a:ext uri="{FF2B5EF4-FFF2-40B4-BE49-F238E27FC236}">
                  <a16:creationId xmlns:a16="http://schemas.microsoft.com/office/drawing/2014/main" id="{FEF2FD88-0497-8B7F-87BF-5040438080FE}"/>
                </a:ext>
              </a:extLst>
            </p:cNvPr>
            <p:cNvGrpSpPr/>
            <p:nvPr/>
          </p:nvGrpSpPr>
          <p:grpSpPr>
            <a:xfrm>
              <a:off x="9267759" y="1752056"/>
              <a:ext cx="59598" cy="611341"/>
              <a:chOff x="9232039" y="1752056"/>
              <a:chExt cx="85571" cy="611341"/>
            </a:xfrm>
          </p:grpSpPr>
          <p:cxnSp>
            <p:nvCxnSpPr>
              <p:cNvPr id="252" name="直線コネクタ 251">
                <a:extLst>
                  <a:ext uri="{FF2B5EF4-FFF2-40B4-BE49-F238E27FC236}">
                    <a16:creationId xmlns:a16="http://schemas.microsoft.com/office/drawing/2014/main" id="{9F156986-40E3-5AFB-7678-5255F03A488B}"/>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B13043B0-AD76-F82E-A04A-BD1B5048588A}"/>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7FD56A97-B284-84F9-0E13-E1F7AD23574B}"/>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Text Box 20">
              <a:extLst>
                <a:ext uri="{FF2B5EF4-FFF2-40B4-BE49-F238E27FC236}">
                  <a16:creationId xmlns:a16="http://schemas.microsoft.com/office/drawing/2014/main" id="{DE855805-305B-215D-BC7C-3F10BA22227D}"/>
                </a:ext>
              </a:extLst>
            </p:cNvPr>
            <p:cNvSpPr txBox="1">
              <a:spLocks noChangeArrowheads="1"/>
            </p:cNvSpPr>
            <p:nvPr/>
          </p:nvSpPr>
          <p:spPr bwMode="auto">
            <a:xfrm rot="5400000">
              <a:off x="9243024" y="1998458"/>
              <a:ext cx="309392" cy="11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243" name="グループ化 242">
            <a:extLst>
              <a:ext uri="{FF2B5EF4-FFF2-40B4-BE49-F238E27FC236}">
                <a16:creationId xmlns:a16="http://schemas.microsoft.com/office/drawing/2014/main" id="{51ED5A82-5C03-5936-F2A7-4407070DA647}"/>
              </a:ext>
            </a:extLst>
          </p:cNvPr>
          <p:cNvGrpSpPr/>
          <p:nvPr/>
        </p:nvGrpSpPr>
        <p:grpSpPr>
          <a:xfrm>
            <a:off x="2756014" y="2079888"/>
            <a:ext cx="122833" cy="396838"/>
            <a:chOff x="9267759" y="1752056"/>
            <a:chExt cx="189228" cy="611341"/>
          </a:xfrm>
        </p:grpSpPr>
        <p:grpSp>
          <p:nvGrpSpPr>
            <p:cNvPr id="245" name="グループ化 244">
              <a:extLst>
                <a:ext uri="{FF2B5EF4-FFF2-40B4-BE49-F238E27FC236}">
                  <a16:creationId xmlns:a16="http://schemas.microsoft.com/office/drawing/2014/main" id="{C248B196-876E-8ABF-E970-A7D5A706579A}"/>
                </a:ext>
              </a:extLst>
            </p:cNvPr>
            <p:cNvGrpSpPr/>
            <p:nvPr/>
          </p:nvGrpSpPr>
          <p:grpSpPr>
            <a:xfrm>
              <a:off x="9267759" y="1752056"/>
              <a:ext cx="59598" cy="611341"/>
              <a:chOff x="9232039" y="1752056"/>
              <a:chExt cx="85571" cy="611341"/>
            </a:xfrm>
          </p:grpSpPr>
          <p:cxnSp>
            <p:nvCxnSpPr>
              <p:cNvPr id="247" name="直線コネクタ 246">
                <a:extLst>
                  <a:ext uri="{FF2B5EF4-FFF2-40B4-BE49-F238E27FC236}">
                    <a16:creationId xmlns:a16="http://schemas.microsoft.com/office/drawing/2014/main" id="{B31EDBCB-D356-0D01-1D29-AC570DA2FB3A}"/>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CDD474BC-CFA6-B764-32B2-A582472CD164}"/>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BEB8A25A-D0E8-6587-C6DE-C20D03F7B686}"/>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6" name="Text Box 20">
              <a:extLst>
                <a:ext uri="{FF2B5EF4-FFF2-40B4-BE49-F238E27FC236}">
                  <a16:creationId xmlns:a16="http://schemas.microsoft.com/office/drawing/2014/main" id="{BE0668F6-02A3-F4D1-572E-1DCC29E09695}"/>
                </a:ext>
              </a:extLst>
            </p:cNvPr>
            <p:cNvSpPr txBox="1">
              <a:spLocks noChangeArrowheads="1"/>
            </p:cNvSpPr>
            <p:nvPr/>
          </p:nvSpPr>
          <p:spPr bwMode="auto">
            <a:xfrm rot="5400000">
              <a:off x="9243024" y="1998458"/>
              <a:ext cx="309392" cy="11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6" name="グループ化 5">
            <a:extLst>
              <a:ext uri="{FF2B5EF4-FFF2-40B4-BE49-F238E27FC236}">
                <a16:creationId xmlns:a16="http://schemas.microsoft.com/office/drawing/2014/main" id="{520443AF-2457-D057-313E-F7805EAAD612}"/>
              </a:ext>
            </a:extLst>
          </p:cNvPr>
          <p:cNvGrpSpPr/>
          <p:nvPr/>
        </p:nvGrpSpPr>
        <p:grpSpPr>
          <a:xfrm>
            <a:off x="10195973" y="1668110"/>
            <a:ext cx="2375709" cy="366516"/>
            <a:chOff x="7246227" y="1668110"/>
            <a:chExt cx="2375709" cy="366516"/>
          </a:xfrm>
        </p:grpSpPr>
        <p:pic>
          <p:nvPicPr>
            <p:cNvPr id="136" name="図 135">
              <a:extLst>
                <a:ext uri="{FF2B5EF4-FFF2-40B4-BE49-F238E27FC236}">
                  <a16:creationId xmlns:a16="http://schemas.microsoft.com/office/drawing/2014/main" id="{D0353429-F653-E6BC-BD1D-001B82F09C32}"/>
                </a:ext>
              </a:extLst>
            </p:cNvPr>
            <p:cNvPicPr>
              <a:picLocks noChangeAspect="1"/>
            </p:cNvPicPr>
            <p:nvPr/>
          </p:nvPicPr>
          <p:blipFill>
            <a:blip r:embed="rId4"/>
            <a:stretch>
              <a:fillRect/>
            </a:stretch>
          </p:blipFill>
          <p:spPr>
            <a:xfrm>
              <a:off x="8010462" y="1668110"/>
              <a:ext cx="434090" cy="365705"/>
            </a:xfrm>
            <a:prstGeom prst="rect">
              <a:avLst/>
            </a:prstGeom>
          </p:spPr>
        </p:pic>
        <p:pic>
          <p:nvPicPr>
            <p:cNvPr id="138" name="図 137">
              <a:extLst>
                <a:ext uri="{FF2B5EF4-FFF2-40B4-BE49-F238E27FC236}">
                  <a16:creationId xmlns:a16="http://schemas.microsoft.com/office/drawing/2014/main" id="{8BFCD443-D0FA-8700-093F-D3DB5B55BDEC}"/>
                </a:ext>
              </a:extLst>
            </p:cNvPr>
            <p:cNvPicPr>
              <a:picLocks noChangeAspect="1"/>
            </p:cNvPicPr>
            <p:nvPr/>
          </p:nvPicPr>
          <p:blipFill>
            <a:blip r:embed="rId5"/>
            <a:stretch>
              <a:fillRect/>
            </a:stretch>
          </p:blipFill>
          <p:spPr>
            <a:xfrm>
              <a:off x="8512487" y="1668110"/>
              <a:ext cx="443239" cy="313963"/>
            </a:xfrm>
            <a:prstGeom prst="rect">
              <a:avLst/>
            </a:prstGeom>
          </p:spPr>
        </p:pic>
        <p:pic>
          <p:nvPicPr>
            <p:cNvPr id="142" name="Picture 2" descr="365日おそうじラクラク宣言">
              <a:extLst>
                <a:ext uri="{FF2B5EF4-FFF2-40B4-BE49-F238E27FC236}">
                  <a16:creationId xmlns:a16="http://schemas.microsoft.com/office/drawing/2014/main" id="{C254D9C4-4E1B-E100-DBC0-BA66DCB3FF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7583" y="1733171"/>
              <a:ext cx="334353" cy="300644"/>
            </a:xfrm>
            <a:prstGeom prst="rect">
              <a:avLst/>
            </a:prstGeom>
            <a:noFill/>
            <a:extLst>
              <a:ext uri="{909E8E84-426E-40DD-AFC4-6F175D3DCCD1}">
                <a14:hiddenFill xmlns:a14="http://schemas.microsoft.com/office/drawing/2010/main">
                  <a:solidFill>
                    <a:srgbClr val="FFFFFF"/>
                  </a:solidFill>
                </a14:hiddenFill>
              </a:ext>
            </a:extLst>
          </p:spPr>
        </p:pic>
        <p:pic>
          <p:nvPicPr>
            <p:cNvPr id="217" name="図 216">
              <a:extLst>
                <a:ext uri="{FF2B5EF4-FFF2-40B4-BE49-F238E27FC236}">
                  <a16:creationId xmlns:a16="http://schemas.microsoft.com/office/drawing/2014/main" id="{859C7A12-B698-A905-DA8C-C4CBE2DA2D8C}"/>
                </a:ext>
              </a:extLst>
            </p:cNvPr>
            <p:cNvPicPr>
              <a:picLocks noChangeAspect="1"/>
            </p:cNvPicPr>
            <p:nvPr/>
          </p:nvPicPr>
          <p:blipFill>
            <a:blip r:embed="rId7"/>
            <a:stretch>
              <a:fillRect/>
            </a:stretch>
          </p:blipFill>
          <p:spPr>
            <a:xfrm>
              <a:off x="7629887" y="1760254"/>
              <a:ext cx="312641" cy="273561"/>
            </a:xfrm>
            <a:prstGeom prst="rect">
              <a:avLst/>
            </a:prstGeom>
          </p:spPr>
        </p:pic>
        <p:pic>
          <p:nvPicPr>
            <p:cNvPr id="256" name="図 255">
              <a:extLst>
                <a:ext uri="{FF2B5EF4-FFF2-40B4-BE49-F238E27FC236}">
                  <a16:creationId xmlns:a16="http://schemas.microsoft.com/office/drawing/2014/main" id="{99179A00-46B3-05CD-9AD2-C01F2696DFB2}"/>
                </a:ext>
              </a:extLst>
            </p:cNvPr>
            <p:cNvPicPr>
              <a:picLocks noChangeAspect="1"/>
            </p:cNvPicPr>
            <p:nvPr/>
          </p:nvPicPr>
          <p:blipFill>
            <a:blip r:embed="rId8"/>
            <a:stretch>
              <a:fillRect/>
            </a:stretch>
          </p:blipFill>
          <p:spPr>
            <a:xfrm>
              <a:off x="7246227" y="1866443"/>
              <a:ext cx="315725" cy="162373"/>
            </a:xfrm>
            <a:prstGeom prst="rect">
              <a:avLst/>
            </a:prstGeom>
          </p:spPr>
        </p:pic>
        <p:pic>
          <p:nvPicPr>
            <p:cNvPr id="5" name="図 4">
              <a:extLst>
                <a:ext uri="{FF2B5EF4-FFF2-40B4-BE49-F238E27FC236}">
                  <a16:creationId xmlns:a16="http://schemas.microsoft.com/office/drawing/2014/main" id="{B50E838E-554C-A96B-6D58-96D0AA9CF395}"/>
                </a:ext>
              </a:extLst>
            </p:cNvPr>
            <p:cNvPicPr>
              <a:picLocks noChangeAspect="1"/>
            </p:cNvPicPr>
            <p:nvPr/>
          </p:nvPicPr>
          <p:blipFill>
            <a:blip r:embed="rId9"/>
            <a:stretch>
              <a:fillRect/>
            </a:stretch>
          </p:blipFill>
          <p:spPr>
            <a:xfrm>
              <a:off x="8996581" y="1672962"/>
              <a:ext cx="276566" cy="361664"/>
            </a:xfrm>
            <a:prstGeom prst="rect">
              <a:avLst/>
            </a:prstGeom>
          </p:spPr>
        </p:pic>
      </p:grpSp>
      <p:grpSp>
        <p:nvGrpSpPr>
          <p:cNvPr id="14" name="グループ化 13">
            <a:extLst>
              <a:ext uri="{FF2B5EF4-FFF2-40B4-BE49-F238E27FC236}">
                <a16:creationId xmlns:a16="http://schemas.microsoft.com/office/drawing/2014/main" id="{F177A357-220E-B5F8-DF33-75AD6FD26419}"/>
              </a:ext>
            </a:extLst>
          </p:cNvPr>
          <p:cNvGrpSpPr/>
          <p:nvPr/>
        </p:nvGrpSpPr>
        <p:grpSpPr>
          <a:xfrm>
            <a:off x="5802484" y="2798373"/>
            <a:ext cx="3579291" cy="403863"/>
            <a:chOff x="142875" y="4041734"/>
            <a:chExt cx="3579291" cy="403863"/>
          </a:xfrm>
        </p:grpSpPr>
        <p:grpSp>
          <p:nvGrpSpPr>
            <p:cNvPr id="15" name="グループ化 14">
              <a:extLst>
                <a:ext uri="{FF2B5EF4-FFF2-40B4-BE49-F238E27FC236}">
                  <a16:creationId xmlns:a16="http://schemas.microsoft.com/office/drawing/2014/main" id="{0B58B1E9-EBD6-3C52-72E0-81AF9B72D1BF}"/>
                </a:ext>
              </a:extLst>
            </p:cNvPr>
            <p:cNvGrpSpPr/>
            <p:nvPr/>
          </p:nvGrpSpPr>
          <p:grpSpPr>
            <a:xfrm>
              <a:off x="142875" y="4041734"/>
              <a:ext cx="3579291" cy="355265"/>
              <a:chOff x="344488" y="2605651"/>
              <a:chExt cx="3579291" cy="355265"/>
            </a:xfrm>
          </p:grpSpPr>
          <p:pic>
            <p:nvPicPr>
              <p:cNvPr id="23" name="図 22">
                <a:extLst>
                  <a:ext uri="{FF2B5EF4-FFF2-40B4-BE49-F238E27FC236}">
                    <a16:creationId xmlns:a16="http://schemas.microsoft.com/office/drawing/2014/main" id="{0CDC9414-04DF-9F82-4DAC-AE6A4C6A65F8}"/>
                  </a:ext>
                </a:extLst>
              </p:cNvPr>
              <p:cNvPicPr>
                <a:picLocks noChangeAspect="1"/>
              </p:cNvPicPr>
              <p:nvPr/>
            </p:nvPicPr>
            <p:blipFill>
              <a:blip r:embed="rId10"/>
              <a:stretch>
                <a:fillRect/>
              </a:stretch>
            </p:blipFill>
            <p:spPr>
              <a:xfrm>
                <a:off x="1007458" y="2672916"/>
                <a:ext cx="261818" cy="288000"/>
              </a:xfrm>
              <a:prstGeom prst="rect">
                <a:avLst/>
              </a:prstGeom>
            </p:spPr>
          </p:pic>
          <p:pic>
            <p:nvPicPr>
              <p:cNvPr id="24" name="図 23">
                <a:extLst>
                  <a:ext uri="{FF2B5EF4-FFF2-40B4-BE49-F238E27FC236}">
                    <a16:creationId xmlns:a16="http://schemas.microsoft.com/office/drawing/2014/main" id="{87512A73-E7B1-80D8-7036-D9DE867CA4FB}"/>
                  </a:ext>
                </a:extLst>
              </p:cNvPr>
              <p:cNvPicPr>
                <a:picLocks noChangeAspect="1"/>
              </p:cNvPicPr>
              <p:nvPr/>
            </p:nvPicPr>
            <p:blipFill>
              <a:blip r:embed="rId11"/>
              <a:stretch>
                <a:fillRect/>
              </a:stretch>
            </p:blipFill>
            <p:spPr>
              <a:xfrm>
                <a:off x="344488" y="2672916"/>
                <a:ext cx="261819" cy="288000"/>
              </a:xfrm>
              <a:prstGeom prst="rect">
                <a:avLst/>
              </a:prstGeom>
            </p:spPr>
          </p:pic>
          <p:pic>
            <p:nvPicPr>
              <p:cNvPr id="25" name="図 24">
                <a:extLst>
                  <a:ext uri="{FF2B5EF4-FFF2-40B4-BE49-F238E27FC236}">
                    <a16:creationId xmlns:a16="http://schemas.microsoft.com/office/drawing/2014/main" id="{E7EB17CB-13ED-51FE-56C1-B8290F190371}"/>
                  </a:ext>
                </a:extLst>
              </p:cNvPr>
              <p:cNvPicPr>
                <a:picLocks noChangeAspect="1"/>
              </p:cNvPicPr>
              <p:nvPr/>
            </p:nvPicPr>
            <p:blipFill>
              <a:blip r:embed="rId12"/>
              <a:stretch>
                <a:fillRect/>
              </a:stretch>
            </p:blipFill>
            <p:spPr>
              <a:xfrm>
                <a:off x="565478" y="2672916"/>
                <a:ext cx="261819" cy="288000"/>
              </a:xfrm>
              <a:prstGeom prst="rect">
                <a:avLst/>
              </a:prstGeom>
            </p:spPr>
          </p:pic>
          <p:pic>
            <p:nvPicPr>
              <p:cNvPr id="26" name="図 25">
                <a:extLst>
                  <a:ext uri="{FF2B5EF4-FFF2-40B4-BE49-F238E27FC236}">
                    <a16:creationId xmlns:a16="http://schemas.microsoft.com/office/drawing/2014/main" id="{F100B5BC-8D30-D86F-F564-C9F06DFA7461}"/>
                  </a:ext>
                </a:extLst>
              </p:cNvPr>
              <p:cNvPicPr>
                <a:picLocks noChangeAspect="1"/>
              </p:cNvPicPr>
              <p:nvPr/>
            </p:nvPicPr>
            <p:blipFill>
              <a:blip r:embed="rId13"/>
              <a:stretch>
                <a:fillRect/>
              </a:stretch>
            </p:blipFill>
            <p:spPr>
              <a:xfrm>
                <a:off x="786468" y="2672916"/>
                <a:ext cx="261819" cy="288000"/>
              </a:xfrm>
              <a:prstGeom prst="rect">
                <a:avLst/>
              </a:prstGeom>
            </p:spPr>
          </p:pic>
          <p:pic>
            <p:nvPicPr>
              <p:cNvPr id="27" name="図 26">
                <a:extLst>
                  <a:ext uri="{FF2B5EF4-FFF2-40B4-BE49-F238E27FC236}">
                    <a16:creationId xmlns:a16="http://schemas.microsoft.com/office/drawing/2014/main" id="{F97E2811-A0E4-86D5-1321-B9C7B8AD8CFC}"/>
                  </a:ext>
                </a:extLst>
              </p:cNvPr>
              <p:cNvPicPr>
                <a:picLocks noChangeAspect="1"/>
              </p:cNvPicPr>
              <p:nvPr/>
            </p:nvPicPr>
            <p:blipFill>
              <a:blip r:embed="rId14"/>
              <a:stretch>
                <a:fillRect/>
              </a:stretch>
            </p:blipFill>
            <p:spPr>
              <a:xfrm>
                <a:off x="1228448" y="2672916"/>
                <a:ext cx="261819" cy="288000"/>
              </a:xfrm>
              <a:prstGeom prst="rect">
                <a:avLst/>
              </a:prstGeom>
            </p:spPr>
          </p:pic>
          <p:pic>
            <p:nvPicPr>
              <p:cNvPr id="28" name="図 27">
                <a:extLst>
                  <a:ext uri="{FF2B5EF4-FFF2-40B4-BE49-F238E27FC236}">
                    <a16:creationId xmlns:a16="http://schemas.microsoft.com/office/drawing/2014/main" id="{E3E01A26-810E-F260-C560-C07B0217E767}"/>
                  </a:ext>
                </a:extLst>
              </p:cNvPr>
              <p:cNvPicPr>
                <a:picLocks noChangeAspect="1"/>
              </p:cNvPicPr>
              <p:nvPr/>
            </p:nvPicPr>
            <p:blipFill>
              <a:blip r:embed="rId15"/>
              <a:stretch>
                <a:fillRect/>
              </a:stretch>
            </p:blipFill>
            <p:spPr>
              <a:xfrm>
                <a:off x="1449437" y="2672916"/>
                <a:ext cx="261819" cy="288000"/>
              </a:xfrm>
              <a:prstGeom prst="rect">
                <a:avLst/>
              </a:prstGeom>
            </p:spPr>
          </p:pic>
          <p:pic>
            <p:nvPicPr>
              <p:cNvPr id="29" name="図 28">
                <a:extLst>
                  <a:ext uri="{FF2B5EF4-FFF2-40B4-BE49-F238E27FC236}">
                    <a16:creationId xmlns:a16="http://schemas.microsoft.com/office/drawing/2014/main" id="{2B81D1E4-2CE9-974B-6B1B-5D1CA850FB20}"/>
                  </a:ext>
                </a:extLst>
              </p:cNvPr>
              <p:cNvPicPr>
                <a:picLocks noChangeAspect="1"/>
              </p:cNvPicPr>
              <p:nvPr/>
            </p:nvPicPr>
            <p:blipFill>
              <a:blip r:embed="rId16"/>
              <a:stretch>
                <a:fillRect/>
              </a:stretch>
            </p:blipFill>
            <p:spPr>
              <a:xfrm>
                <a:off x="1670427" y="2672916"/>
                <a:ext cx="261819" cy="288000"/>
              </a:xfrm>
              <a:prstGeom prst="rect">
                <a:avLst/>
              </a:prstGeom>
            </p:spPr>
          </p:pic>
          <p:pic>
            <p:nvPicPr>
              <p:cNvPr id="30" name="図 29">
                <a:extLst>
                  <a:ext uri="{FF2B5EF4-FFF2-40B4-BE49-F238E27FC236}">
                    <a16:creationId xmlns:a16="http://schemas.microsoft.com/office/drawing/2014/main" id="{F36B08E7-66A2-7B39-990B-951D207627FA}"/>
                  </a:ext>
                </a:extLst>
              </p:cNvPr>
              <p:cNvPicPr>
                <a:picLocks noChangeAspect="1"/>
              </p:cNvPicPr>
              <p:nvPr/>
            </p:nvPicPr>
            <p:blipFill>
              <a:blip r:embed="rId17"/>
              <a:stretch>
                <a:fillRect/>
              </a:stretch>
            </p:blipFill>
            <p:spPr>
              <a:xfrm>
                <a:off x="1891417" y="2672916"/>
                <a:ext cx="261819" cy="288000"/>
              </a:xfrm>
              <a:prstGeom prst="rect">
                <a:avLst/>
              </a:prstGeom>
            </p:spPr>
          </p:pic>
          <p:pic>
            <p:nvPicPr>
              <p:cNvPr id="31" name="図 30">
                <a:extLst>
                  <a:ext uri="{FF2B5EF4-FFF2-40B4-BE49-F238E27FC236}">
                    <a16:creationId xmlns:a16="http://schemas.microsoft.com/office/drawing/2014/main" id="{05D97EAD-4263-ED71-01DA-5F3E7F672882}"/>
                  </a:ext>
                </a:extLst>
              </p:cNvPr>
              <p:cNvPicPr>
                <a:picLocks noChangeAspect="1"/>
              </p:cNvPicPr>
              <p:nvPr/>
            </p:nvPicPr>
            <p:blipFill>
              <a:blip r:embed="rId18"/>
              <a:stretch>
                <a:fillRect/>
              </a:stretch>
            </p:blipFill>
            <p:spPr>
              <a:xfrm>
                <a:off x="2112407" y="2672916"/>
                <a:ext cx="261819" cy="288000"/>
              </a:xfrm>
              <a:prstGeom prst="rect">
                <a:avLst/>
              </a:prstGeom>
            </p:spPr>
          </p:pic>
          <p:pic>
            <p:nvPicPr>
              <p:cNvPr id="32" name="図 31">
                <a:extLst>
                  <a:ext uri="{FF2B5EF4-FFF2-40B4-BE49-F238E27FC236}">
                    <a16:creationId xmlns:a16="http://schemas.microsoft.com/office/drawing/2014/main" id="{579F8680-4F8B-98B6-F401-9EF4610CB862}"/>
                  </a:ext>
                </a:extLst>
              </p:cNvPr>
              <p:cNvPicPr>
                <a:picLocks noChangeAspect="1"/>
              </p:cNvPicPr>
              <p:nvPr/>
            </p:nvPicPr>
            <p:blipFill>
              <a:blip r:embed="rId19"/>
              <a:stretch>
                <a:fillRect/>
              </a:stretch>
            </p:blipFill>
            <p:spPr>
              <a:xfrm>
                <a:off x="2333397" y="2672916"/>
                <a:ext cx="261819" cy="288000"/>
              </a:xfrm>
              <a:prstGeom prst="rect">
                <a:avLst/>
              </a:prstGeom>
            </p:spPr>
          </p:pic>
          <p:pic>
            <p:nvPicPr>
              <p:cNvPr id="33" name="図 32">
                <a:extLst>
                  <a:ext uri="{FF2B5EF4-FFF2-40B4-BE49-F238E27FC236}">
                    <a16:creationId xmlns:a16="http://schemas.microsoft.com/office/drawing/2014/main" id="{CAAE64A1-8557-46F8-1C2B-5F1F9FE43977}"/>
                  </a:ext>
                </a:extLst>
              </p:cNvPr>
              <p:cNvPicPr>
                <a:picLocks noChangeAspect="1"/>
              </p:cNvPicPr>
              <p:nvPr/>
            </p:nvPicPr>
            <p:blipFill>
              <a:blip r:embed="rId20"/>
              <a:stretch>
                <a:fillRect/>
              </a:stretch>
            </p:blipFill>
            <p:spPr>
              <a:xfrm>
                <a:off x="2554387" y="2672916"/>
                <a:ext cx="261819" cy="288000"/>
              </a:xfrm>
              <a:prstGeom prst="rect">
                <a:avLst/>
              </a:prstGeom>
            </p:spPr>
          </p:pic>
          <p:pic>
            <p:nvPicPr>
              <p:cNvPr id="34" name="図 33">
                <a:extLst>
                  <a:ext uri="{FF2B5EF4-FFF2-40B4-BE49-F238E27FC236}">
                    <a16:creationId xmlns:a16="http://schemas.microsoft.com/office/drawing/2014/main" id="{08F34D4D-B7E1-D7A3-567D-F37E3C89789B}"/>
                  </a:ext>
                </a:extLst>
              </p:cNvPr>
              <p:cNvPicPr>
                <a:picLocks noChangeAspect="1"/>
              </p:cNvPicPr>
              <p:nvPr/>
            </p:nvPicPr>
            <p:blipFill>
              <a:blip r:embed="rId21"/>
              <a:stretch>
                <a:fillRect/>
              </a:stretch>
            </p:blipFill>
            <p:spPr>
              <a:xfrm>
                <a:off x="2775377" y="2672916"/>
                <a:ext cx="261819" cy="288000"/>
              </a:xfrm>
              <a:prstGeom prst="rect">
                <a:avLst/>
              </a:prstGeom>
            </p:spPr>
          </p:pic>
          <p:pic>
            <p:nvPicPr>
              <p:cNvPr id="35" name="図 34">
                <a:extLst>
                  <a:ext uri="{FF2B5EF4-FFF2-40B4-BE49-F238E27FC236}">
                    <a16:creationId xmlns:a16="http://schemas.microsoft.com/office/drawing/2014/main" id="{E6D2585C-5D2E-B1C1-9227-B1433638AB8C}"/>
                  </a:ext>
                </a:extLst>
              </p:cNvPr>
              <p:cNvPicPr>
                <a:picLocks noChangeAspect="1"/>
              </p:cNvPicPr>
              <p:nvPr/>
            </p:nvPicPr>
            <p:blipFill>
              <a:blip r:embed="rId22"/>
              <a:stretch>
                <a:fillRect/>
              </a:stretch>
            </p:blipFill>
            <p:spPr>
              <a:xfrm>
                <a:off x="2996367" y="2672916"/>
                <a:ext cx="261819" cy="288000"/>
              </a:xfrm>
              <a:prstGeom prst="rect">
                <a:avLst/>
              </a:prstGeom>
            </p:spPr>
          </p:pic>
          <p:pic>
            <p:nvPicPr>
              <p:cNvPr id="36" name="図 35">
                <a:extLst>
                  <a:ext uri="{FF2B5EF4-FFF2-40B4-BE49-F238E27FC236}">
                    <a16:creationId xmlns:a16="http://schemas.microsoft.com/office/drawing/2014/main" id="{1A213298-13F9-8535-737F-CA85B89375BB}"/>
                  </a:ext>
                </a:extLst>
              </p:cNvPr>
              <p:cNvPicPr>
                <a:picLocks noChangeAspect="1"/>
              </p:cNvPicPr>
              <p:nvPr/>
            </p:nvPicPr>
            <p:blipFill>
              <a:blip r:embed="rId23"/>
              <a:stretch>
                <a:fillRect/>
              </a:stretch>
            </p:blipFill>
            <p:spPr>
              <a:xfrm>
                <a:off x="3217357" y="2672916"/>
                <a:ext cx="261819" cy="288000"/>
              </a:xfrm>
              <a:prstGeom prst="rect">
                <a:avLst/>
              </a:prstGeom>
            </p:spPr>
          </p:pic>
          <p:pic>
            <p:nvPicPr>
              <p:cNvPr id="37" name="図 36">
                <a:extLst>
                  <a:ext uri="{FF2B5EF4-FFF2-40B4-BE49-F238E27FC236}">
                    <a16:creationId xmlns:a16="http://schemas.microsoft.com/office/drawing/2014/main" id="{5EF49074-9EBB-9408-816D-52E4296BCCDF}"/>
                  </a:ext>
                </a:extLst>
              </p:cNvPr>
              <p:cNvPicPr>
                <a:picLocks noChangeAspect="1"/>
              </p:cNvPicPr>
              <p:nvPr/>
            </p:nvPicPr>
            <p:blipFill>
              <a:blip r:embed="rId24"/>
              <a:stretch>
                <a:fillRect/>
              </a:stretch>
            </p:blipFill>
            <p:spPr>
              <a:xfrm>
                <a:off x="3438347" y="2672916"/>
                <a:ext cx="261819" cy="288000"/>
              </a:xfrm>
              <a:prstGeom prst="rect">
                <a:avLst/>
              </a:prstGeom>
            </p:spPr>
          </p:pic>
          <p:pic>
            <p:nvPicPr>
              <p:cNvPr id="38" name="図 37">
                <a:extLst>
                  <a:ext uri="{FF2B5EF4-FFF2-40B4-BE49-F238E27FC236}">
                    <a16:creationId xmlns:a16="http://schemas.microsoft.com/office/drawing/2014/main" id="{C75B98D1-A4A8-C869-AC57-8F7150B2D7C8}"/>
                  </a:ext>
                </a:extLst>
              </p:cNvPr>
              <p:cNvPicPr>
                <a:picLocks noChangeAspect="1"/>
              </p:cNvPicPr>
              <p:nvPr/>
            </p:nvPicPr>
            <p:blipFill>
              <a:blip r:embed="rId25"/>
              <a:stretch>
                <a:fillRect/>
              </a:stretch>
            </p:blipFill>
            <p:spPr>
              <a:xfrm>
                <a:off x="3659343" y="2672916"/>
                <a:ext cx="264436" cy="288000"/>
              </a:xfrm>
              <a:prstGeom prst="rect">
                <a:avLst/>
              </a:prstGeom>
            </p:spPr>
          </p:pic>
          <p:sp>
            <p:nvSpPr>
              <p:cNvPr id="39" name="テキスト ボックス 38">
                <a:extLst>
                  <a:ext uri="{FF2B5EF4-FFF2-40B4-BE49-F238E27FC236}">
                    <a16:creationId xmlns:a16="http://schemas.microsoft.com/office/drawing/2014/main" id="{85A83B13-C26C-880E-DF95-79551B20F52E}"/>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40" name="テキスト ボックス 39">
                <a:extLst>
                  <a:ext uri="{FF2B5EF4-FFF2-40B4-BE49-F238E27FC236}">
                    <a16:creationId xmlns:a16="http://schemas.microsoft.com/office/drawing/2014/main" id="{2D3DCDF7-CF4F-0D53-39B6-11835940D0EF}"/>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41" name="テキスト ボックス 40">
                <a:extLst>
                  <a:ext uri="{FF2B5EF4-FFF2-40B4-BE49-F238E27FC236}">
                    <a16:creationId xmlns:a16="http://schemas.microsoft.com/office/drawing/2014/main" id="{D0EF31F0-0711-7B44-7F80-4FA4A7830251}"/>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6" name="正方形/長方形 15">
              <a:extLst>
                <a:ext uri="{FF2B5EF4-FFF2-40B4-BE49-F238E27FC236}">
                  <a16:creationId xmlns:a16="http://schemas.microsoft.com/office/drawing/2014/main" id="{FC3217E6-DB01-F4D2-4759-8E43A79F0E06}"/>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17" name="正方形/長方形 16">
              <a:extLst>
                <a:ext uri="{FF2B5EF4-FFF2-40B4-BE49-F238E27FC236}">
                  <a16:creationId xmlns:a16="http://schemas.microsoft.com/office/drawing/2014/main" id="{548B23C7-A23B-20EA-2F4F-8FC501A15593}"/>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8" name="正方形/長方形 17">
              <a:extLst>
                <a:ext uri="{FF2B5EF4-FFF2-40B4-BE49-F238E27FC236}">
                  <a16:creationId xmlns:a16="http://schemas.microsoft.com/office/drawing/2014/main" id="{1B640645-5472-FB9B-337E-99CB28340846}"/>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9" name="正方形/長方形 18">
              <a:extLst>
                <a:ext uri="{FF2B5EF4-FFF2-40B4-BE49-F238E27FC236}">
                  <a16:creationId xmlns:a16="http://schemas.microsoft.com/office/drawing/2014/main" id="{044425C5-CFA3-203A-EA9C-E0B17BE835C2}"/>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20" name="正方形/長方形 19">
              <a:extLst>
                <a:ext uri="{FF2B5EF4-FFF2-40B4-BE49-F238E27FC236}">
                  <a16:creationId xmlns:a16="http://schemas.microsoft.com/office/drawing/2014/main" id="{8C3B918E-18E9-FEC3-8E90-740979AC4D83}"/>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21" name="正方形/長方形 20">
              <a:extLst>
                <a:ext uri="{FF2B5EF4-FFF2-40B4-BE49-F238E27FC236}">
                  <a16:creationId xmlns:a16="http://schemas.microsoft.com/office/drawing/2014/main" id="{B5B837CF-2E67-D988-5A20-C6974C87288B}"/>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22" name="正方形/長方形 21">
              <a:extLst>
                <a:ext uri="{FF2B5EF4-FFF2-40B4-BE49-F238E27FC236}">
                  <a16:creationId xmlns:a16="http://schemas.microsoft.com/office/drawing/2014/main" id="{180E2307-7ECF-1BE0-FB6C-55D2FE9E3DA2}"/>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42" name="グループ化 41">
            <a:extLst>
              <a:ext uri="{FF2B5EF4-FFF2-40B4-BE49-F238E27FC236}">
                <a16:creationId xmlns:a16="http://schemas.microsoft.com/office/drawing/2014/main" id="{A1CEF868-7456-A72B-9E9B-1DFD0359FD7E}"/>
              </a:ext>
            </a:extLst>
          </p:cNvPr>
          <p:cNvGrpSpPr/>
          <p:nvPr/>
        </p:nvGrpSpPr>
        <p:grpSpPr>
          <a:xfrm>
            <a:off x="5802484" y="3487687"/>
            <a:ext cx="3579291" cy="403863"/>
            <a:chOff x="142875" y="2724084"/>
            <a:chExt cx="3579291" cy="403863"/>
          </a:xfrm>
        </p:grpSpPr>
        <p:pic>
          <p:nvPicPr>
            <p:cNvPr id="43" name="図 42">
              <a:extLst>
                <a:ext uri="{FF2B5EF4-FFF2-40B4-BE49-F238E27FC236}">
                  <a16:creationId xmlns:a16="http://schemas.microsoft.com/office/drawing/2014/main" id="{500ED0CF-0700-2D47-503D-D71179B67CC4}"/>
                </a:ext>
              </a:extLst>
            </p:cNvPr>
            <p:cNvPicPr>
              <a:picLocks noChangeAspect="1"/>
            </p:cNvPicPr>
            <p:nvPr/>
          </p:nvPicPr>
          <p:blipFill>
            <a:blip r:embed="rId10"/>
            <a:stretch>
              <a:fillRect/>
            </a:stretch>
          </p:blipFill>
          <p:spPr>
            <a:xfrm>
              <a:off x="805845" y="2791349"/>
              <a:ext cx="261818" cy="288000"/>
            </a:xfrm>
            <a:prstGeom prst="rect">
              <a:avLst/>
            </a:prstGeom>
          </p:spPr>
        </p:pic>
        <p:pic>
          <p:nvPicPr>
            <p:cNvPr id="44" name="図 43">
              <a:extLst>
                <a:ext uri="{FF2B5EF4-FFF2-40B4-BE49-F238E27FC236}">
                  <a16:creationId xmlns:a16="http://schemas.microsoft.com/office/drawing/2014/main" id="{C385F577-E851-5289-0139-F358D0BBBC75}"/>
                </a:ext>
              </a:extLst>
            </p:cNvPr>
            <p:cNvPicPr>
              <a:picLocks noChangeAspect="1"/>
            </p:cNvPicPr>
            <p:nvPr/>
          </p:nvPicPr>
          <p:blipFill>
            <a:blip r:embed="rId11"/>
            <a:stretch>
              <a:fillRect/>
            </a:stretch>
          </p:blipFill>
          <p:spPr>
            <a:xfrm>
              <a:off x="142875" y="2791349"/>
              <a:ext cx="261819" cy="288000"/>
            </a:xfrm>
            <a:prstGeom prst="rect">
              <a:avLst/>
            </a:prstGeom>
          </p:spPr>
        </p:pic>
        <p:pic>
          <p:nvPicPr>
            <p:cNvPr id="45" name="図 44">
              <a:extLst>
                <a:ext uri="{FF2B5EF4-FFF2-40B4-BE49-F238E27FC236}">
                  <a16:creationId xmlns:a16="http://schemas.microsoft.com/office/drawing/2014/main" id="{B03BF1CE-F695-D5A7-30E6-BA4C5630B110}"/>
                </a:ext>
              </a:extLst>
            </p:cNvPr>
            <p:cNvPicPr>
              <a:picLocks noChangeAspect="1"/>
            </p:cNvPicPr>
            <p:nvPr/>
          </p:nvPicPr>
          <p:blipFill>
            <a:blip r:embed="rId12"/>
            <a:stretch>
              <a:fillRect/>
            </a:stretch>
          </p:blipFill>
          <p:spPr>
            <a:xfrm>
              <a:off x="363865" y="2791349"/>
              <a:ext cx="261819" cy="288000"/>
            </a:xfrm>
            <a:prstGeom prst="rect">
              <a:avLst/>
            </a:prstGeom>
          </p:spPr>
        </p:pic>
        <p:pic>
          <p:nvPicPr>
            <p:cNvPr id="46" name="図 45">
              <a:extLst>
                <a:ext uri="{FF2B5EF4-FFF2-40B4-BE49-F238E27FC236}">
                  <a16:creationId xmlns:a16="http://schemas.microsoft.com/office/drawing/2014/main" id="{844B7985-6C96-B786-29DD-260C97735B88}"/>
                </a:ext>
              </a:extLst>
            </p:cNvPr>
            <p:cNvPicPr>
              <a:picLocks noChangeAspect="1"/>
            </p:cNvPicPr>
            <p:nvPr/>
          </p:nvPicPr>
          <p:blipFill>
            <a:blip r:embed="rId17"/>
            <a:stretch>
              <a:fillRect/>
            </a:stretch>
          </p:blipFill>
          <p:spPr>
            <a:xfrm>
              <a:off x="1689804" y="2791349"/>
              <a:ext cx="261819" cy="288000"/>
            </a:xfrm>
            <a:prstGeom prst="rect">
              <a:avLst/>
            </a:prstGeom>
          </p:spPr>
        </p:pic>
        <p:pic>
          <p:nvPicPr>
            <p:cNvPr id="47" name="図 46">
              <a:extLst>
                <a:ext uri="{FF2B5EF4-FFF2-40B4-BE49-F238E27FC236}">
                  <a16:creationId xmlns:a16="http://schemas.microsoft.com/office/drawing/2014/main" id="{0B1DB73F-C637-EE7E-C889-46699CFC31E4}"/>
                </a:ext>
              </a:extLst>
            </p:cNvPr>
            <p:cNvPicPr>
              <a:picLocks noChangeAspect="1"/>
            </p:cNvPicPr>
            <p:nvPr/>
          </p:nvPicPr>
          <p:blipFill>
            <a:blip r:embed="rId18"/>
            <a:stretch>
              <a:fillRect/>
            </a:stretch>
          </p:blipFill>
          <p:spPr>
            <a:xfrm>
              <a:off x="1910794" y="2791349"/>
              <a:ext cx="261819" cy="288000"/>
            </a:xfrm>
            <a:prstGeom prst="rect">
              <a:avLst/>
            </a:prstGeom>
          </p:spPr>
        </p:pic>
        <p:pic>
          <p:nvPicPr>
            <p:cNvPr id="48" name="図 47">
              <a:extLst>
                <a:ext uri="{FF2B5EF4-FFF2-40B4-BE49-F238E27FC236}">
                  <a16:creationId xmlns:a16="http://schemas.microsoft.com/office/drawing/2014/main" id="{5F6C9FDA-DDF1-CD70-93FB-7010FF8AE2A4}"/>
                </a:ext>
              </a:extLst>
            </p:cNvPr>
            <p:cNvPicPr>
              <a:picLocks noChangeAspect="1"/>
            </p:cNvPicPr>
            <p:nvPr/>
          </p:nvPicPr>
          <p:blipFill>
            <a:blip r:embed="rId19"/>
            <a:stretch>
              <a:fillRect/>
            </a:stretch>
          </p:blipFill>
          <p:spPr>
            <a:xfrm>
              <a:off x="2131784" y="2791349"/>
              <a:ext cx="261819" cy="288000"/>
            </a:xfrm>
            <a:prstGeom prst="rect">
              <a:avLst/>
            </a:prstGeom>
          </p:spPr>
        </p:pic>
        <p:pic>
          <p:nvPicPr>
            <p:cNvPr id="49" name="図 48">
              <a:extLst>
                <a:ext uri="{FF2B5EF4-FFF2-40B4-BE49-F238E27FC236}">
                  <a16:creationId xmlns:a16="http://schemas.microsoft.com/office/drawing/2014/main" id="{39FAE439-6287-4A58-5FA3-DB340F46636F}"/>
                </a:ext>
              </a:extLst>
            </p:cNvPr>
            <p:cNvPicPr>
              <a:picLocks noChangeAspect="1"/>
            </p:cNvPicPr>
            <p:nvPr/>
          </p:nvPicPr>
          <p:blipFill>
            <a:blip r:embed="rId20"/>
            <a:stretch>
              <a:fillRect/>
            </a:stretch>
          </p:blipFill>
          <p:spPr>
            <a:xfrm>
              <a:off x="2352774" y="2791349"/>
              <a:ext cx="261819" cy="288000"/>
            </a:xfrm>
            <a:prstGeom prst="rect">
              <a:avLst/>
            </a:prstGeom>
          </p:spPr>
        </p:pic>
        <p:pic>
          <p:nvPicPr>
            <p:cNvPr id="50" name="図 49">
              <a:extLst>
                <a:ext uri="{FF2B5EF4-FFF2-40B4-BE49-F238E27FC236}">
                  <a16:creationId xmlns:a16="http://schemas.microsoft.com/office/drawing/2014/main" id="{36EECE46-0EF0-57D2-D239-CECCFA67A4D3}"/>
                </a:ext>
              </a:extLst>
            </p:cNvPr>
            <p:cNvPicPr>
              <a:picLocks noChangeAspect="1"/>
            </p:cNvPicPr>
            <p:nvPr/>
          </p:nvPicPr>
          <p:blipFill>
            <a:blip r:embed="rId21"/>
            <a:stretch>
              <a:fillRect/>
            </a:stretch>
          </p:blipFill>
          <p:spPr>
            <a:xfrm>
              <a:off x="2573764" y="2791349"/>
              <a:ext cx="261819" cy="288000"/>
            </a:xfrm>
            <a:prstGeom prst="rect">
              <a:avLst/>
            </a:prstGeom>
          </p:spPr>
        </p:pic>
        <p:pic>
          <p:nvPicPr>
            <p:cNvPr id="51" name="図 50">
              <a:extLst>
                <a:ext uri="{FF2B5EF4-FFF2-40B4-BE49-F238E27FC236}">
                  <a16:creationId xmlns:a16="http://schemas.microsoft.com/office/drawing/2014/main" id="{3FF6E218-AD8F-96FF-CE05-A9FEF974D5FC}"/>
                </a:ext>
              </a:extLst>
            </p:cNvPr>
            <p:cNvPicPr>
              <a:picLocks noChangeAspect="1"/>
            </p:cNvPicPr>
            <p:nvPr/>
          </p:nvPicPr>
          <p:blipFill>
            <a:blip r:embed="rId22"/>
            <a:stretch>
              <a:fillRect/>
            </a:stretch>
          </p:blipFill>
          <p:spPr>
            <a:xfrm>
              <a:off x="2794754" y="2791349"/>
              <a:ext cx="261819" cy="288000"/>
            </a:xfrm>
            <a:prstGeom prst="rect">
              <a:avLst/>
            </a:prstGeom>
          </p:spPr>
        </p:pic>
        <p:pic>
          <p:nvPicPr>
            <p:cNvPr id="52" name="図 51">
              <a:extLst>
                <a:ext uri="{FF2B5EF4-FFF2-40B4-BE49-F238E27FC236}">
                  <a16:creationId xmlns:a16="http://schemas.microsoft.com/office/drawing/2014/main" id="{8E0403B1-A9A5-386F-B38F-665AED872AA5}"/>
                </a:ext>
              </a:extLst>
            </p:cNvPr>
            <p:cNvPicPr>
              <a:picLocks noChangeAspect="1"/>
            </p:cNvPicPr>
            <p:nvPr/>
          </p:nvPicPr>
          <p:blipFill>
            <a:blip r:embed="rId24"/>
            <a:stretch>
              <a:fillRect/>
            </a:stretch>
          </p:blipFill>
          <p:spPr>
            <a:xfrm>
              <a:off x="3236734" y="2791349"/>
              <a:ext cx="261819" cy="288000"/>
            </a:xfrm>
            <a:prstGeom prst="rect">
              <a:avLst/>
            </a:prstGeom>
          </p:spPr>
        </p:pic>
        <p:sp>
          <p:nvSpPr>
            <p:cNvPr id="53" name="テキスト ボックス 52">
              <a:extLst>
                <a:ext uri="{FF2B5EF4-FFF2-40B4-BE49-F238E27FC236}">
                  <a16:creationId xmlns:a16="http://schemas.microsoft.com/office/drawing/2014/main" id="{AC5FB79A-7BD5-B9A1-9862-32879EF4E1E9}"/>
                </a:ext>
              </a:extLst>
            </p:cNvPr>
            <p:cNvSpPr txBox="1"/>
            <p:nvPr/>
          </p:nvSpPr>
          <p:spPr>
            <a:xfrm>
              <a:off x="215468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5" name="テキスト ボックス 54">
              <a:extLst>
                <a:ext uri="{FF2B5EF4-FFF2-40B4-BE49-F238E27FC236}">
                  <a16:creationId xmlns:a16="http://schemas.microsoft.com/office/drawing/2014/main" id="{89503247-3BE6-BE17-77F7-AE9C8DCC0026}"/>
                </a:ext>
              </a:extLst>
            </p:cNvPr>
            <p:cNvSpPr txBox="1"/>
            <p:nvPr/>
          </p:nvSpPr>
          <p:spPr>
            <a:xfrm>
              <a:off x="237567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56" name="正方形/長方形 55">
              <a:extLst>
                <a:ext uri="{FF2B5EF4-FFF2-40B4-BE49-F238E27FC236}">
                  <a16:creationId xmlns:a16="http://schemas.microsoft.com/office/drawing/2014/main" id="{05B34C33-390D-35A1-7067-133F0AB618E4}"/>
                </a:ext>
              </a:extLst>
            </p:cNvPr>
            <p:cNvSpPr/>
            <p:nvPr/>
          </p:nvSpPr>
          <p:spPr>
            <a:xfrm>
              <a:off x="1941326" y="307408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57" name="正方形/長方形 56">
              <a:extLst>
                <a:ext uri="{FF2B5EF4-FFF2-40B4-BE49-F238E27FC236}">
                  <a16:creationId xmlns:a16="http://schemas.microsoft.com/office/drawing/2014/main" id="{E604B6BF-189C-CE7D-2A21-1C9C2071F264}"/>
                </a:ext>
              </a:extLst>
            </p:cNvPr>
            <p:cNvSpPr/>
            <p:nvPr/>
          </p:nvSpPr>
          <p:spPr>
            <a:xfrm>
              <a:off x="2824863" y="307408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58" name="図 57">
              <a:extLst>
                <a:ext uri="{FF2B5EF4-FFF2-40B4-BE49-F238E27FC236}">
                  <a16:creationId xmlns:a16="http://schemas.microsoft.com/office/drawing/2014/main" id="{7336E28B-944A-47B4-5490-3C8CC73379B0}"/>
                </a:ext>
              </a:extLst>
            </p:cNvPr>
            <p:cNvPicPr>
              <a:picLocks noChangeAspect="1"/>
            </p:cNvPicPr>
            <p:nvPr/>
          </p:nvPicPr>
          <p:blipFill>
            <a:blip r:embed="rId26"/>
            <a:stretch>
              <a:fillRect/>
            </a:stretch>
          </p:blipFill>
          <p:spPr>
            <a:xfrm>
              <a:off x="3457730" y="2791349"/>
              <a:ext cx="264436" cy="288000"/>
            </a:xfrm>
            <a:prstGeom prst="rect">
              <a:avLst/>
            </a:prstGeom>
          </p:spPr>
        </p:pic>
        <p:pic>
          <p:nvPicPr>
            <p:cNvPr id="59" name="図 58">
              <a:extLst>
                <a:ext uri="{FF2B5EF4-FFF2-40B4-BE49-F238E27FC236}">
                  <a16:creationId xmlns:a16="http://schemas.microsoft.com/office/drawing/2014/main" id="{0C9201CF-287F-0F62-F4E1-849D67B55B23}"/>
                </a:ext>
              </a:extLst>
            </p:cNvPr>
            <p:cNvPicPr>
              <a:picLocks noChangeAspect="1"/>
            </p:cNvPicPr>
            <p:nvPr/>
          </p:nvPicPr>
          <p:blipFill>
            <a:blip r:embed="rId27"/>
            <a:stretch>
              <a:fillRect/>
            </a:stretch>
          </p:blipFill>
          <p:spPr>
            <a:xfrm>
              <a:off x="3015745" y="2791349"/>
              <a:ext cx="261818" cy="288000"/>
            </a:xfrm>
            <a:prstGeom prst="rect">
              <a:avLst/>
            </a:prstGeom>
          </p:spPr>
        </p:pic>
        <p:pic>
          <p:nvPicPr>
            <p:cNvPr id="60" name="図 59">
              <a:extLst>
                <a:ext uri="{FF2B5EF4-FFF2-40B4-BE49-F238E27FC236}">
                  <a16:creationId xmlns:a16="http://schemas.microsoft.com/office/drawing/2014/main" id="{6E21DA80-786A-F5F0-3C25-A5F12C6E0222}"/>
                </a:ext>
              </a:extLst>
            </p:cNvPr>
            <p:cNvPicPr>
              <a:picLocks noChangeAspect="1"/>
            </p:cNvPicPr>
            <p:nvPr/>
          </p:nvPicPr>
          <p:blipFill>
            <a:blip r:embed="rId28"/>
            <a:stretch>
              <a:fillRect/>
            </a:stretch>
          </p:blipFill>
          <p:spPr>
            <a:xfrm>
              <a:off x="1026835" y="2791349"/>
              <a:ext cx="261818" cy="288000"/>
            </a:xfrm>
            <a:prstGeom prst="rect">
              <a:avLst/>
            </a:prstGeom>
          </p:spPr>
        </p:pic>
        <p:pic>
          <p:nvPicPr>
            <p:cNvPr id="61" name="図 60">
              <a:extLst>
                <a:ext uri="{FF2B5EF4-FFF2-40B4-BE49-F238E27FC236}">
                  <a16:creationId xmlns:a16="http://schemas.microsoft.com/office/drawing/2014/main" id="{74982268-5341-944E-E3D6-67C1371B5DCE}"/>
                </a:ext>
              </a:extLst>
            </p:cNvPr>
            <p:cNvPicPr>
              <a:picLocks noChangeAspect="1"/>
            </p:cNvPicPr>
            <p:nvPr/>
          </p:nvPicPr>
          <p:blipFill>
            <a:blip r:embed="rId29"/>
            <a:stretch>
              <a:fillRect/>
            </a:stretch>
          </p:blipFill>
          <p:spPr>
            <a:xfrm>
              <a:off x="1247825" y="2791349"/>
              <a:ext cx="261818" cy="288000"/>
            </a:xfrm>
            <a:prstGeom prst="rect">
              <a:avLst/>
            </a:prstGeom>
          </p:spPr>
        </p:pic>
        <p:pic>
          <p:nvPicPr>
            <p:cNvPr id="62" name="図 61">
              <a:extLst>
                <a:ext uri="{FF2B5EF4-FFF2-40B4-BE49-F238E27FC236}">
                  <a16:creationId xmlns:a16="http://schemas.microsoft.com/office/drawing/2014/main" id="{CD683DE8-A8E8-E49C-FBBA-EEABF50932C0}"/>
                </a:ext>
              </a:extLst>
            </p:cNvPr>
            <p:cNvPicPr>
              <a:picLocks noChangeAspect="1"/>
            </p:cNvPicPr>
            <p:nvPr/>
          </p:nvPicPr>
          <p:blipFill>
            <a:blip r:embed="rId30"/>
            <a:stretch>
              <a:fillRect/>
            </a:stretch>
          </p:blipFill>
          <p:spPr>
            <a:xfrm>
              <a:off x="1468815" y="2791349"/>
              <a:ext cx="261818" cy="288000"/>
            </a:xfrm>
            <a:prstGeom prst="rect">
              <a:avLst/>
            </a:prstGeom>
          </p:spPr>
        </p:pic>
        <p:pic>
          <p:nvPicPr>
            <p:cNvPr id="63" name="図 62">
              <a:extLst>
                <a:ext uri="{FF2B5EF4-FFF2-40B4-BE49-F238E27FC236}">
                  <a16:creationId xmlns:a16="http://schemas.microsoft.com/office/drawing/2014/main" id="{04C9D1BC-1DE0-CC4A-BB9A-4EEB0B22CF47}"/>
                </a:ext>
              </a:extLst>
            </p:cNvPr>
            <p:cNvPicPr>
              <a:picLocks noChangeAspect="1"/>
            </p:cNvPicPr>
            <p:nvPr/>
          </p:nvPicPr>
          <p:blipFill>
            <a:blip r:embed="rId31"/>
            <a:stretch>
              <a:fillRect/>
            </a:stretch>
          </p:blipFill>
          <p:spPr>
            <a:xfrm>
              <a:off x="584855" y="2791349"/>
              <a:ext cx="261818" cy="288000"/>
            </a:xfrm>
            <a:prstGeom prst="rect">
              <a:avLst/>
            </a:prstGeom>
          </p:spPr>
        </p:pic>
      </p:grpSp>
      <p:sp>
        <p:nvSpPr>
          <p:cNvPr id="101" name="Text Box 20">
            <a:extLst>
              <a:ext uri="{FF2B5EF4-FFF2-40B4-BE49-F238E27FC236}">
                <a16:creationId xmlns:a16="http://schemas.microsoft.com/office/drawing/2014/main" id="{D8DD7C80-FA5D-8DC2-BA78-7A597E5C174B}"/>
              </a:ext>
            </a:extLst>
          </p:cNvPr>
          <p:cNvSpPr txBox="1">
            <a:spLocks noChangeArrowheads="1"/>
          </p:cNvSpPr>
          <p:nvPr/>
        </p:nvSpPr>
        <p:spPr bwMode="auto">
          <a:xfrm>
            <a:off x="5802483" y="4838046"/>
            <a:ext cx="38117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400" dirty="0">
                <a:latin typeface="+mn-ea"/>
                <a:ea typeface="+mn-ea"/>
              </a:rPr>
              <a:t>●複数の柄パターンで、ムクの風合いと深みを表現します。施工時には仮並べを行い、部屋全体の色・柄のバランスをご確認ください。 ●同じ柄でも光の加減により、色の見え方が異なる場合があります。 ●「エコ配慮」とは、木質系の再生資源及びパナソニック独自基準に基づく、再生可能な森林から産出された木材（森林認証材、植林材、国産材など）を使用していることを表しています。 ●「複合合板」とは、複数の板を接着剤で貼り合わせたり、表面の傷やへこみに配慮した材料などを複合させた基材のことを表しています。</a:t>
            </a:r>
            <a:endParaRPr lang="en-US" altLang="ja-JP" sz="400" dirty="0">
              <a:latin typeface="+mn-ea"/>
              <a:ea typeface="+mn-ea"/>
            </a:endParaRPr>
          </a:p>
          <a:p>
            <a:r>
              <a:rPr lang="en-US" altLang="ja-JP" sz="400" dirty="0">
                <a:latin typeface="+mn-ea"/>
                <a:ea typeface="+mn-ea"/>
              </a:rPr>
              <a:t>※1 </a:t>
            </a:r>
            <a:r>
              <a:rPr lang="ja-JP" altLang="en-US" sz="400" dirty="0">
                <a:latin typeface="+mn-ea"/>
                <a:ea typeface="+mn-ea"/>
              </a:rPr>
              <a:t>一般の木質系床材に比べ、ペットの傷や汚れに配慮した床材となっておりますが、必ずしも傷や汚れがつかないというわけではありません。 </a:t>
            </a:r>
            <a:r>
              <a:rPr lang="en-US" altLang="ja-JP" sz="400" dirty="0">
                <a:latin typeface="+mn-ea"/>
                <a:ea typeface="+mn-ea"/>
              </a:rPr>
              <a:t>※2 </a:t>
            </a:r>
            <a:r>
              <a:rPr lang="ja-JP" altLang="en-US" sz="400" dirty="0">
                <a:latin typeface="+mn-ea"/>
                <a:ea typeface="+mn-ea"/>
              </a:rPr>
              <a:t>ペット対応時や、洗面所・トイレなどへの施工時には、さねの接合部にシリコンシーリング・さね部専用ボンド（</a:t>
            </a:r>
            <a:r>
              <a:rPr lang="en-US" altLang="ja-JP" sz="400" dirty="0">
                <a:latin typeface="+mn-ea"/>
                <a:ea typeface="+mn-ea"/>
              </a:rPr>
              <a:t>KE9501E</a:t>
            </a:r>
            <a:r>
              <a:rPr lang="ja-JP" altLang="en-US" sz="400" dirty="0">
                <a:latin typeface="+mn-ea"/>
                <a:ea typeface="+mn-ea"/>
              </a:rPr>
              <a:t>）を施してください。 </a:t>
            </a:r>
            <a:r>
              <a:rPr lang="en-US" altLang="ja-JP" sz="400" dirty="0">
                <a:latin typeface="+mn-ea"/>
                <a:ea typeface="+mn-ea"/>
              </a:rPr>
              <a:t>※3 </a:t>
            </a:r>
            <a:r>
              <a:rPr lang="ja-JP" altLang="en-US" sz="400" dirty="0">
                <a:latin typeface="+mn-ea"/>
                <a:ea typeface="+mn-ea"/>
              </a:rPr>
              <a:t>ペットの排泄物などを放置すると変色や膨れなど不具合の原因となるため、すぐに拭き取ってください。</a:t>
            </a:r>
            <a:r>
              <a:rPr lang="en-US" altLang="ja-JP" sz="400" dirty="0">
                <a:latin typeface="+mn-ea"/>
                <a:ea typeface="+mn-ea"/>
              </a:rPr>
              <a:t>※4 </a:t>
            </a:r>
            <a:r>
              <a:rPr lang="ja-JP" altLang="en-US" sz="400" dirty="0">
                <a:latin typeface="+mn-ea"/>
                <a:ea typeface="+mn-ea"/>
              </a:rPr>
              <a:t>表面保護のためワックスもかけられますが、床材表面の塗膜性能は発揮できなくなります。 </a:t>
            </a:r>
            <a:r>
              <a:rPr lang="en-US" altLang="ja-JP" sz="400" dirty="0">
                <a:latin typeface="+mn-ea"/>
                <a:ea typeface="+mn-ea"/>
              </a:rPr>
              <a:t>※5 </a:t>
            </a:r>
            <a:r>
              <a:rPr lang="ja-JP" altLang="en-US" sz="400" dirty="0">
                <a:latin typeface="+mn-ea"/>
                <a:ea typeface="+mn-ea"/>
              </a:rPr>
              <a:t>球状及び金属製キャスターや、小径のキャスター付き家具はご使用をお避けください。へこみや傷が発生する場合があります。 </a:t>
            </a:r>
            <a:r>
              <a:rPr lang="en-US" altLang="ja-JP" sz="400" dirty="0">
                <a:latin typeface="+mn-ea"/>
                <a:ea typeface="+mn-ea"/>
              </a:rPr>
              <a:t>※6 ●</a:t>
            </a:r>
            <a:r>
              <a:rPr lang="ja-JP" altLang="en-US" sz="400" dirty="0">
                <a:latin typeface="+mn-ea"/>
                <a:ea typeface="+mn-ea"/>
              </a:rPr>
              <a:t>土足で使用した場合は、上履きでの使用よりも摩耗が早くなります。 ●砂の持ち込みや水がかり防止のために出入口にはマットを敷いてください。 ●パブリックトイレなど、水気の多いところでは使用しないでください。 ●水が付着したら、すみやかにふき取ってください。濡れた傘・雨靴・マット・雑巾などを放置しておくと、滑りや転倒などの原因となります。また、しみ・変色・膨れなどで美観を損なうことがあります。 ●金属製キャスターや大型配膳車は床表面に傷やへこみをつける場合がありますので使用しないでください。 ●ブラシマシン等は床材表面を傷つける場合がありますので、使用しないでください。 ●スチームモップは使用しないでください。床材表面が傷むおそれがあります。 ●土足の部位にも採用できるように一般の木質系床材よりもすり傷に強い塗膜性能はございますが、一般住宅、公共・商業施設共にひきずり傷、ひっかき傷、えぐれ傷、へこみ傷など、外的衝撃が大きい場合に基材部分に及ぶような傷がつくことがあります。</a:t>
            </a:r>
          </a:p>
        </p:txBody>
      </p:sp>
      <p:sp>
        <p:nvSpPr>
          <p:cNvPr id="311" name="Text Box 20">
            <a:extLst>
              <a:ext uri="{FF2B5EF4-FFF2-40B4-BE49-F238E27FC236}">
                <a16:creationId xmlns:a16="http://schemas.microsoft.com/office/drawing/2014/main" id="{60DF7D34-6A46-E442-D11E-3C27729AF12F}"/>
              </a:ext>
            </a:extLst>
          </p:cNvPr>
          <p:cNvSpPr txBox="1">
            <a:spLocks noChangeArrowheads="1"/>
          </p:cNvSpPr>
          <p:nvPr/>
        </p:nvSpPr>
        <p:spPr bwMode="auto">
          <a:xfrm>
            <a:off x="5802484" y="2694454"/>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トリプルコート</a:t>
            </a:r>
          </a:p>
        </p:txBody>
      </p:sp>
      <p:sp>
        <p:nvSpPr>
          <p:cNvPr id="99" name="Text Box 20">
            <a:extLst>
              <a:ext uri="{FF2B5EF4-FFF2-40B4-BE49-F238E27FC236}">
                <a16:creationId xmlns:a16="http://schemas.microsoft.com/office/drawing/2014/main" id="{FB3FF894-B43A-A8FE-C10B-B70933EA689C}"/>
              </a:ext>
            </a:extLst>
          </p:cNvPr>
          <p:cNvSpPr txBox="1">
            <a:spLocks noChangeArrowheads="1"/>
          </p:cNvSpPr>
          <p:nvPr/>
        </p:nvSpPr>
        <p:spPr bwMode="auto">
          <a:xfrm>
            <a:off x="5802484" y="3381149"/>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ダブルコート</a:t>
            </a:r>
          </a:p>
        </p:txBody>
      </p:sp>
      <p:grpSp>
        <p:nvGrpSpPr>
          <p:cNvPr id="152" name="グループ化 151">
            <a:extLst>
              <a:ext uri="{FF2B5EF4-FFF2-40B4-BE49-F238E27FC236}">
                <a16:creationId xmlns:a16="http://schemas.microsoft.com/office/drawing/2014/main" id="{192BF32F-CBAA-F45C-A2A3-E0DD4212DBA0}"/>
              </a:ext>
            </a:extLst>
          </p:cNvPr>
          <p:cNvGrpSpPr/>
          <p:nvPr/>
        </p:nvGrpSpPr>
        <p:grpSpPr>
          <a:xfrm>
            <a:off x="5905535" y="6992846"/>
            <a:ext cx="3579291" cy="1258821"/>
            <a:chOff x="142875" y="753803"/>
            <a:chExt cx="3579291" cy="1258821"/>
          </a:xfrm>
        </p:grpSpPr>
        <p:pic>
          <p:nvPicPr>
            <p:cNvPr id="103" name="図 102">
              <a:extLst>
                <a:ext uri="{FF2B5EF4-FFF2-40B4-BE49-F238E27FC236}">
                  <a16:creationId xmlns:a16="http://schemas.microsoft.com/office/drawing/2014/main" id="{BAA4A515-DD62-91EE-A41A-F882C19FAC46}"/>
                </a:ext>
              </a:extLst>
            </p:cNvPr>
            <p:cNvPicPr>
              <a:picLocks noChangeAspect="1"/>
            </p:cNvPicPr>
            <p:nvPr/>
          </p:nvPicPr>
          <p:blipFill>
            <a:blip r:embed="rId32"/>
            <a:stretch>
              <a:fillRect/>
            </a:stretch>
          </p:blipFill>
          <p:spPr>
            <a:xfrm>
              <a:off x="142875" y="1419877"/>
              <a:ext cx="261818" cy="288000"/>
            </a:xfrm>
            <a:prstGeom prst="rect">
              <a:avLst/>
            </a:prstGeom>
          </p:spPr>
        </p:pic>
        <p:pic>
          <p:nvPicPr>
            <p:cNvPr id="108" name="図 107">
              <a:extLst>
                <a:ext uri="{FF2B5EF4-FFF2-40B4-BE49-F238E27FC236}">
                  <a16:creationId xmlns:a16="http://schemas.microsoft.com/office/drawing/2014/main" id="{8DFC46AE-52E6-4BE8-9CE0-F3C9317823FD}"/>
                </a:ext>
              </a:extLst>
            </p:cNvPr>
            <p:cNvPicPr>
              <a:picLocks noChangeAspect="1"/>
            </p:cNvPicPr>
            <p:nvPr/>
          </p:nvPicPr>
          <p:blipFill>
            <a:blip r:embed="rId33"/>
            <a:stretch>
              <a:fillRect/>
            </a:stretch>
          </p:blipFill>
          <p:spPr>
            <a:xfrm>
              <a:off x="363865" y="1419877"/>
              <a:ext cx="261818" cy="288000"/>
            </a:xfrm>
            <a:prstGeom prst="rect">
              <a:avLst/>
            </a:prstGeom>
          </p:spPr>
        </p:pic>
        <p:pic>
          <p:nvPicPr>
            <p:cNvPr id="114" name="図 113">
              <a:extLst>
                <a:ext uri="{FF2B5EF4-FFF2-40B4-BE49-F238E27FC236}">
                  <a16:creationId xmlns:a16="http://schemas.microsoft.com/office/drawing/2014/main" id="{EE690BA2-105E-C622-6FC1-0E81B605CBD1}"/>
                </a:ext>
              </a:extLst>
            </p:cNvPr>
            <p:cNvPicPr>
              <a:picLocks noChangeAspect="1"/>
            </p:cNvPicPr>
            <p:nvPr/>
          </p:nvPicPr>
          <p:blipFill>
            <a:blip r:embed="rId31"/>
            <a:stretch>
              <a:fillRect/>
            </a:stretch>
          </p:blipFill>
          <p:spPr>
            <a:xfrm>
              <a:off x="584855" y="1419877"/>
              <a:ext cx="261818" cy="288000"/>
            </a:xfrm>
            <a:prstGeom prst="rect">
              <a:avLst/>
            </a:prstGeom>
          </p:spPr>
        </p:pic>
        <p:pic>
          <p:nvPicPr>
            <p:cNvPr id="115" name="図 114">
              <a:extLst>
                <a:ext uri="{FF2B5EF4-FFF2-40B4-BE49-F238E27FC236}">
                  <a16:creationId xmlns:a16="http://schemas.microsoft.com/office/drawing/2014/main" id="{CD4DB274-143C-50C3-AF08-84D59A530520}"/>
                </a:ext>
              </a:extLst>
            </p:cNvPr>
            <p:cNvPicPr>
              <a:picLocks noChangeAspect="1"/>
            </p:cNvPicPr>
            <p:nvPr/>
          </p:nvPicPr>
          <p:blipFill>
            <a:blip r:embed="rId10"/>
            <a:stretch>
              <a:fillRect/>
            </a:stretch>
          </p:blipFill>
          <p:spPr>
            <a:xfrm>
              <a:off x="805845" y="1419877"/>
              <a:ext cx="261818" cy="288000"/>
            </a:xfrm>
            <a:prstGeom prst="rect">
              <a:avLst/>
            </a:prstGeom>
          </p:spPr>
        </p:pic>
        <p:pic>
          <p:nvPicPr>
            <p:cNvPr id="116" name="図 115">
              <a:extLst>
                <a:ext uri="{FF2B5EF4-FFF2-40B4-BE49-F238E27FC236}">
                  <a16:creationId xmlns:a16="http://schemas.microsoft.com/office/drawing/2014/main" id="{9CAEC555-BB94-D40C-9290-2A2873DEAB94}"/>
                </a:ext>
              </a:extLst>
            </p:cNvPr>
            <p:cNvPicPr>
              <a:picLocks noChangeAspect="1"/>
            </p:cNvPicPr>
            <p:nvPr/>
          </p:nvPicPr>
          <p:blipFill>
            <a:blip r:embed="rId28"/>
            <a:stretch>
              <a:fillRect/>
            </a:stretch>
          </p:blipFill>
          <p:spPr>
            <a:xfrm>
              <a:off x="1026835" y="1419877"/>
              <a:ext cx="261818" cy="288000"/>
            </a:xfrm>
            <a:prstGeom prst="rect">
              <a:avLst/>
            </a:prstGeom>
          </p:spPr>
        </p:pic>
        <p:pic>
          <p:nvPicPr>
            <p:cNvPr id="117" name="図 116">
              <a:extLst>
                <a:ext uri="{FF2B5EF4-FFF2-40B4-BE49-F238E27FC236}">
                  <a16:creationId xmlns:a16="http://schemas.microsoft.com/office/drawing/2014/main" id="{2C8AD4EC-A0D1-FE96-FD03-7A78F4D3757B}"/>
                </a:ext>
              </a:extLst>
            </p:cNvPr>
            <p:cNvPicPr>
              <a:picLocks noChangeAspect="1"/>
            </p:cNvPicPr>
            <p:nvPr/>
          </p:nvPicPr>
          <p:blipFill>
            <a:blip r:embed="rId29"/>
            <a:stretch>
              <a:fillRect/>
            </a:stretch>
          </p:blipFill>
          <p:spPr>
            <a:xfrm>
              <a:off x="1247825" y="1419877"/>
              <a:ext cx="261818" cy="288000"/>
            </a:xfrm>
            <a:prstGeom prst="rect">
              <a:avLst/>
            </a:prstGeom>
          </p:spPr>
        </p:pic>
        <p:pic>
          <p:nvPicPr>
            <p:cNvPr id="118" name="図 117">
              <a:extLst>
                <a:ext uri="{FF2B5EF4-FFF2-40B4-BE49-F238E27FC236}">
                  <a16:creationId xmlns:a16="http://schemas.microsoft.com/office/drawing/2014/main" id="{EC8DA4A2-2B92-82D6-0040-F89EB45CB6AF}"/>
                </a:ext>
              </a:extLst>
            </p:cNvPr>
            <p:cNvPicPr>
              <a:picLocks noChangeAspect="1"/>
            </p:cNvPicPr>
            <p:nvPr/>
          </p:nvPicPr>
          <p:blipFill>
            <a:blip r:embed="rId30"/>
            <a:stretch>
              <a:fillRect/>
            </a:stretch>
          </p:blipFill>
          <p:spPr>
            <a:xfrm>
              <a:off x="1468815" y="1419877"/>
              <a:ext cx="261818" cy="288000"/>
            </a:xfrm>
            <a:prstGeom prst="rect">
              <a:avLst/>
            </a:prstGeom>
          </p:spPr>
        </p:pic>
        <p:pic>
          <p:nvPicPr>
            <p:cNvPr id="119" name="図 118">
              <a:extLst>
                <a:ext uri="{FF2B5EF4-FFF2-40B4-BE49-F238E27FC236}">
                  <a16:creationId xmlns:a16="http://schemas.microsoft.com/office/drawing/2014/main" id="{BED1510C-25E7-71C7-7556-685D065521EE}"/>
                </a:ext>
              </a:extLst>
            </p:cNvPr>
            <p:cNvPicPr>
              <a:picLocks noChangeAspect="1"/>
            </p:cNvPicPr>
            <p:nvPr/>
          </p:nvPicPr>
          <p:blipFill>
            <a:blip r:embed="rId34"/>
            <a:stretch>
              <a:fillRect/>
            </a:stretch>
          </p:blipFill>
          <p:spPr>
            <a:xfrm>
              <a:off x="1689805" y="1419877"/>
              <a:ext cx="261818" cy="288000"/>
            </a:xfrm>
            <a:prstGeom prst="rect">
              <a:avLst/>
            </a:prstGeom>
          </p:spPr>
        </p:pic>
        <p:pic>
          <p:nvPicPr>
            <p:cNvPr id="120" name="図 119">
              <a:extLst>
                <a:ext uri="{FF2B5EF4-FFF2-40B4-BE49-F238E27FC236}">
                  <a16:creationId xmlns:a16="http://schemas.microsoft.com/office/drawing/2014/main" id="{4C4B1527-0C32-AAB7-1304-AB1643FCDF06}"/>
                </a:ext>
              </a:extLst>
            </p:cNvPr>
            <p:cNvPicPr>
              <a:picLocks noChangeAspect="1"/>
            </p:cNvPicPr>
            <p:nvPr/>
          </p:nvPicPr>
          <p:blipFill>
            <a:blip r:embed="rId35"/>
            <a:stretch>
              <a:fillRect/>
            </a:stretch>
          </p:blipFill>
          <p:spPr>
            <a:xfrm>
              <a:off x="1910795" y="1419877"/>
              <a:ext cx="261818" cy="288000"/>
            </a:xfrm>
            <a:prstGeom prst="rect">
              <a:avLst/>
            </a:prstGeom>
          </p:spPr>
        </p:pic>
        <p:pic>
          <p:nvPicPr>
            <p:cNvPr id="121" name="図 120">
              <a:extLst>
                <a:ext uri="{FF2B5EF4-FFF2-40B4-BE49-F238E27FC236}">
                  <a16:creationId xmlns:a16="http://schemas.microsoft.com/office/drawing/2014/main" id="{F42B9D97-E318-7B33-2DE8-D8AF346E260A}"/>
                </a:ext>
              </a:extLst>
            </p:cNvPr>
            <p:cNvPicPr>
              <a:picLocks noChangeAspect="1"/>
            </p:cNvPicPr>
            <p:nvPr/>
          </p:nvPicPr>
          <p:blipFill>
            <a:blip r:embed="rId36"/>
            <a:stretch>
              <a:fillRect/>
            </a:stretch>
          </p:blipFill>
          <p:spPr>
            <a:xfrm>
              <a:off x="2131785" y="1419877"/>
              <a:ext cx="261818" cy="288000"/>
            </a:xfrm>
            <a:prstGeom prst="rect">
              <a:avLst/>
            </a:prstGeom>
          </p:spPr>
        </p:pic>
        <p:pic>
          <p:nvPicPr>
            <p:cNvPr id="122" name="図 121">
              <a:extLst>
                <a:ext uri="{FF2B5EF4-FFF2-40B4-BE49-F238E27FC236}">
                  <a16:creationId xmlns:a16="http://schemas.microsoft.com/office/drawing/2014/main" id="{451497F1-AADE-3976-9D24-49023C371909}"/>
                </a:ext>
              </a:extLst>
            </p:cNvPr>
            <p:cNvPicPr>
              <a:picLocks noChangeAspect="1"/>
            </p:cNvPicPr>
            <p:nvPr/>
          </p:nvPicPr>
          <p:blipFill>
            <a:blip r:embed="rId37"/>
            <a:stretch>
              <a:fillRect/>
            </a:stretch>
          </p:blipFill>
          <p:spPr>
            <a:xfrm>
              <a:off x="2352775" y="1419877"/>
              <a:ext cx="261818" cy="288000"/>
            </a:xfrm>
            <a:prstGeom prst="rect">
              <a:avLst/>
            </a:prstGeom>
          </p:spPr>
        </p:pic>
        <p:pic>
          <p:nvPicPr>
            <p:cNvPr id="123" name="図 122">
              <a:extLst>
                <a:ext uri="{FF2B5EF4-FFF2-40B4-BE49-F238E27FC236}">
                  <a16:creationId xmlns:a16="http://schemas.microsoft.com/office/drawing/2014/main" id="{00131BD9-6291-37BC-C41B-7C934B1D514A}"/>
                </a:ext>
              </a:extLst>
            </p:cNvPr>
            <p:cNvPicPr>
              <a:picLocks noChangeAspect="1"/>
            </p:cNvPicPr>
            <p:nvPr/>
          </p:nvPicPr>
          <p:blipFill>
            <a:blip r:embed="rId38"/>
            <a:stretch>
              <a:fillRect/>
            </a:stretch>
          </p:blipFill>
          <p:spPr>
            <a:xfrm>
              <a:off x="2573765" y="1419877"/>
              <a:ext cx="261818" cy="288000"/>
            </a:xfrm>
            <a:prstGeom prst="rect">
              <a:avLst/>
            </a:prstGeom>
          </p:spPr>
        </p:pic>
        <p:pic>
          <p:nvPicPr>
            <p:cNvPr id="124" name="図 123">
              <a:extLst>
                <a:ext uri="{FF2B5EF4-FFF2-40B4-BE49-F238E27FC236}">
                  <a16:creationId xmlns:a16="http://schemas.microsoft.com/office/drawing/2014/main" id="{30149C67-BDB7-4EA5-B5A1-3A0023AF98B5}"/>
                </a:ext>
              </a:extLst>
            </p:cNvPr>
            <p:cNvPicPr>
              <a:picLocks noChangeAspect="1"/>
            </p:cNvPicPr>
            <p:nvPr/>
          </p:nvPicPr>
          <p:blipFill>
            <a:blip r:embed="rId39"/>
            <a:stretch>
              <a:fillRect/>
            </a:stretch>
          </p:blipFill>
          <p:spPr>
            <a:xfrm>
              <a:off x="2794755" y="1419877"/>
              <a:ext cx="261818" cy="288000"/>
            </a:xfrm>
            <a:prstGeom prst="rect">
              <a:avLst/>
            </a:prstGeom>
          </p:spPr>
        </p:pic>
        <p:pic>
          <p:nvPicPr>
            <p:cNvPr id="125" name="図 124">
              <a:extLst>
                <a:ext uri="{FF2B5EF4-FFF2-40B4-BE49-F238E27FC236}">
                  <a16:creationId xmlns:a16="http://schemas.microsoft.com/office/drawing/2014/main" id="{70293CAD-E5E8-3502-70A5-19CF73EF807B}"/>
                </a:ext>
              </a:extLst>
            </p:cNvPr>
            <p:cNvPicPr>
              <a:picLocks noChangeAspect="1"/>
            </p:cNvPicPr>
            <p:nvPr/>
          </p:nvPicPr>
          <p:blipFill>
            <a:blip r:embed="rId27"/>
            <a:stretch>
              <a:fillRect/>
            </a:stretch>
          </p:blipFill>
          <p:spPr>
            <a:xfrm>
              <a:off x="3015745" y="1419877"/>
              <a:ext cx="261818" cy="288000"/>
            </a:xfrm>
            <a:prstGeom prst="rect">
              <a:avLst/>
            </a:prstGeom>
          </p:spPr>
        </p:pic>
        <p:pic>
          <p:nvPicPr>
            <p:cNvPr id="126" name="図 125">
              <a:extLst>
                <a:ext uri="{FF2B5EF4-FFF2-40B4-BE49-F238E27FC236}">
                  <a16:creationId xmlns:a16="http://schemas.microsoft.com/office/drawing/2014/main" id="{281538F2-6120-67AA-B961-437611C09B70}"/>
                </a:ext>
              </a:extLst>
            </p:cNvPr>
            <p:cNvPicPr>
              <a:picLocks noChangeAspect="1"/>
            </p:cNvPicPr>
            <p:nvPr/>
          </p:nvPicPr>
          <p:blipFill>
            <a:blip r:embed="rId40"/>
            <a:stretch>
              <a:fillRect/>
            </a:stretch>
          </p:blipFill>
          <p:spPr>
            <a:xfrm>
              <a:off x="3236735" y="1419877"/>
              <a:ext cx="261818" cy="288000"/>
            </a:xfrm>
            <a:prstGeom prst="rect">
              <a:avLst/>
            </a:prstGeom>
          </p:spPr>
        </p:pic>
        <p:pic>
          <p:nvPicPr>
            <p:cNvPr id="127" name="図 126">
              <a:extLst>
                <a:ext uri="{FF2B5EF4-FFF2-40B4-BE49-F238E27FC236}">
                  <a16:creationId xmlns:a16="http://schemas.microsoft.com/office/drawing/2014/main" id="{717F3239-2D7D-A3AF-EDCD-BD994662E589}"/>
                </a:ext>
              </a:extLst>
            </p:cNvPr>
            <p:cNvPicPr>
              <a:picLocks noChangeAspect="1"/>
            </p:cNvPicPr>
            <p:nvPr/>
          </p:nvPicPr>
          <p:blipFill>
            <a:blip r:embed="rId41"/>
            <a:stretch>
              <a:fillRect/>
            </a:stretch>
          </p:blipFill>
          <p:spPr>
            <a:xfrm>
              <a:off x="3457730" y="1419877"/>
              <a:ext cx="264436" cy="288000"/>
            </a:xfrm>
            <a:prstGeom prst="rect">
              <a:avLst/>
            </a:prstGeom>
          </p:spPr>
        </p:pic>
        <p:pic>
          <p:nvPicPr>
            <p:cNvPr id="128" name="図 127">
              <a:extLst>
                <a:ext uri="{FF2B5EF4-FFF2-40B4-BE49-F238E27FC236}">
                  <a16:creationId xmlns:a16="http://schemas.microsoft.com/office/drawing/2014/main" id="{4C3C5F89-1D3A-07F2-A107-E39EE2FCA32F}"/>
                </a:ext>
              </a:extLst>
            </p:cNvPr>
            <p:cNvPicPr>
              <a:picLocks noChangeAspect="1"/>
            </p:cNvPicPr>
            <p:nvPr/>
          </p:nvPicPr>
          <p:blipFill>
            <a:blip r:embed="rId26"/>
            <a:stretch>
              <a:fillRect/>
            </a:stretch>
          </p:blipFill>
          <p:spPr>
            <a:xfrm>
              <a:off x="3457730" y="1724624"/>
              <a:ext cx="264436" cy="288000"/>
            </a:xfrm>
            <a:prstGeom prst="rect">
              <a:avLst/>
            </a:prstGeom>
          </p:spPr>
        </p:pic>
        <p:pic>
          <p:nvPicPr>
            <p:cNvPr id="129" name="図 128">
              <a:extLst>
                <a:ext uri="{FF2B5EF4-FFF2-40B4-BE49-F238E27FC236}">
                  <a16:creationId xmlns:a16="http://schemas.microsoft.com/office/drawing/2014/main" id="{3A26BC9C-E9FB-CC97-0C58-13CDBFB137A7}"/>
                </a:ext>
              </a:extLst>
            </p:cNvPr>
            <p:cNvPicPr>
              <a:picLocks noChangeAspect="1"/>
            </p:cNvPicPr>
            <p:nvPr/>
          </p:nvPicPr>
          <p:blipFill>
            <a:blip r:embed="rId11"/>
            <a:stretch>
              <a:fillRect/>
            </a:stretch>
          </p:blipFill>
          <p:spPr>
            <a:xfrm>
              <a:off x="142875" y="1124744"/>
              <a:ext cx="261819" cy="288000"/>
            </a:xfrm>
            <a:prstGeom prst="rect">
              <a:avLst/>
            </a:prstGeom>
          </p:spPr>
        </p:pic>
        <p:pic>
          <p:nvPicPr>
            <p:cNvPr id="130" name="図 129">
              <a:extLst>
                <a:ext uri="{FF2B5EF4-FFF2-40B4-BE49-F238E27FC236}">
                  <a16:creationId xmlns:a16="http://schemas.microsoft.com/office/drawing/2014/main" id="{5654796A-A460-1111-1D0A-FC812A5D75A2}"/>
                </a:ext>
              </a:extLst>
            </p:cNvPr>
            <p:cNvPicPr>
              <a:picLocks noChangeAspect="1"/>
            </p:cNvPicPr>
            <p:nvPr/>
          </p:nvPicPr>
          <p:blipFill>
            <a:blip r:embed="rId12"/>
            <a:stretch>
              <a:fillRect/>
            </a:stretch>
          </p:blipFill>
          <p:spPr>
            <a:xfrm>
              <a:off x="363865" y="1124744"/>
              <a:ext cx="261819" cy="288000"/>
            </a:xfrm>
            <a:prstGeom prst="rect">
              <a:avLst/>
            </a:prstGeom>
          </p:spPr>
        </p:pic>
        <p:pic>
          <p:nvPicPr>
            <p:cNvPr id="131" name="図 130">
              <a:extLst>
                <a:ext uri="{FF2B5EF4-FFF2-40B4-BE49-F238E27FC236}">
                  <a16:creationId xmlns:a16="http://schemas.microsoft.com/office/drawing/2014/main" id="{BB95ACAB-87FF-8741-F767-41D4093C3733}"/>
                </a:ext>
              </a:extLst>
            </p:cNvPr>
            <p:cNvPicPr>
              <a:picLocks noChangeAspect="1"/>
            </p:cNvPicPr>
            <p:nvPr/>
          </p:nvPicPr>
          <p:blipFill>
            <a:blip r:embed="rId13"/>
            <a:stretch>
              <a:fillRect/>
            </a:stretch>
          </p:blipFill>
          <p:spPr>
            <a:xfrm>
              <a:off x="584855" y="1124744"/>
              <a:ext cx="261819" cy="288000"/>
            </a:xfrm>
            <a:prstGeom prst="rect">
              <a:avLst/>
            </a:prstGeom>
          </p:spPr>
        </p:pic>
        <p:pic>
          <p:nvPicPr>
            <p:cNvPr id="132" name="図 131">
              <a:extLst>
                <a:ext uri="{FF2B5EF4-FFF2-40B4-BE49-F238E27FC236}">
                  <a16:creationId xmlns:a16="http://schemas.microsoft.com/office/drawing/2014/main" id="{2FBE1739-B138-9FDC-722C-6D3B8699F629}"/>
                </a:ext>
              </a:extLst>
            </p:cNvPr>
            <p:cNvPicPr>
              <a:picLocks noChangeAspect="1"/>
            </p:cNvPicPr>
            <p:nvPr/>
          </p:nvPicPr>
          <p:blipFill>
            <a:blip r:embed="rId42"/>
            <a:stretch>
              <a:fillRect/>
            </a:stretch>
          </p:blipFill>
          <p:spPr>
            <a:xfrm>
              <a:off x="805845" y="1124744"/>
              <a:ext cx="261819" cy="288000"/>
            </a:xfrm>
            <a:prstGeom prst="rect">
              <a:avLst/>
            </a:prstGeom>
          </p:spPr>
        </p:pic>
        <p:pic>
          <p:nvPicPr>
            <p:cNvPr id="133" name="図 132">
              <a:extLst>
                <a:ext uri="{FF2B5EF4-FFF2-40B4-BE49-F238E27FC236}">
                  <a16:creationId xmlns:a16="http://schemas.microsoft.com/office/drawing/2014/main" id="{C1827884-353E-E127-F6CF-BEDE8042F7BF}"/>
                </a:ext>
              </a:extLst>
            </p:cNvPr>
            <p:cNvPicPr>
              <a:picLocks noChangeAspect="1"/>
            </p:cNvPicPr>
            <p:nvPr/>
          </p:nvPicPr>
          <p:blipFill>
            <a:blip r:embed="rId14"/>
            <a:stretch>
              <a:fillRect/>
            </a:stretch>
          </p:blipFill>
          <p:spPr>
            <a:xfrm>
              <a:off x="1026835" y="1124744"/>
              <a:ext cx="261819" cy="288000"/>
            </a:xfrm>
            <a:prstGeom prst="rect">
              <a:avLst/>
            </a:prstGeom>
          </p:spPr>
        </p:pic>
        <p:pic>
          <p:nvPicPr>
            <p:cNvPr id="134" name="図 133">
              <a:extLst>
                <a:ext uri="{FF2B5EF4-FFF2-40B4-BE49-F238E27FC236}">
                  <a16:creationId xmlns:a16="http://schemas.microsoft.com/office/drawing/2014/main" id="{43F4602B-6BCF-ADBC-17BD-ED45F6582BFC}"/>
                </a:ext>
              </a:extLst>
            </p:cNvPr>
            <p:cNvPicPr>
              <a:picLocks noChangeAspect="1"/>
            </p:cNvPicPr>
            <p:nvPr/>
          </p:nvPicPr>
          <p:blipFill>
            <a:blip r:embed="rId15"/>
            <a:stretch>
              <a:fillRect/>
            </a:stretch>
          </p:blipFill>
          <p:spPr>
            <a:xfrm>
              <a:off x="1247824" y="1124744"/>
              <a:ext cx="261819" cy="288000"/>
            </a:xfrm>
            <a:prstGeom prst="rect">
              <a:avLst/>
            </a:prstGeom>
          </p:spPr>
        </p:pic>
        <p:pic>
          <p:nvPicPr>
            <p:cNvPr id="135" name="図 134">
              <a:extLst>
                <a:ext uri="{FF2B5EF4-FFF2-40B4-BE49-F238E27FC236}">
                  <a16:creationId xmlns:a16="http://schemas.microsoft.com/office/drawing/2014/main" id="{6B73252B-E040-0AA0-02B3-91008C9DF30B}"/>
                </a:ext>
              </a:extLst>
            </p:cNvPr>
            <p:cNvPicPr>
              <a:picLocks noChangeAspect="1"/>
            </p:cNvPicPr>
            <p:nvPr/>
          </p:nvPicPr>
          <p:blipFill>
            <a:blip r:embed="rId16"/>
            <a:stretch>
              <a:fillRect/>
            </a:stretch>
          </p:blipFill>
          <p:spPr>
            <a:xfrm>
              <a:off x="1468814" y="1124744"/>
              <a:ext cx="261819" cy="288000"/>
            </a:xfrm>
            <a:prstGeom prst="rect">
              <a:avLst/>
            </a:prstGeom>
          </p:spPr>
        </p:pic>
        <p:pic>
          <p:nvPicPr>
            <p:cNvPr id="137" name="図 136">
              <a:extLst>
                <a:ext uri="{FF2B5EF4-FFF2-40B4-BE49-F238E27FC236}">
                  <a16:creationId xmlns:a16="http://schemas.microsoft.com/office/drawing/2014/main" id="{65BF69F7-C0C1-3CCC-77A6-BA2D7B9D7B7E}"/>
                </a:ext>
              </a:extLst>
            </p:cNvPr>
            <p:cNvPicPr>
              <a:picLocks noChangeAspect="1"/>
            </p:cNvPicPr>
            <p:nvPr/>
          </p:nvPicPr>
          <p:blipFill>
            <a:blip r:embed="rId17"/>
            <a:stretch>
              <a:fillRect/>
            </a:stretch>
          </p:blipFill>
          <p:spPr>
            <a:xfrm>
              <a:off x="1689804" y="1124744"/>
              <a:ext cx="261819" cy="288000"/>
            </a:xfrm>
            <a:prstGeom prst="rect">
              <a:avLst/>
            </a:prstGeom>
          </p:spPr>
        </p:pic>
        <p:pic>
          <p:nvPicPr>
            <p:cNvPr id="139" name="図 138">
              <a:extLst>
                <a:ext uri="{FF2B5EF4-FFF2-40B4-BE49-F238E27FC236}">
                  <a16:creationId xmlns:a16="http://schemas.microsoft.com/office/drawing/2014/main" id="{1D0179CA-1BFB-A14B-23C3-2F61F984C1E5}"/>
                </a:ext>
              </a:extLst>
            </p:cNvPr>
            <p:cNvPicPr>
              <a:picLocks noChangeAspect="1"/>
            </p:cNvPicPr>
            <p:nvPr/>
          </p:nvPicPr>
          <p:blipFill>
            <a:blip r:embed="rId18"/>
            <a:stretch>
              <a:fillRect/>
            </a:stretch>
          </p:blipFill>
          <p:spPr>
            <a:xfrm>
              <a:off x="1910794" y="1124744"/>
              <a:ext cx="261819" cy="288000"/>
            </a:xfrm>
            <a:prstGeom prst="rect">
              <a:avLst/>
            </a:prstGeom>
          </p:spPr>
        </p:pic>
        <p:pic>
          <p:nvPicPr>
            <p:cNvPr id="140" name="図 139">
              <a:extLst>
                <a:ext uri="{FF2B5EF4-FFF2-40B4-BE49-F238E27FC236}">
                  <a16:creationId xmlns:a16="http://schemas.microsoft.com/office/drawing/2014/main" id="{EC6B5539-8F30-5CC9-A89D-55D6844484D5}"/>
                </a:ext>
              </a:extLst>
            </p:cNvPr>
            <p:cNvPicPr>
              <a:picLocks noChangeAspect="1"/>
            </p:cNvPicPr>
            <p:nvPr/>
          </p:nvPicPr>
          <p:blipFill>
            <a:blip r:embed="rId19"/>
            <a:stretch>
              <a:fillRect/>
            </a:stretch>
          </p:blipFill>
          <p:spPr>
            <a:xfrm>
              <a:off x="2131784" y="1124744"/>
              <a:ext cx="261819" cy="288000"/>
            </a:xfrm>
            <a:prstGeom prst="rect">
              <a:avLst/>
            </a:prstGeom>
          </p:spPr>
        </p:pic>
        <p:pic>
          <p:nvPicPr>
            <p:cNvPr id="141" name="図 140">
              <a:extLst>
                <a:ext uri="{FF2B5EF4-FFF2-40B4-BE49-F238E27FC236}">
                  <a16:creationId xmlns:a16="http://schemas.microsoft.com/office/drawing/2014/main" id="{6BEA0F44-9502-63D6-1078-F64CE92D1205}"/>
                </a:ext>
              </a:extLst>
            </p:cNvPr>
            <p:cNvPicPr>
              <a:picLocks noChangeAspect="1"/>
            </p:cNvPicPr>
            <p:nvPr/>
          </p:nvPicPr>
          <p:blipFill>
            <a:blip r:embed="rId20"/>
            <a:stretch>
              <a:fillRect/>
            </a:stretch>
          </p:blipFill>
          <p:spPr>
            <a:xfrm>
              <a:off x="2352774" y="1124744"/>
              <a:ext cx="261819" cy="288000"/>
            </a:xfrm>
            <a:prstGeom prst="rect">
              <a:avLst/>
            </a:prstGeom>
          </p:spPr>
        </p:pic>
        <p:pic>
          <p:nvPicPr>
            <p:cNvPr id="143" name="図 142">
              <a:extLst>
                <a:ext uri="{FF2B5EF4-FFF2-40B4-BE49-F238E27FC236}">
                  <a16:creationId xmlns:a16="http://schemas.microsoft.com/office/drawing/2014/main" id="{95BC9A2D-787E-D588-6DC0-58B163ACCFD6}"/>
                </a:ext>
              </a:extLst>
            </p:cNvPr>
            <p:cNvPicPr>
              <a:picLocks noChangeAspect="1"/>
            </p:cNvPicPr>
            <p:nvPr/>
          </p:nvPicPr>
          <p:blipFill>
            <a:blip r:embed="rId21"/>
            <a:stretch>
              <a:fillRect/>
            </a:stretch>
          </p:blipFill>
          <p:spPr>
            <a:xfrm>
              <a:off x="2573764" y="1124744"/>
              <a:ext cx="261819" cy="288000"/>
            </a:xfrm>
            <a:prstGeom prst="rect">
              <a:avLst/>
            </a:prstGeom>
          </p:spPr>
        </p:pic>
        <p:pic>
          <p:nvPicPr>
            <p:cNvPr id="144" name="図 143">
              <a:extLst>
                <a:ext uri="{FF2B5EF4-FFF2-40B4-BE49-F238E27FC236}">
                  <a16:creationId xmlns:a16="http://schemas.microsoft.com/office/drawing/2014/main" id="{584CD9C6-4F4B-23C0-78D8-5138F570F0BE}"/>
                </a:ext>
              </a:extLst>
            </p:cNvPr>
            <p:cNvPicPr>
              <a:picLocks noChangeAspect="1"/>
            </p:cNvPicPr>
            <p:nvPr/>
          </p:nvPicPr>
          <p:blipFill>
            <a:blip r:embed="rId22"/>
            <a:stretch>
              <a:fillRect/>
            </a:stretch>
          </p:blipFill>
          <p:spPr>
            <a:xfrm>
              <a:off x="2794754" y="1124744"/>
              <a:ext cx="261819" cy="288000"/>
            </a:xfrm>
            <a:prstGeom prst="rect">
              <a:avLst/>
            </a:prstGeom>
          </p:spPr>
        </p:pic>
        <p:pic>
          <p:nvPicPr>
            <p:cNvPr id="145" name="図 144">
              <a:extLst>
                <a:ext uri="{FF2B5EF4-FFF2-40B4-BE49-F238E27FC236}">
                  <a16:creationId xmlns:a16="http://schemas.microsoft.com/office/drawing/2014/main" id="{01138D19-735F-B12C-366A-49940DEC5288}"/>
                </a:ext>
              </a:extLst>
            </p:cNvPr>
            <p:cNvPicPr>
              <a:picLocks noChangeAspect="1"/>
            </p:cNvPicPr>
            <p:nvPr/>
          </p:nvPicPr>
          <p:blipFill>
            <a:blip r:embed="rId23"/>
            <a:stretch>
              <a:fillRect/>
            </a:stretch>
          </p:blipFill>
          <p:spPr>
            <a:xfrm>
              <a:off x="3015744" y="1124744"/>
              <a:ext cx="261819" cy="288000"/>
            </a:xfrm>
            <a:prstGeom prst="rect">
              <a:avLst/>
            </a:prstGeom>
          </p:spPr>
        </p:pic>
        <p:pic>
          <p:nvPicPr>
            <p:cNvPr id="146" name="図 145">
              <a:extLst>
                <a:ext uri="{FF2B5EF4-FFF2-40B4-BE49-F238E27FC236}">
                  <a16:creationId xmlns:a16="http://schemas.microsoft.com/office/drawing/2014/main" id="{3006C7EB-D1E3-F5C6-2A9A-3C593FAAEAAE}"/>
                </a:ext>
              </a:extLst>
            </p:cNvPr>
            <p:cNvPicPr>
              <a:picLocks noChangeAspect="1"/>
            </p:cNvPicPr>
            <p:nvPr/>
          </p:nvPicPr>
          <p:blipFill>
            <a:blip r:embed="rId24"/>
            <a:stretch>
              <a:fillRect/>
            </a:stretch>
          </p:blipFill>
          <p:spPr>
            <a:xfrm>
              <a:off x="3236734" y="1124744"/>
              <a:ext cx="261819" cy="288000"/>
            </a:xfrm>
            <a:prstGeom prst="rect">
              <a:avLst/>
            </a:prstGeom>
          </p:spPr>
        </p:pic>
        <p:pic>
          <p:nvPicPr>
            <p:cNvPr id="147" name="図 146">
              <a:extLst>
                <a:ext uri="{FF2B5EF4-FFF2-40B4-BE49-F238E27FC236}">
                  <a16:creationId xmlns:a16="http://schemas.microsoft.com/office/drawing/2014/main" id="{968BFB70-18B7-7EE0-22A2-506293EB818A}"/>
                </a:ext>
              </a:extLst>
            </p:cNvPr>
            <p:cNvPicPr>
              <a:picLocks noChangeAspect="1"/>
            </p:cNvPicPr>
            <p:nvPr/>
          </p:nvPicPr>
          <p:blipFill>
            <a:blip r:embed="rId43"/>
            <a:stretch>
              <a:fillRect/>
            </a:stretch>
          </p:blipFill>
          <p:spPr>
            <a:xfrm>
              <a:off x="3457729" y="1124744"/>
              <a:ext cx="264437" cy="288000"/>
            </a:xfrm>
            <a:prstGeom prst="rect">
              <a:avLst/>
            </a:prstGeom>
          </p:spPr>
        </p:pic>
        <p:pic>
          <p:nvPicPr>
            <p:cNvPr id="148" name="図 147">
              <a:extLst>
                <a:ext uri="{FF2B5EF4-FFF2-40B4-BE49-F238E27FC236}">
                  <a16:creationId xmlns:a16="http://schemas.microsoft.com/office/drawing/2014/main" id="{D51B6B41-904E-48AA-EEB9-F1E5E41A5145}"/>
                </a:ext>
              </a:extLst>
            </p:cNvPr>
            <p:cNvPicPr>
              <a:picLocks noChangeAspect="1"/>
            </p:cNvPicPr>
            <p:nvPr/>
          </p:nvPicPr>
          <p:blipFill>
            <a:blip r:embed="rId25"/>
            <a:stretch>
              <a:fillRect/>
            </a:stretch>
          </p:blipFill>
          <p:spPr>
            <a:xfrm>
              <a:off x="3457730" y="753803"/>
              <a:ext cx="264436" cy="288000"/>
            </a:xfrm>
            <a:prstGeom prst="rect">
              <a:avLst/>
            </a:prstGeom>
          </p:spPr>
        </p:pic>
        <p:sp>
          <p:nvSpPr>
            <p:cNvPr id="149" name="テキスト ボックス 148">
              <a:extLst>
                <a:ext uri="{FF2B5EF4-FFF2-40B4-BE49-F238E27FC236}">
                  <a16:creationId xmlns:a16="http://schemas.microsoft.com/office/drawing/2014/main" id="{66A5E693-4D2E-15B5-7BBC-FD1A85A9CDBF}"/>
                </a:ext>
              </a:extLst>
            </p:cNvPr>
            <p:cNvSpPr txBox="1"/>
            <p:nvPr/>
          </p:nvSpPr>
          <p:spPr>
            <a:xfrm>
              <a:off x="2154681"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50" name="テキスト ボックス 149">
              <a:extLst>
                <a:ext uri="{FF2B5EF4-FFF2-40B4-BE49-F238E27FC236}">
                  <a16:creationId xmlns:a16="http://schemas.microsoft.com/office/drawing/2014/main" id="{F790A5EE-4B09-AF6B-87EF-7F6742D65990}"/>
                </a:ext>
              </a:extLst>
            </p:cNvPr>
            <p:cNvSpPr txBox="1"/>
            <p:nvPr/>
          </p:nvSpPr>
          <p:spPr>
            <a:xfrm>
              <a:off x="2375671"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51" name="テキスト ボックス 150">
              <a:extLst>
                <a:ext uri="{FF2B5EF4-FFF2-40B4-BE49-F238E27FC236}">
                  <a16:creationId xmlns:a16="http://schemas.microsoft.com/office/drawing/2014/main" id="{9FBBACFE-8ACB-5AD0-8D8C-C15763B03368}"/>
                </a:ext>
              </a:extLst>
            </p:cNvPr>
            <p:cNvSpPr txBox="1"/>
            <p:nvPr/>
          </p:nvSpPr>
          <p:spPr>
            <a:xfrm>
              <a:off x="3481935" y="105747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grpSp>
        <p:nvGrpSpPr>
          <p:cNvPr id="96" name="グループ化 95">
            <a:extLst>
              <a:ext uri="{FF2B5EF4-FFF2-40B4-BE49-F238E27FC236}">
                <a16:creationId xmlns:a16="http://schemas.microsoft.com/office/drawing/2014/main" id="{BB50AF3D-2E02-05AB-30B6-B4E5DFEDB37D}"/>
              </a:ext>
            </a:extLst>
          </p:cNvPr>
          <p:cNvGrpSpPr/>
          <p:nvPr/>
        </p:nvGrpSpPr>
        <p:grpSpPr>
          <a:xfrm>
            <a:off x="3297238" y="1612207"/>
            <a:ext cx="2354397" cy="265077"/>
            <a:chOff x="3255863" y="1601366"/>
            <a:chExt cx="2354397" cy="265077"/>
          </a:xfrm>
        </p:grpSpPr>
        <p:sp>
          <p:nvSpPr>
            <p:cNvPr id="90" name="矢印: 五方向 89">
              <a:extLst>
                <a:ext uri="{FF2B5EF4-FFF2-40B4-BE49-F238E27FC236}">
                  <a16:creationId xmlns:a16="http://schemas.microsoft.com/office/drawing/2014/main" id="{6560526C-A231-2B87-B816-49FA26374A3C}"/>
                </a:ext>
              </a:extLst>
            </p:cNvPr>
            <p:cNvSpPr/>
            <p:nvPr/>
          </p:nvSpPr>
          <p:spPr>
            <a:xfrm>
              <a:off x="3255863" y="1601366"/>
              <a:ext cx="766198" cy="265077"/>
            </a:xfrm>
            <a:prstGeom prst="homePlate">
              <a:avLst/>
            </a:prstGeom>
            <a:solidFill>
              <a:srgbClr val="E7E2D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0800" rIns="18000" bIns="10800" rtlCol="0" anchor="ctr" anchorCtr="0"/>
            <a:lstStyle/>
            <a:p>
              <a:r>
                <a:rPr kumimoji="1" lang="ja-JP" altLang="en-US" sz="600" dirty="0">
                  <a:solidFill>
                    <a:schemeClr val="tx1"/>
                  </a:solidFill>
                  <a:latin typeface="+mn-ea"/>
                </a:rPr>
                <a:t>さらにお手入れを</a:t>
              </a:r>
              <a:endParaRPr kumimoji="1" lang="en-US" altLang="ja-JP" sz="600" dirty="0">
                <a:solidFill>
                  <a:schemeClr val="tx1"/>
                </a:solidFill>
                <a:latin typeface="+mn-ea"/>
              </a:endParaRPr>
            </a:p>
            <a:p>
              <a:r>
                <a:rPr kumimoji="1" lang="ja-JP" altLang="en-US" sz="600" dirty="0">
                  <a:solidFill>
                    <a:schemeClr val="tx1"/>
                  </a:solidFill>
                  <a:latin typeface="+mn-ea"/>
                </a:rPr>
                <a:t>ラクにするなら</a:t>
              </a:r>
            </a:p>
          </p:txBody>
        </p:sp>
        <p:sp>
          <p:nvSpPr>
            <p:cNvPr id="92" name="Text Box 20">
              <a:extLst>
                <a:ext uri="{FF2B5EF4-FFF2-40B4-BE49-F238E27FC236}">
                  <a16:creationId xmlns:a16="http://schemas.microsoft.com/office/drawing/2014/main" id="{EAC67952-3B51-3883-082D-7553E6987ED2}"/>
                </a:ext>
              </a:extLst>
            </p:cNvPr>
            <p:cNvSpPr txBox="1">
              <a:spLocks noChangeArrowheads="1"/>
            </p:cNvSpPr>
            <p:nvPr/>
          </p:nvSpPr>
          <p:spPr bwMode="auto">
            <a:xfrm>
              <a:off x="4040584" y="1608718"/>
              <a:ext cx="127584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700" dirty="0">
                  <a:latin typeface="+mn-ea"/>
                  <a:ea typeface="+mn-ea"/>
                </a:rPr>
                <a:t>ベリティスフロアー トリプルコート　</a:t>
              </a:r>
            </a:p>
          </p:txBody>
        </p:sp>
        <p:sp>
          <p:nvSpPr>
            <p:cNvPr id="94" name="テキスト ボックス 93">
              <a:extLst>
                <a:ext uri="{FF2B5EF4-FFF2-40B4-BE49-F238E27FC236}">
                  <a16:creationId xmlns:a16="http://schemas.microsoft.com/office/drawing/2014/main" id="{D7D29118-F578-57AF-8E7B-E5F171F6FEAB}"/>
                </a:ext>
              </a:extLst>
            </p:cNvPr>
            <p:cNvSpPr txBox="1"/>
            <p:nvPr/>
          </p:nvSpPr>
          <p:spPr>
            <a:xfrm>
              <a:off x="4040584" y="1697893"/>
              <a:ext cx="1569676" cy="168077"/>
            </a:xfrm>
            <a:prstGeom prst="rect">
              <a:avLst/>
            </a:prstGeom>
            <a:noFill/>
          </p:spPr>
          <p:txBody>
            <a:bodyPr wrap="square" lIns="0" tIns="0" rIns="0" bIns="0" rtlCol="0" anchor="ctr" anchorCtr="0">
              <a:noAutofit/>
            </a:bodyPr>
            <a:lstStyle/>
            <a:p>
              <a:r>
                <a:rPr lang="en-US" altLang="ja-JP" sz="1000" b="1" dirty="0">
                  <a:solidFill>
                    <a:srgbClr val="00B0F0"/>
                  </a:solidFill>
                  <a:latin typeface="+mn-ea"/>
                </a:rPr>
                <a:t>+ 9,200</a:t>
              </a:r>
              <a:r>
                <a:rPr lang="ja-JP" altLang="en-US" sz="700" dirty="0">
                  <a:solidFill>
                    <a:srgbClr val="00B0F0"/>
                  </a:solidFill>
                  <a:latin typeface="+mn-ea"/>
                </a:rPr>
                <a:t>円</a:t>
              </a:r>
              <a:r>
                <a:rPr lang="en-US" altLang="ja-JP" sz="500" dirty="0">
                  <a:latin typeface="+mn-ea"/>
                </a:rPr>
                <a:t>/</a:t>
              </a:r>
              <a:r>
                <a:rPr lang="ja-JP" altLang="en-US" sz="500" dirty="0">
                  <a:latin typeface="+mn-ea"/>
                </a:rPr>
                <a:t>ケース（</a:t>
              </a:r>
              <a:r>
                <a:rPr lang="en-US" altLang="ja-JP" sz="500" dirty="0">
                  <a:latin typeface="+mn-ea"/>
                </a:rPr>
                <a:t>3.3㎡</a:t>
              </a:r>
              <a:r>
                <a:rPr lang="ja-JP" altLang="en-US" sz="500" dirty="0">
                  <a:latin typeface="+mn-ea"/>
                </a:rPr>
                <a:t>）</a:t>
              </a:r>
              <a:endParaRPr kumimoji="1" lang="ja-JP" altLang="en-US" sz="800" dirty="0">
                <a:latin typeface="+mn-ea"/>
              </a:endParaRPr>
            </a:p>
          </p:txBody>
        </p:sp>
      </p:grpSp>
      <p:sp>
        <p:nvSpPr>
          <p:cNvPr id="100" name="Text Box 20">
            <a:extLst>
              <a:ext uri="{FF2B5EF4-FFF2-40B4-BE49-F238E27FC236}">
                <a16:creationId xmlns:a16="http://schemas.microsoft.com/office/drawing/2014/main" id="{1F7CC350-1292-592E-7FC3-6BB79FBE9C03}"/>
              </a:ext>
            </a:extLst>
          </p:cNvPr>
          <p:cNvSpPr txBox="1">
            <a:spLocks noChangeArrowheads="1"/>
          </p:cNvSpPr>
          <p:nvPr/>
        </p:nvSpPr>
        <p:spPr bwMode="auto">
          <a:xfrm>
            <a:off x="5802484" y="4129110"/>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ベリティスフロアー ベースコート</a:t>
            </a:r>
          </a:p>
        </p:txBody>
      </p:sp>
      <p:sp>
        <p:nvSpPr>
          <p:cNvPr id="4" name="Text Box 20">
            <a:extLst>
              <a:ext uri="{FF2B5EF4-FFF2-40B4-BE49-F238E27FC236}">
                <a16:creationId xmlns:a16="http://schemas.microsoft.com/office/drawing/2014/main" id="{A8F0C6BB-FE1D-5453-972D-083AEF31CE66}"/>
              </a:ext>
            </a:extLst>
          </p:cNvPr>
          <p:cNvSpPr txBox="1">
            <a:spLocks noChangeArrowheads="1"/>
          </p:cNvSpPr>
          <p:nvPr/>
        </p:nvSpPr>
        <p:spPr bwMode="auto">
          <a:xfrm>
            <a:off x="5802483" y="3903051"/>
            <a:ext cx="3811767" cy="6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400" dirty="0">
                <a:latin typeface="+mn-ea"/>
                <a:ea typeface="+mn-ea"/>
              </a:rPr>
              <a:t>※</a:t>
            </a:r>
            <a:r>
              <a:rPr lang="ja-JP" altLang="en-US" sz="400" dirty="0">
                <a:latin typeface="+mn-ea"/>
                <a:ea typeface="+mn-ea"/>
              </a:rPr>
              <a:t>合板裏面層に節や穴、割れなどが入ることがありますが、品質には問題ありません。</a:t>
            </a:r>
          </a:p>
        </p:txBody>
      </p:sp>
      <p:grpSp>
        <p:nvGrpSpPr>
          <p:cNvPr id="211" name="グループ化 210">
            <a:extLst>
              <a:ext uri="{FF2B5EF4-FFF2-40B4-BE49-F238E27FC236}">
                <a16:creationId xmlns:a16="http://schemas.microsoft.com/office/drawing/2014/main" id="{7CAB3950-B91A-AABE-C33A-86680AD15CCB}"/>
              </a:ext>
            </a:extLst>
          </p:cNvPr>
          <p:cNvGrpSpPr/>
          <p:nvPr/>
        </p:nvGrpSpPr>
        <p:grpSpPr>
          <a:xfrm>
            <a:off x="5802484" y="4238269"/>
            <a:ext cx="3834870" cy="403863"/>
            <a:chOff x="5802484" y="4238269"/>
            <a:chExt cx="3834870" cy="403863"/>
          </a:xfrm>
        </p:grpSpPr>
        <p:pic>
          <p:nvPicPr>
            <p:cNvPr id="65" name="図 64">
              <a:extLst>
                <a:ext uri="{FF2B5EF4-FFF2-40B4-BE49-F238E27FC236}">
                  <a16:creationId xmlns:a16="http://schemas.microsoft.com/office/drawing/2014/main" id="{54AFF121-8019-9D5D-1F2C-677DE6B27E5D}"/>
                </a:ext>
              </a:extLst>
            </p:cNvPr>
            <p:cNvPicPr>
              <a:picLocks noChangeAspect="1"/>
            </p:cNvPicPr>
            <p:nvPr/>
          </p:nvPicPr>
          <p:blipFill>
            <a:blip r:embed="rId10"/>
            <a:stretch>
              <a:fillRect/>
            </a:stretch>
          </p:blipFill>
          <p:spPr>
            <a:xfrm>
              <a:off x="6465454" y="4305534"/>
              <a:ext cx="261818" cy="288000"/>
            </a:xfrm>
            <a:prstGeom prst="rect">
              <a:avLst/>
            </a:prstGeom>
          </p:spPr>
        </p:pic>
        <p:pic>
          <p:nvPicPr>
            <p:cNvPr id="66" name="図 65">
              <a:extLst>
                <a:ext uri="{FF2B5EF4-FFF2-40B4-BE49-F238E27FC236}">
                  <a16:creationId xmlns:a16="http://schemas.microsoft.com/office/drawing/2014/main" id="{ED311726-128B-D9D4-7D91-7DBB9976E064}"/>
                </a:ext>
              </a:extLst>
            </p:cNvPr>
            <p:cNvPicPr>
              <a:picLocks noChangeAspect="1"/>
            </p:cNvPicPr>
            <p:nvPr/>
          </p:nvPicPr>
          <p:blipFill>
            <a:blip r:embed="rId11"/>
            <a:stretch>
              <a:fillRect/>
            </a:stretch>
          </p:blipFill>
          <p:spPr>
            <a:xfrm>
              <a:off x="5802484" y="4305534"/>
              <a:ext cx="261819" cy="288000"/>
            </a:xfrm>
            <a:prstGeom prst="rect">
              <a:avLst/>
            </a:prstGeom>
          </p:spPr>
        </p:pic>
        <p:pic>
          <p:nvPicPr>
            <p:cNvPr id="68" name="図 67">
              <a:extLst>
                <a:ext uri="{FF2B5EF4-FFF2-40B4-BE49-F238E27FC236}">
                  <a16:creationId xmlns:a16="http://schemas.microsoft.com/office/drawing/2014/main" id="{F73097AC-4280-3BB6-750F-B4C136A9E764}"/>
                </a:ext>
              </a:extLst>
            </p:cNvPr>
            <p:cNvPicPr>
              <a:picLocks noChangeAspect="1"/>
            </p:cNvPicPr>
            <p:nvPr/>
          </p:nvPicPr>
          <p:blipFill>
            <a:blip r:embed="rId18"/>
            <a:stretch>
              <a:fillRect/>
            </a:stretch>
          </p:blipFill>
          <p:spPr>
            <a:xfrm>
              <a:off x="7570403" y="4305534"/>
              <a:ext cx="261819" cy="288000"/>
            </a:xfrm>
            <a:prstGeom prst="rect">
              <a:avLst/>
            </a:prstGeom>
          </p:spPr>
        </p:pic>
        <p:pic>
          <p:nvPicPr>
            <p:cNvPr id="69" name="図 68">
              <a:extLst>
                <a:ext uri="{FF2B5EF4-FFF2-40B4-BE49-F238E27FC236}">
                  <a16:creationId xmlns:a16="http://schemas.microsoft.com/office/drawing/2014/main" id="{3F8AA6AE-3A68-1119-4DD5-6773A6F620F2}"/>
                </a:ext>
              </a:extLst>
            </p:cNvPr>
            <p:cNvPicPr>
              <a:picLocks noChangeAspect="1"/>
            </p:cNvPicPr>
            <p:nvPr/>
          </p:nvPicPr>
          <p:blipFill>
            <a:blip r:embed="rId19"/>
            <a:stretch>
              <a:fillRect/>
            </a:stretch>
          </p:blipFill>
          <p:spPr>
            <a:xfrm>
              <a:off x="7791393" y="4305534"/>
              <a:ext cx="261819" cy="288000"/>
            </a:xfrm>
            <a:prstGeom prst="rect">
              <a:avLst/>
            </a:prstGeom>
          </p:spPr>
        </p:pic>
        <p:pic>
          <p:nvPicPr>
            <p:cNvPr id="70" name="図 69">
              <a:extLst>
                <a:ext uri="{FF2B5EF4-FFF2-40B4-BE49-F238E27FC236}">
                  <a16:creationId xmlns:a16="http://schemas.microsoft.com/office/drawing/2014/main" id="{3672692A-8545-BEAF-C623-313C0978A851}"/>
                </a:ext>
              </a:extLst>
            </p:cNvPr>
            <p:cNvPicPr>
              <a:picLocks noChangeAspect="1"/>
            </p:cNvPicPr>
            <p:nvPr/>
          </p:nvPicPr>
          <p:blipFill>
            <a:blip r:embed="rId20"/>
            <a:stretch>
              <a:fillRect/>
            </a:stretch>
          </p:blipFill>
          <p:spPr>
            <a:xfrm>
              <a:off x="8012383" y="4305534"/>
              <a:ext cx="261819" cy="288000"/>
            </a:xfrm>
            <a:prstGeom prst="rect">
              <a:avLst/>
            </a:prstGeom>
          </p:spPr>
        </p:pic>
        <p:pic>
          <p:nvPicPr>
            <p:cNvPr id="71" name="図 70">
              <a:extLst>
                <a:ext uri="{FF2B5EF4-FFF2-40B4-BE49-F238E27FC236}">
                  <a16:creationId xmlns:a16="http://schemas.microsoft.com/office/drawing/2014/main" id="{0F916E7F-4558-5B8C-DB01-2CB27D11EB49}"/>
                </a:ext>
              </a:extLst>
            </p:cNvPr>
            <p:cNvPicPr>
              <a:picLocks noChangeAspect="1"/>
            </p:cNvPicPr>
            <p:nvPr/>
          </p:nvPicPr>
          <p:blipFill>
            <a:blip r:embed="rId21"/>
            <a:stretch>
              <a:fillRect/>
            </a:stretch>
          </p:blipFill>
          <p:spPr>
            <a:xfrm>
              <a:off x="8233373" y="4305534"/>
              <a:ext cx="261819" cy="288000"/>
            </a:xfrm>
            <a:prstGeom prst="rect">
              <a:avLst/>
            </a:prstGeom>
          </p:spPr>
        </p:pic>
        <p:pic>
          <p:nvPicPr>
            <p:cNvPr id="72" name="図 71">
              <a:extLst>
                <a:ext uri="{FF2B5EF4-FFF2-40B4-BE49-F238E27FC236}">
                  <a16:creationId xmlns:a16="http://schemas.microsoft.com/office/drawing/2014/main" id="{DE811392-28F3-7335-EB76-F7F53C4470DD}"/>
                </a:ext>
              </a:extLst>
            </p:cNvPr>
            <p:cNvPicPr>
              <a:picLocks noChangeAspect="1"/>
            </p:cNvPicPr>
            <p:nvPr/>
          </p:nvPicPr>
          <p:blipFill>
            <a:blip r:embed="rId22"/>
            <a:stretch>
              <a:fillRect/>
            </a:stretch>
          </p:blipFill>
          <p:spPr>
            <a:xfrm>
              <a:off x="8454363" y="4305534"/>
              <a:ext cx="261819" cy="288000"/>
            </a:xfrm>
            <a:prstGeom prst="rect">
              <a:avLst/>
            </a:prstGeom>
          </p:spPr>
        </p:pic>
        <p:sp>
          <p:nvSpPr>
            <p:cNvPr id="74" name="テキスト ボックス 73">
              <a:extLst>
                <a:ext uri="{FF2B5EF4-FFF2-40B4-BE49-F238E27FC236}">
                  <a16:creationId xmlns:a16="http://schemas.microsoft.com/office/drawing/2014/main" id="{4DB6F1E5-D6BD-E56B-8711-EF95E83FFDFE}"/>
                </a:ext>
              </a:extLst>
            </p:cNvPr>
            <p:cNvSpPr txBox="1"/>
            <p:nvPr/>
          </p:nvSpPr>
          <p:spPr>
            <a:xfrm>
              <a:off x="7814290" y="423826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75" name="テキスト ボックス 74">
              <a:extLst>
                <a:ext uri="{FF2B5EF4-FFF2-40B4-BE49-F238E27FC236}">
                  <a16:creationId xmlns:a16="http://schemas.microsoft.com/office/drawing/2014/main" id="{EABA64F0-8711-1D9C-8733-6D1D7FD4F7F5}"/>
                </a:ext>
              </a:extLst>
            </p:cNvPr>
            <p:cNvSpPr txBox="1"/>
            <p:nvPr/>
          </p:nvSpPr>
          <p:spPr>
            <a:xfrm>
              <a:off x="8035280" y="4238269"/>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76" name="正方形/長方形 75">
              <a:extLst>
                <a:ext uri="{FF2B5EF4-FFF2-40B4-BE49-F238E27FC236}">
                  <a16:creationId xmlns:a16="http://schemas.microsoft.com/office/drawing/2014/main" id="{625F9297-243C-4601-F90F-4133361C317E}"/>
                </a:ext>
              </a:extLst>
            </p:cNvPr>
            <p:cNvSpPr/>
            <p:nvPr/>
          </p:nvSpPr>
          <p:spPr>
            <a:xfrm>
              <a:off x="7600935" y="4588271"/>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77" name="正方形/長方形 76">
              <a:extLst>
                <a:ext uri="{FF2B5EF4-FFF2-40B4-BE49-F238E27FC236}">
                  <a16:creationId xmlns:a16="http://schemas.microsoft.com/office/drawing/2014/main" id="{D96F8107-FF90-CBAC-8DDB-42D2B3222B45}"/>
                </a:ext>
              </a:extLst>
            </p:cNvPr>
            <p:cNvSpPr/>
            <p:nvPr/>
          </p:nvSpPr>
          <p:spPr>
            <a:xfrm>
              <a:off x="8484472" y="4588271"/>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79" name="図 78">
              <a:extLst>
                <a:ext uri="{FF2B5EF4-FFF2-40B4-BE49-F238E27FC236}">
                  <a16:creationId xmlns:a16="http://schemas.microsoft.com/office/drawing/2014/main" id="{BE1C6006-E33D-D419-0763-A8724E3F81C0}"/>
                </a:ext>
              </a:extLst>
            </p:cNvPr>
            <p:cNvPicPr>
              <a:picLocks noChangeAspect="1"/>
            </p:cNvPicPr>
            <p:nvPr/>
          </p:nvPicPr>
          <p:blipFill>
            <a:blip r:embed="rId27"/>
            <a:stretch>
              <a:fillRect/>
            </a:stretch>
          </p:blipFill>
          <p:spPr>
            <a:xfrm>
              <a:off x="8675354" y="4305534"/>
              <a:ext cx="261818" cy="288000"/>
            </a:xfrm>
            <a:prstGeom prst="rect">
              <a:avLst/>
            </a:prstGeom>
          </p:spPr>
        </p:pic>
        <p:pic>
          <p:nvPicPr>
            <p:cNvPr id="80" name="図 79">
              <a:extLst>
                <a:ext uri="{FF2B5EF4-FFF2-40B4-BE49-F238E27FC236}">
                  <a16:creationId xmlns:a16="http://schemas.microsoft.com/office/drawing/2014/main" id="{D7FC5B20-5B32-B5DF-D57B-CE9D0E80CD29}"/>
                </a:ext>
              </a:extLst>
            </p:cNvPr>
            <p:cNvPicPr>
              <a:picLocks noChangeAspect="1"/>
            </p:cNvPicPr>
            <p:nvPr/>
          </p:nvPicPr>
          <p:blipFill>
            <a:blip r:embed="rId28"/>
            <a:stretch>
              <a:fillRect/>
            </a:stretch>
          </p:blipFill>
          <p:spPr>
            <a:xfrm>
              <a:off x="6686444" y="4305534"/>
              <a:ext cx="261818" cy="288000"/>
            </a:xfrm>
            <a:prstGeom prst="rect">
              <a:avLst/>
            </a:prstGeom>
          </p:spPr>
        </p:pic>
        <p:pic>
          <p:nvPicPr>
            <p:cNvPr id="81" name="図 80">
              <a:extLst>
                <a:ext uri="{FF2B5EF4-FFF2-40B4-BE49-F238E27FC236}">
                  <a16:creationId xmlns:a16="http://schemas.microsoft.com/office/drawing/2014/main" id="{D38931FF-62D5-23DD-E801-E7D11AF9C2E0}"/>
                </a:ext>
              </a:extLst>
            </p:cNvPr>
            <p:cNvPicPr>
              <a:picLocks noChangeAspect="1"/>
            </p:cNvPicPr>
            <p:nvPr/>
          </p:nvPicPr>
          <p:blipFill>
            <a:blip r:embed="rId29"/>
            <a:stretch>
              <a:fillRect/>
            </a:stretch>
          </p:blipFill>
          <p:spPr>
            <a:xfrm>
              <a:off x="6907434" y="4305534"/>
              <a:ext cx="261818" cy="288000"/>
            </a:xfrm>
            <a:prstGeom prst="rect">
              <a:avLst/>
            </a:prstGeom>
          </p:spPr>
        </p:pic>
        <p:pic>
          <p:nvPicPr>
            <p:cNvPr id="82" name="図 81">
              <a:extLst>
                <a:ext uri="{FF2B5EF4-FFF2-40B4-BE49-F238E27FC236}">
                  <a16:creationId xmlns:a16="http://schemas.microsoft.com/office/drawing/2014/main" id="{3CFE7ECD-006F-596B-7811-B55F23CC3FB1}"/>
                </a:ext>
              </a:extLst>
            </p:cNvPr>
            <p:cNvPicPr>
              <a:picLocks noChangeAspect="1"/>
            </p:cNvPicPr>
            <p:nvPr/>
          </p:nvPicPr>
          <p:blipFill>
            <a:blip r:embed="rId30"/>
            <a:stretch>
              <a:fillRect/>
            </a:stretch>
          </p:blipFill>
          <p:spPr>
            <a:xfrm>
              <a:off x="7128424" y="4305534"/>
              <a:ext cx="261818" cy="288000"/>
            </a:xfrm>
            <a:prstGeom prst="rect">
              <a:avLst/>
            </a:prstGeom>
          </p:spPr>
        </p:pic>
        <p:pic>
          <p:nvPicPr>
            <p:cNvPr id="83" name="図 82">
              <a:extLst>
                <a:ext uri="{FF2B5EF4-FFF2-40B4-BE49-F238E27FC236}">
                  <a16:creationId xmlns:a16="http://schemas.microsoft.com/office/drawing/2014/main" id="{B8A5F2FC-53BD-29FA-1701-314DE05FB32A}"/>
                </a:ext>
              </a:extLst>
            </p:cNvPr>
            <p:cNvPicPr>
              <a:picLocks noChangeAspect="1"/>
            </p:cNvPicPr>
            <p:nvPr/>
          </p:nvPicPr>
          <p:blipFill>
            <a:blip r:embed="rId31"/>
            <a:stretch>
              <a:fillRect/>
            </a:stretch>
          </p:blipFill>
          <p:spPr>
            <a:xfrm>
              <a:off x="6244464" y="4305534"/>
              <a:ext cx="261818" cy="288000"/>
            </a:xfrm>
            <a:prstGeom prst="rect">
              <a:avLst/>
            </a:prstGeom>
          </p:spPr>
        </p:pic>
        <p:pic>
          <p:nvPicPr>
            <p:cNvPr id="84" name="図 83">
              <a:extLst>
                <a:ext uri="{FF2B5EF4-FFF2-40B4-BE49-F238E27FC236}">
                  <a16:creationId xmlns:a16="http://schemas.microsoft.com/office/drawing/2014/main" id="{144A2ADC-833A-8CAA-1AFF-E0059A0C3333}"/>
                </a:ext>
              </a:extLst>
            </p:cNvPr>
            <p:cNvPicPr>
              <a:picLocks noChangeAspect="1"/>
            </p:cNvPicPr>
            <p:nvPr/>
          </p:nvPicPr>
          <p:blipFill>
            <a:blip r:embed="rId33"/>
            <a:stretch>
              <a:fillRect/>
            </a:stretch>
          </p:blipFill>
          <p:spPr>
            <a:xfrm>
              <a:off x="6023474" y="4305534"/>
              <a:ext cx="261818" cy="288000"/>
            </a:xfrm>
            <a:prstGeom prst="rect">
              <a:avLst/>
            </a:prstGeom>
          </p:spPr>
        </p:pic>
        <p:pic>
          <p:nvPicPr>
            <p:cNvPr id="7" name="図 6">
              <a:extLst>
                <a:ext uri="{FF2B5EF4-FFF2-40B4-BE49-F238E27FC236}">
                  <a16:creationId xmlns:a16="http://schemas.microsoft.com/office/drawing/2014/main" id="{565EDC9C-8828-D742-8D28-49ECBB5AF9E6}"/>
                </a:ext>
              </a:extLst>
            </p:cNvPr>
            <p:cNvPicPr>
              <a:picLocks noChangeAspect="1"/>
            </p:cNvPicPr>
            <p:nvPr/>
          </p:nvPicPr>
          <p:blipFill>
            <a:blip r:embed="rId34"/>
            <a:stretch>
              <a:fillRect/>
            </a:stretch>
          </p:blipFill>
          <p:spPr>
            <a:xfrm>
              <a:off x="7349413" y="4305534"/>
              <a:ext cx="261818" cy="288000"/>
            </a:xfrm>
            <a:prstGeom prst="rect">
              <a:avLst/>
            </a:prstGeom>
          </p:spPr>
        </p:pic>
        <p:pic>
          <p:nvPicPr>
            <p:cNvPr id="200" name="図 199">
              <a:extLst>
                <a:ext uri="{FF2B5EF4-FFF2-40B4-BE49-F238E27FC236}">
                  <a16:creationId xmlns:a16="http://schemas.microsoft.com/office/drawing/2014/main" id="{0BA3F8C9-BDD2-81F0-F584-A1C93DF3B6DC}"/>
                </a:ext>
              </a:extLst>
            </p:cNvPr>
            <p:cNvPicPr>
              <a:picLocks noChangeAspect="1"/>
            </p:cNvPicPr>
            <p:nvPr/>
          </p:nvPicPr>
          <p:blipFill>
            <a:blip r:embed="rId26"/>
            <a:stretch>
              <a:fillRect/>
            </a:stretch>
          </p:blipFill>
          <p:spPr>
            <a:xfrm>
              <a:off x="9372918" y="4305831"/>
              <a:ext cx="264436" cy="288000"/>
            </a:xfrm>
            <a:prstGeom prst="rect">
              <a:avLst/>
            </a:prstGeom>
          </p:spPr>
        </p:pic>
        <p:grpSp>
          <p:nvGrpSpPr>
            <p:cNvPr id="209" name="グループ化 208">
              <a:extLst>
                <a:ext uri="{FF2B5EF4-FFF2-40B4-BE49-F238E27FC236}">
                  <a16:creationId xmlns:a16="http://schemas.microsoft.com/office/drawing/2014/main" id="{11D60A19-FF08-3900-5FF0-5D88634D2B77}"/>
                </a:ext>
              </a:extLst>
            </p:cNvPr>
            <p:cNvGrpSpPr/>
            <p:nvPr/>
          </p:nvGrpSpPr>
          <p:grpSpPr>
            <a:xfrm>
              <a:off x="8919094" y="4305831"/>
              <a:ext cx="457986" cy="294539"/>
              <a:chOff x="8919094" y="5760338"/>
              <a:chExt cx="457986" cy="294539"/>
            </a:xfrm>
          </p:grpSpPr>
          <p:pic>
            <p:nvPicPr>
              <p:cNvPr id="195" name="図 194">
                <a:extLst>
                  <a:ext uri="{FF2B5EF4-FFF2-40B4-BE49-F238E27FC236}">
                    <a16:creationId xmlns:a16="http://schemas.microsoft.com/office/drawing/2014/main" id="{0BB75540-7E73-1281-E24E-1C4D12BBA6CB}"/>
                  </a:ext>
                </a:extLst>
              </p:cNvPr>
              <p:cNvPicPr>
                <a:picLocks noChangeAspect="1"/>
              </p:cNvPicPr>
              <p:nvPr/>
            </p:nvPicPr>
            <p:blipFill>
              <a:blip r:embed="rId24"/>
              <a:stretch>
                <a:fillRect/>
              </a:stretch>
            </p:blipFill>
            <p:spPr>
              <a:xfrm>
                <a:off x="8919094" y="5760338"/>
                <a:ext cx="261819" cy="288000"/>
              </a:xfrm>
              <a:prstGeom prst="rect">
                <a:avLst/>
              </a:prstGeom>
            </p:spPr>
          </p:pic>
          <p:sp>
            <p:nvSpPr>
              <p:cNvPr id="207" name="正方形/長方形 206">
                <a:extLst>
                  <a:ext uri="{FF2B5EF4-FFF2-40B4-BE49-F238E27FC236}">
                    <a16:creationId xmlns:a16="http://schemas.microsoft.com/office/drawing/2014/main" id="{BEF68C3C-D515-2429-220D-151E4D892265}"/>
                  </a:ext>
                </a:extLst>
              </p:cNvPr>
              <p:cNvSpPr/>
              <p:nvPr/>
            </p:nvSpPr>
            <p:spPr>
              <a:xfrm>
                <a:off x="8924380" y="5766877"/>
                <a:ext cx="452700" cy="288000"/>
              </a:xfrm>
              <a:prstGeom prst="rect">
                <a:avLst/>
              </a:prstGeom>
              <a:noFill/>
              <a:ln w="6350">
                <a:solidFill>
                  <a:srgbClr val="A330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10F7373F-604D-02CD-7A1A-F85F99C2258B}"/>
                  </a:ext>
                </a:extLst>
              </p:cNvPr>
              <p:cNvSpPr/>
              <p:nvPr/>
            </p:nvSpPr>
            <p:spPr>
              <a:xfrm>
                <a:off x="9162180" y="5850477"/>
                <a:ext cx="206940" cy="107722"/>
              </a:xfrm>
              <a:prstGeom prst="rect">
                <a:avLst/>
              </a:prstGeom>
            </p:spPr>
            <p:txBody>
              <a:bodyPr wrap="square" lIns="0" tIns="0" rIns="0" bIns="0">
                <a:spAutoFit/>
              </a:bodyPr>
              <a:lstStyle/>
              <a:p>
                <a:r>
                  <a:rPr lang="ja-JP" altLang="en-US" sz="350" b="1" dirty="0">
                    <a:solidFill>
                      <a:srgbClr val="A3303C"/>
                    </a:solidFill>
                    <a:latin typeface="+mn-ea"/>
                  </a:rPr>
                  <a:t>耐熱タイプ</a:t>
                </a:r>
                <a:endParaRPr lang="en-US" altLang="ja-JP" sz="350" b="1" dirty="0">
                  <a:solidFill>
                    <a:srgbClr val="A3303C"/>
                  </a:solidFill>
                  <a:latin typeface="+mn-ea"/>
                </a:endParaRPr>
              </a:p>
              <a:p>
                <a:r>
                  <a:rPr lang="ja-JP" altLang="en-US" sz="350" b="1" dirty="0">
                    <a:solidFill>
                      <a:srgbClr val="A3303C"/>
                    </a:solidFill>
                    <a:latin typeface="+mn-ea"/>
                  </a:rPr>
                  <a:t>のみ</a:t>
                </a:r>
              </a:p>
            </p:txBody>
          </p:sp>
        </p:grpSp>
      </p:grpSp>
      <p:sp>
        <p:nvSpPr>
          <p:cNvPr id="160" name="Text Box 20">
            <a:extLst>
              <a:ext uri="{FF2B5EF4-FFF2-40B4-BE49-F238E27FC236}">
                <a16:creationId xmlns:a16="http://schemas.microsoft.com/office/drawing/2014/main" id="{B1C738E7-09B0-52CE-AEEB-D246B10905E4}"/>
              </a:ext>
            </a:extLst>
          </p:cNvPr>
          <p:cNvSpPr txBox="1">
            <a:spLocks noChangeArrowheads="1"/>
          </p:cNvSpPr>
          <p:nvPr/>
        </p:nvSpPr>
        <p:spPr bwMode="auto">
          <a:xfrm>
            <a:off x="291750" y="5399369"/>
            <a:ext cx="141519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トリプルコート</a:t>
            </a:r>
            <a:r>
              <a:rPr lang="en-US" altLang="ja-JP" sz="900" dirty="0">
                <a:latin typeface="+mn-ea"/>
                <a:ea typeface="+mn-ea"/>
              </a:rPr>
              <a:t>/</a:t>
            </a:r>
            <a:r>
              <a:rPr lang="ja-JP" altLang="en-US" sz="900" dirty="0">
                <a:latin typeface="+mn-ea"/>
                <a:ea typeface="+mn-ea"/>
              </a:rPr>
              <a:t>ダブルコート</a:t>
            </a:r>
          </a:p>
        </p:txBody>
      </p:sp>
      <p:sp>
        <p:nvSpPr>
          <p:cNvPr id="177" name="Text Box 20">
            <a:extLst>
              <a:ext uri="{FF2B5EF4-FFF2-40B4-BE49-F238E27FC236}">
                <a16:creationId xmlns:a16="http://schemas.microsoft.com/office/drawing/2014/main" id="{1511ABE3-3B63-E448-A74A-F307C96FFCF3}"/>
              </a:ext>
            </a:extLst>
          </p:cNvPr>
          <p:cNvSpPr txBox="1">
            <a:spLocks noChangeArrowheads="1"/>
          </p:cNvSpPr>
          <p:nvPr/>
        </p:nvSpPr>
        <p:spPr bwMode="auto">
          <a:xfrm>
            <a:off x="291750" y="5197782"/>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寸法図（単位：</a:t>
            </a:r>
            <a:r>
              <a:rPr lang="en-US" altLang="ja-JP" sz="900" dirty="0">
                <a:latin typeface="+mn-ea"/>
                <a:ea typeface="+mn-ea"/>
              </a:rPr>
              <a:t>mm</a:t>
            </a:r>
            <a:r>
              <a:rPr lang="ja-JP" altLang="en-US" sz="900" dirty="0">
                <a:latin typeface="+mn-ea"/>
                <a:ea typeface="+mn-ea"/>
              </a:rPr>
              <a:t>）</a:t>
            </a:r>
          </a:p>
        </p:txBody>
      </p:sp>
      <p:sp>
        <p:nvSpPr>
          <p:cNvPr id="64" name="テキスト ボックス 63">
            <a:extLst>
              <a:ext uri="{FF2B5EF4-FFF2-40B4-BE49-F238E27FC236}">
                <a16:creationId xmlns:a16="http://schemas.microsoft.com/office/drawing/2014/main" id="{D5DB0A7C-71CE-832E-6806-E7FB25D064D5}"/>
              </a:ext>
            </a:extLst>
          </p:cNvPr>
          <p:cNvSpPr txBox="1"/>
          <p:nvPr/>
        </p:nvSpPr>
        <p:spPr>
          <a:xfrm>
            <a:off x="270247" y="1741906"/>
            <a:ext cx="2447236" cy="225855"/>
          </a:xfrm>
          <a:prstGeom prst="rect">
            <a:avLst/>
          </a:prstGeom>
          <a:noFill/>
        </p:spPr>
        <p:txBody>
          <a:bodyPr wrap="square" lIns="0" tIns="0" rIns="0" bIns="0" rtlCol="0">
            <a:noAutofit/>
          </a:bodyPr>
          <a:lstStyle/>
          <a:p>
            <a:r>
              <a:rPr lang="ja-JP" altLang="en-US" sz="1100" b="1" dirty="0">
                <a:latin typeface="+mn-ea"/>
              </a:rPr>
              <a:t>［ワイド］</a:t>
            </a:r>
            <a:endParaRPr kumimoji="1" lang="ja-JP" altLang="en-US" sz="1100" b="1" dirty="0">
              <a:latin typeface="+mn-ea"/>
            </a:endParaRPr>
          </a:p>
        </p:txBody>
      </p:sp>
      <p:pic>
        <p:nvPicPr>
          <p:cNvPr id="180" name="図 179" descr="テキスト, 背景パターン&#10;&#10;AI 生成コンテンツは誤りを含む可能性があります。">
            <a:extLst>
              <a:ext uri="{FF2B5EF4-FFF2-40B4-BE49-F238E27FC236}">
                <a16:creationId xmlns:a16="http://schemas.microsoft.com/office/drawing/2014/main" id="{C755E066-069C-1679-29C5-6E8D4F7779F9}"/>
              </a:ext>
            </a:extLst>
          </p:cNvPr>
          <p:cNvPicPr>
            <a:picLocks noChangeAspect="1"/>
          </p:cNvPicPr>
          <p:nvPr/>
        </p:nvPicPr>
        <p:blipFill>
          <a:blip r:embed="rId44"/>
          <a:srcRect b="83706"/>
          <a:stretch>
            <a:fillRect/>
          </a:stretch>
        </p:blipFill>
        <p:spPr>
          <a:xfrm>
            <a:off x="270247" y="2072974"/>
            <a:ext cx="2452460" cy="416629"/>
          </a:xfrm>
          <a:prstGeom prst="rect">
            <a:avLst/>
          </a:prstGeom>
        </p:spPr>
      </p:pic>
      <p:pic>
        <p:nvPicPr>
          <p:cNvPr id="181" name="図 180" descr="テキスト, 背景パターン&#10;&#10;AI 生成コンテンツは誤りを含む可能性があります。">
            <a:extLst>
              <a:ext uri="{FF2B5EF4-FFF2-40B4-BE49-F238E27FC236}">
                <a16:creationId xmlns:a16="http://schemas.microsoft.com/office/drawing/2014/main" id="{154A3325-5CED-3F54-D1CE-80BDFC084438}"/>
              </a:ext>
            </a:extLst>
          </p:cNvPr>
          <p:cNvPicPr>
            <a:picLocks noChangeAspect="1"/>
          </p:cNvPicPr>
          <p:nvPr/>
        </p:nvPicPr>
        <p:blipFill>
          <a:blip r:embed="rId44"/>
          <a:srcRect t="20105" b="63781"/>
          <a:stretch>
            <a:fillRect/>
          </a:stretch>
        </p:blipFill>
        <p:spPr>
          <a:xfrm>
            <a:off x="270247" y="2626027"/>
            <a:ext cx="2452460" cy="412040"/>
          </a:xfrm>
          <a:prstGeom prst="rect">
            <a:avLst/>
          </a:prstGeom>
        </p:spPr>
      </p:pic>
      <p:pic>
        <p:nvPicPr>
          <p:cNvPr id="182" name="図 181" descr="テキスト, 背景パターン&#10;&#10;AI 生成コンテンツは誤りを含む可能性があります。">
            <a:extLst>
              <a:ext uri="{FF2B5EF4-FFF2-40B4-BE49-F238E27FC236}">
                <a16:creationId xmlns:a16="http://schemas.microsoft.com/office/drawing/2014/main" id="{09CF1FEB-D439-CD07-470A-58C55B531DAB}"/>
              </a:ext>
            </a:extLst>
          </p:cNvPr>
          <p:cNvPicPr>
            <a:picLocks noChangeAspect="1"/>
          </p:cNvPicPr>
          <p:nvPr/>
        </p:nvPicPr>
        <p:blipFill>
          <a:blip r:embed="rId44"/>
          <a:srcRect t="40013" b="43873"/>
          <a:stretch>
            <a:fillRect/>
          </a:stretch>
        </p:blipFill>
        <p:spPr>
          <a:xfrm>
            <a:off x="270247" y="3165401"/>
            <a:ext cx="2452460" cy="412040"/>
          </a:xfrm>
          <a:prstGeom prst="rect">
            <a:avLst/>
          </a:prstGeom>
        </p:spPr>
      </p:pic>
      <p:pic>
        <p:nvPicPr>
          <p:cNvPr id="183" name="図 182" descr="テキスト, 背景パターン&#10;&#10;AI 生成コンテンツは誤りを含む可能性があります。">
            <a:extLst>
              <a:ext uri="{FF2B5EF4-FFF2-40B4-BE49-F238E27FC236}">
                <a16:creationId xmlns:a16="http://schemas.microsoft.com/office/drawing/2014/main" id="{B593B026-B302-D3E6-5BB3-DF7B209FDA06}"/>
              </a:ext>
            </a:extLst>
          </p:cNvPr>
          <p:cNvPicPr>
            <a:picLocks noChangeAspect="1"/>
          </p:cNvPicPr>
          <p:nvPr/>
        </p:nvPicPr>
        <p:blipFill>
          <a:blip r:embed="rId44"/>
          <a:srcRect t="60311" b="23575"/>
          <a:stretch>
            <a:fillRect/>
          </a:stretch>
        </p:blipFill>
        <p:spPr>
          <a:xfrm>
            <a:off x="3041587" y="2072893"/>
            <a:ext cx="2452460" cy="412040"/>
          </a:xfrm>
          <a:prstGeom prst="rect">
            <a:avLst/>
          </a:prstGeom>
        </p:spPr>
      </p:pic>
      <p:pic>
        <p:nvPicPr>
          <p:cNvPr id="184" name="図 183" descr="テキスト, 背景パターン&#10;&#10;AI 生成コンテンツは誤りを含む可能性があります。">
            <a:extLst>
              <a:ext uri="{FF2B5EF4-FFF2-40B4-BE49-F238E27FC236}">
                <a16:creationId xmlns:a16="http://schemas.microsoft.com/office/drawing/2014/main" id="{820E6CAD-54B4-5D3B-66EE-874AB9B53855}"/>
              </a:ext>
            </a:extLst>
          </p:cNvPr>
          <p:cNvPicPr>
            <a:picLocks noChangeAspect="1"/>
          </p:cNvPicPr>
          <p:nvPr/>
        </p:nvPicPr>
        <p:blipFill>
          <a:blip r:embed="rId44"/>
          <a:srcRect t="80329" b="3557"/>
          <a:stretch>
            <a:fillRect/>
          </a:stretch>
        </p:blipFill>
        <p:spPr>
          <a:xfrm>
            <a:off x="3041587" y="2611730"/>
            <a:ext cx="2452460" cy="412040"/>
          </a:xfrm>
          <a:prstGeom prst="rect">
            <a:avLst/>
          </a:prstGeom>
        </p:spPr>
      </p:pic>
      <p:grpSp>
        <p:nvGrpSpPr>
          <p:cNvPr id="199" name="グループ化 198">
            <a:extLst>
              <a:ext uri="{FF2B5EF4-FFF2-40B4-BE49-F238E27FC236}">
                <a16:creationId xmlns:a16="http://schemas.microsoft.com/office/drawing/2014/main" id="{0AE2675A-7B79-F700-1F1A-1842CFBCB5F2}"/>
              </a:ext>
            </a:extLst>
          </p:cNvPr>
          <p:cNvGrpSpPr/>
          <p:nvPr/>
        </p:nvGrpSpPr>
        <p:grpSpPr>
          <a:xfrm>
            <a:off x="236476" y="5563748"/>
            <a:ext cx="1785776" cy="989483"/>
            <a:chOff x="236476" y="5563748"/>
            <a:chExt cx="1785776" cy="989483"/>
          </a:xfrm>
        </p:grpSpPr>
        <p:pic>
          <p:nvPicPr>
            <p:cNvPr id="196" name="図 195">
              <a:extLst>
                <a:ext uri="{FF2B5EF4-FFF2-40B4-BE49-F238E27FC236}">
                  <a16:creationId xmlns:a16="http://schemas.microsoft.com/office/drawing/2014/main" id="{F920C7D2-250E-8FB0-52F4-6F98B70D2057}"/>
                </a:ext>
              </a:extLst>
            </p:cNvPr>
            <p:cNvPicPr>
              <a:picLocks noChangeAspect="1"/>
            </p:cNvPicPr>
            <p:nvPr/>
          </p:nvPicPr>
          <p:blipFill>
            <a:blip r:embed="rId45"/>
            <a:stretch>
              <a:fillRect/>
            </a:stretch>
          </p:blipFill>
          <p:spPr>
            <a:xfrm>
              <a:off x="236476" y="5833738"/>
              <a:ext cx="1785776" cy="719493"/>
            </a:xfrm>
            <a:prstGeom prst="rect">
              <a:avLst/>
            </a:prstGeom>
          </p:spPr>
        </p:pic>
        <p:pic>
          <p:nvPicPr>
            <p:cNvPr id="197" name="図 196" descr="アイコン&#10;&#10;AI 生成コンテンツは誤りを含む可能性があります。">
              <a:extLst>
                <a:ext uri="{FF2B5EF4-FFF2-40B4-BE49-F238E27FC236}">
                  <a16:creationId xmlns:a16="http://schemas.microsoft.com/office/drawing/2014/main" id="{158F887D-EFBA-17D3-BC20-A2E6D0C8389C}"/>
                </a:ext>
              </a:extLst>
            </p:cNvPr>
            <p:cNvPicPr>
              <a:picLocks noChangeAspect="1"/>
            </p:cNvPicPr>
            <p:nvPr/>
          </p:nvPicPr>
          <p:blipFill>
            <a:blip r:embed="rId46"/>
            <a:stretch>
              <a:fillRect/>
            </a:stretch>
          </p:blipFill>
          <p:spPr>
            <a:xfrm>
              <a:off x="271450" y="5563748"/>
              <a:ext cx="540391" cy="149710"/>
            </a:xfrm>
            <a:prstGeom prst="rect">
              <a:avLst/>
            </a:prstGeom>
          </p:spPr>
        </p:pic>
      </p:grpSp>
      <p:grpSp>
        <p:nvGrpSpPr>
          <p:cNvPr id="206" name="グループ化 205">
            <a:extLst>
              <a:ext uri="{FF2B5EF4-FFF2-40B4-BE49-F238E27FC236}">
                <a16:creationId xmlns:a16="http://schemas.microsoft.com/office/drawing/2014/main" id="{453D1C34-0C04-CC81-6072-64CEE89F6E1D}"/>
              </a:ext>
            </a:extLst>
          </p:cNvPr>
          <p:cNvGrpSpPr/>
          <p:nvPr/>
        </p:nvGrpSpPr>
        <p:grpSpPr>
          <a:xfrm>
            <a:off x="2139517" y="5562446"/>
            <a:ext cx="1751949" cy="1033296"/>
            <a:chOff x="2139517" y="5562446"/>
            <a:chExt cx="1751949" cy="1033296"/>
          </a:xfrm>
        </p:grpSpPr>
        <p:pic>
          <p:nvPicPr>
            <p:cNvPr id="203" name="図 202" descr="図形 が含まれている画像&#10;&#10;AI 生成コンテンツは誤りを含む可能性があります。">
              <a:extLst>
                <a:ext uri="{FF2B5EF4-FFF2-40B4-BE49-F238E27FC236}">
                  <a16:creationId xmlns:a16="http://schemas.microsoft.com/office/drawing/2014/main" id="{B9723CDB-55D5-F960-FC7F-641BC92D6E94}"/>
                </a:ext>
              </a:extLst>
            </p:cNvPr>
            <p:cNvPicPr>
              <a:picLocks noChangeAspect="1"/>
            </p:cNvPicPr>
            <p:nvPr/>
          </p:nvPicPr>
          <p:blipFill>
            <a:blip r:embed="rId47"/>
            <a:stretch>
              <a:fillRect/>
            </a:stretch>
          </p:blipFill>
          <p:spPr>
            <a:xfrm>
              <a:off x="2139517" y="5735962"/>
              <a:ext cx="1751949" cy="859780"/>
            </a:xfrm>
            <a:prstGeom prst="rect">
              <a:avLst/>
            </a:prstGeom>
          </p:spPr>
        </p:pic>
        <p:pic>
          <p:nvPicPr>
            <p:cNvPr id="205" name="図 204" descr="アイコン が含まれている画像&#10;&#10;AI 生成コンテンツは誤りを含む可能性があります。">
              <a:extLst>
                <a:ext uri="{FF2B5EF4-FFF2-40B4-BE49-F238E27FC236}">
                  <a16:creationId xmlns:a16="http://schemas.microsoft.com/office/drawing/2014/main" id="{FD7C5292-9DD9-35AE-9434-8BAF28AF1455}"/>
                </a:ext>
              </a:extLst>
            </p:cNvPr>
            <p:cNvPicPr>
              <a:picLocks noChangeAspect="1"/>
            </p:cNvPicPr>
            <p:nvPr/>
          </p:nvPicPr>
          <p:blipFill>
            <a:blip r:embed="rId48"/>
            <a:stretch>
              <a:fillRect/>
            </a:stretch>
          </p:blipFill>
          <p:spPr>
            <a:xfrm>
              <a:off x="2139517" y="5562446"/>
              <a:ext cx="542293" cy="157142"/>
            </a:xfrm>
            <a:prstGeom prst="rect">
              <a:avLst/>
            </a:prstGeom>
          </p:spPr>
        </p:pic>
      </p:grpSp>
    </p:spTree>
    <p:extLst>
      <p:ext uri="{BB962C8B-B14F-4D97-AF65-F5344CB8AC3E}">
        <p14:creationId xmlns:p14="http://schemas.microsoft.com/office/powerpoint/2010/main" val="253653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6">
            <a:extLst>
              <a:ext uri="{FF2B5EF4-FFF2-40B4-BE49-F238E27FC236}">
                <a16:creationId xmlns:a16="http://schemas.microsoft.com/office/drawing/2014/main" id="{EEDB782F-F0DF-3584-E675-5AAFE770534D}"/>
              </a:ext>
            </a:extLst>
          </p:cNvPr>
          <p:cNvSpPr txBox="1">
            <a:spLocks/>
          </p:cNvSpPr>
          <p:nvPr/>
        </p:nvSpPr>
        <p:spPr>
          <a:xfrm>
            <a:off x="-1" y="-283837"/>
            <a:ext cx="4881563"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マイスターズウッドフロアー トリプルコート</a:t>
            </a:r>
            <a:r>
              <a:rPr lang="en-US" altLang="ja-JP" sz="1100" b="1" dirty="0">
                <a:solidFill>
                  <a:srgbClr val="000000"/>
                </a:solidFill>
                <a:latin typeface="+mn-ea"/>
                <a:ea typeface="+mn-ea"/>
                <a:cs typeface="+mn-cs"/>
              </a:rPr>
              <a:t>/</a:t>
            </a:r>
            <a:r>
              <a:rPr lang="ja-JP" altLang="en-US" sz="1100" b="1" dirty="0">
                <a:solidFill>
                  <a:srgbClr val="000000"/>
                </a:solidFill>
                <a:latin typeface="+mn-ea"/>
                <a:ea typeface="+mn-ea"/>
                <a:cs typeface="+mn-cs"/>
              </a:rPr>
              <a:t>ダブルコート</a:t>
            </a:r>
          </a:p>
        </p:txBody>
      </p:sp>
      <p:sp>
        <p:nvSpPr>
          <p:cNvPr id="104" name="正方形/長方形 103">
            <a:extLst>
              <a:ext uri="{FF2B5EF4-FFF2-40B4-BE49-F238E27FC236}">
                <a16:creationId xmlns:a16="http://schemas.microsoft.com/office/drawing/2014/main" id="{8CB9B78A-754C-3967-A295-8F562BF937B1}"/>
              </a:ext>
            </a:extLst>
          </p:cNvPr>
          <p:cNvSpPr/>
          <p:nvPr/>
        </p:nvSpPr>
        <p:spPr>
          <a:xfrm>
            <a:off x="142875" y="692148"/>
            <a:ext cx="9620250" cy="275618"/>
          </a:xfrm>
          <a:prstGeom prst="rect">
            <a:avLst/>
          </a:prstGeom>
          <a:solidFill>
            <a:srgbClr val="997D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テキスト ボックス 8">
            <a:extLst>
              <a:ext uri="{FF2B5EF4-FFF2-40B4-BE49-F238E27FC236}">
                <a16:creationId xmlns:a16="http://schemas.microsoft.com/office/drawing/2014/main" id="{0453CFDC-79A1-67F8-FABE-0168720AFD6E}"/>
              </a:ext>
            </a:extLst>
          </p:cNvPr>
          <p:cNvSpPr txBox="1"/>
          <p:nvPr/>
        </p:nvSpPr>
        <p:spPr>
          <a:xfrm>
            <a:off x="942416" y="706641"/>
            <a:ext cx="2298864" cy="215444"/>
          </a:xfrm>
          <a:prstGeom prst="rect">
            <a:avLst/>
          </a:prstGeom>
          <a:noFill/>
        </p:spPr>
        <p:txBody>
          <a:bodyPr wrap="square" lIns="0" tIns="0" rIns="0" bIns="0" rtlCol="0" anchor="t" anchorCtr="0">
            <a:spAutoFit/>
          </a:bodyPr>
          <a:lstStyle/>
          <a:p>
            <a:r>
              <a:rPr lang="ja-JP" altLang="en-US" sz="1400" b="1" dirty="0">
                <a:solidFill>
                  <a:schemeClr val="bg1"/>
                </a:solidFill>
                <a:latin typeface="+mn-ea"/>
              </a:rPr>
              <a:t>マイスターズウッドシリーズ</a:t>
            </a:r>
            <a:endParaRPr kumimoji="1" lang="ja-JP" altLang="en-US" sz="1400" b="1" dirty="0">
              <a:solidFill>
                <a:schemeClr val="bg1"/>
              </a:solidFill>
              <a:latin typeface="+mn-ea"/>
            </a:endParaRPr>
          </a:p>
        </p:txBody>
      </p:sp>
      <p:grpSp>
        <p:nvGrpSpPr>
          <p:cNvPr id="105" name="グループ化 104">
            <a:extLst>
              <a:ext uri="{FF2B5EF4-FFF2-40B4-BE49-F238E27FC236}">
                <a16:creationId xmlns:a16="http://schemas.microsoft.com/office/drawing/2014/main" id="{3BD5C270-7DB9-268E-D791-CDF98890FA4E}"/>
              </a:ext>
            </a:extLst>
          </p:cNvPr>
          <p:cNvGrpSpPr/>
          <p:nvPr/>
        </p:nvGrpSpPr>
        <p:grpSpPr>
          <a:xfrm>
            <a:off x="198833" y="1102798"/>
            <a:ext cx="3482657" cy="376642"/>
            <a:chOff x="254791" y="1049794"/>
            <a:chExt cx="3482657" cy="376642"/>
          </a:xfrm>
        </p:grpSpPr>
        <p:sp>
          <p:nvSpPr>
            <p:cNvPr id="85" name="テキスト ボックス 84">
              <a:extLst>
                <a:ext uri="{FF2B5EF4-FFF2-40B4-BE49-F238E27FC236}">
                  <a16:creationId xmlns:a16="http://schemas.microsoft.com/office/drawing/2014/main" id="{619FF730-A8DD-081A-2EFF-5C3A360473C3}"/>
                </a:ext>
              </a:extLst>
            </p:cNvPr>
            <p:cNvSpPr txBox="1"/>
            <p:nvPr/>
          </p:nvSpPr>
          <p:spPr>
            <a:xfrm>
              <a:off x="254791" y="1049794"/>
              <a:ext cx="3482657" cy="168077"/>
            </a:xfrm>
            <a:prstGeom prst="rect">
              <a:avLst/>
            </a:prstGeom>
            <a:noFill/>
          </p:spPr>
          <p:txBody>
            <a:bodyPr wrap="square" lIns="0" tIns="0" rIns="0" bIns="0" rtlCol="0">
              <a:noAutofit/>
            </a:bodyPr>
            <a:lstStyle/>
            <a:p>
              <a:r>
                <a:rPr lang="ja-JP" altLang="en-US" sz="1100" b="1" dirty="0">
                  <a:latin typeface="+mn-ea"/>
                </a:rPr>
                <a:t>マイスターズウッドフロアー トリプルコート</a:t>
              </a:r>
            </a:p>
          </p:txBody>
        </p:sp>
        <p:grpSp>
          <p:nvGrpSpPr>
            <p:cNvPr id="95" name="グループ化 94">
              <a:extLst>
                <a:ext uri="{FF2B5EF4-FFF2-40B4-BE49-F238E27FC236}">
                  <a16:creationId xmlns:a16="http://schemas.microsoft.com/office/drawing/2014/main" id="{488237A7-ABB7-B15F-63AB-C70CC86C88C8}"/>
                </a:ext>
              </a:extLst>
            </p:cNvPr>
            <p:cNvGrpSpPr/>
            <p:nvPr/>
          </p:nvGrpSpPr>
          <p:grpSpPr>
            <a:xfrm>
              <a:off x="254791" y="1246436"/>
              <a:ext cx="3042447" cy="180000"/>
              <a:chOff x="731527" y="2139623"/>
              <a:chExt cx="3027935" cy="180000"/>
            </a:xfrm>
          </p:grpSpPr>
          <p:sp>
            <p:nvSpPr>
              <p:cNvPr id="86" name="テキスト ボックス 85">
                <a:extLst>
                  <a:ext uri="{FF2B5EF4-FFF2-40B4-BE49-F238E27FC236}">
                    <a16:creationId xmlns:a16="http://schemas.microsoft.com/office/drawing/2014/main" id="{F6391063-1B20-101C-3D41-69E0AB580C7F}"/>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45,600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88" name="テキスト ボックス 87">
                <a:extLst>
                  <a:ext uri="{FF2B5EF4-FFF2-40B4-BE49-F238E27FC236}">
                    <a16:creationId xmlns:a16="http://schemas.microsoft.com/office/drawing/2014/main" id="{C247EF90-C194-3155-2611-FFCFF460DA37}"/>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93" name="直線コネクタ 92">
                <a:extLst>
                  <a:ext uri="{FF2B5EF4-FFF2-40B4-BE49-F238E27FC236}">
                    <a16:creationId xmlns:a16="http://schemas.microsoft.com/office/drawing/2014/main" id="{06040213-EE44-060F-72CA-8C024875138F}"/>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6" name="グループ化 105">
            <a:extLst>
              <a:ext uri="{FF2B5EF4-FFF2-40B4-BE49-F238E27FC236}">
                <a16:creationId xmlns:a16="http://schemas.microsoft.com/office/drawing/2014/main" id="{C49D96E0-2EE9-F627-5CFA-F57A2D8CC010}"/>
              </a:ext>
            </a:extLst>
          </p:cNvPr>
          <p:cNvGrpSpPr/>
          <p:nvPr/>
        </p:nvGrpSpPr>
        <p:grpSpPr>
          <a:xfrm>
            <a:off x="3297238" y="1102798"/>
            <a:ext cx="3057029" cy="376642"/>
            <a:chOff x="254791" y="1049794"/>
            <a:chExt cx="3057029" cy="376642"/>
          </a:xfrm>
        </p:grpSpPr>
        <p:sp>
          <p:nvSpPr>
            <p:cNvPr id="109" name="テキスト ボックス 108">
              <a:extLst>
                <a:ext uri="{FF2B5EF4-FFF2-40B4-BE49-F238E27FC236}">
                  <a16:creationId xmlns:a16="http://schemas.microsoft.com/office/drawing/2014/main" id="{0FEDA2A3-D380-28A5-DB4F-52416A7944EE}"/>
                </a:ext>
              </a:extLst>
            </p:cNvPr>
            <p:cNvSpPr txBox="1"/>
            <p:nvPr/>
          </p:nvSpPr>
          <p:spPr>
            <a:xfrm>
              <a:off x="254792" y="1049794"/>
              <a:ext cx="3057028" cy="168077"/>
            </a:xfrm>
            <a:prstGeom prst="rect">
              <a:avLst/>
            </a:prstGeom>
            <a:noFill/>
          </p:spPr>
          <p:txBody>
            <a:bodyPr wrap="square" lIns="0" tIns="0" rIns="0" bIns="0" rtlCol="0">
              <a:noAutofit/>
            </a:bodyPr>
            <a:lstStyle/>
            <a:p>
              <a:r>
                <a:rPr lang="ja-JP" altLang="en-US" sz="1100" b="1" dirty="0">
                  <a:latin typeface="+mn-ea"/>
                </a:rPr>
                <a:t>マイスターズウッドフロアー</a:t>
              </a:r>
              <a:r>
                <a:rPr lang="en-US" altLang="ja-JP" sz="1100" b="1" dirty="0">
                  <a:latin typeface="+mn-ea"/>
                </a:rPr>
                <a:t> </a:t>
              </a:r>
              <a:r>
                <a:rPr lang="ja-JP" altLang="en-US" sz="1100" b="1" dirty="0">
                  <a:latin typeface="+mn-ea"/>
                </a:rPr>
                <a:t>ダブルコート</a:t>
              </a:r>
              <a:endParaRPr kumimoji="1" lang="ja-JP" altLang="en-US" sz="1100" b="1" dirty="0">
                <a:latin typeface="+mn-ea"/>
              </a:endParaRPr>
            </a:p>
          </p:txBody>
        </p:sp>
        <p:grpSp>
          <p:nvGrpSpPr>
            <p:cNvPr id="110" name="グループ化 109">
              <a:extLst>
                <a:ext uri="{FF2B5EF4-FFF2-40B4-BE49-F238E27FC236}">
                  <a16:creationId xmlns:a16="http://schemas.microsoft.com/office/drawing/2014/main" id="{7C9B8D05-D37C-69A9-0CC4-3D96ED81E525}"/>
                </a:ext>
              </a:extLst>
            </p:cNvPr>
            <p:cNvGrpSpPr/>
            <p:nvPr/>
          </p:nvGrpSpPr>
          <p:grpSpPr>
            <a:xfrm>
              <a:off x="254791" y="1246436"/>
              <a:ext cx="3042447" cy="180000"/>
              <a:chOff x="731527" y="2139623"/>
              <a:chExt cx="3027935" cy="180000"/>
            </a:xfrm>
          </p:grpSpPr>
          <p:sp>
            <p:nvSpPr>
              <p:cNvPr id="111" name="テキスト ボックス 110">
                <a:extLst>
                  <a:ext uri="{FF2B5EF4-FFF2-40B4-BE49-F238E27FC236}">
                    <a16:creationId xmlns:a16="http://schemas.microsoft.com/office/drawing/2014/main" id="{91D3EE40-8C6D-BDAD-E617-F5CCED82D99C}"/>
                  </a:ext>
                </a:extLst>
              </p:cNvPr>
              <p:cNvSpPr txBox="1"/>
              <p:nvPr/>
            </p:nvSpPr>
            <p:spPr>
              <a:xfrm>
                <a:off x="1454066" y="2145585"/>
                <a:ext cx="2305396" cy="168077"/>
              </a:xfrm>
              <a:prstGeom prst="rect">
                <a:avLst/>
              </a:prstGeom>
              <a:noFill/>
            </p:spPr>
            <p:txBody>
              <a:bodyPr wrap="square" lIns="0" tIns="0" rIns="0" bIns="0" rtlCol="0" anchor="ctr" anchorCtr="0">
                <a:noAutofit/>
              </a:bodyPr>
              <a:lstStyle/>
              <a:p>
                <a:r>
                  <a:rPr lang="en-US" altLang="ja-JP" sz="1100" b="1" dirty="0">
                    <a:solidFill>
                      <a:srgbClr val="00B0F0"/>
                    </a:solidFill>
                    <a:latin typeface="+mn-ea"/>
                  </a:rPr>
                  <a:t>33,600</a:t>
                </a:r>
                <a:r>
                  <a:rPr lang="ja-JP" altLang="en-US" sz="800" dirty="0">
                    <a:solidFill>
                      <a:srgbClr val="00B0F0"/>
                    </a:solidFill>
                    <a:latin typeface="+mn-ea"/>
                  </a:rPr>
                  <a:t>円</a:t>
                </a:r>
                <a:r>
                  <a:rPr lang="en-US" altLang="ja-JP" sz="600" dirty="0">
                    <a:latin typeface="+mn-ea"/>
                  </a:rPr>
                  <a:t>/</a:t>
                </a:r>
                <a:r>
                  <a:rPr lang="ja-JP" altLang="en-US" sz="600" dirty="0">
                    <a:latin typeface="+mn-ea"/>
                  </a:rPr>
                  <a:t>ケース（</a:t>
                </a:r>
                <a:r>
                  <a:rPr lang="en-US" altLang="ja-JP" sz="600" dirty="0">
                    <a:latin typeface="+mn-ea"/>
                  </a:rPr>
                  <a:t>3.3㎡</a:t>
                </a:r>
                <a:r>
                  <a:rPr lang="ja-JP" altLang="en-US" sz="600" dirty="0">
                    <a:latin typeface="+mn-ea"/>
                  </a:rPr>
                  <a:t>）</a:t>
                </a:r>
                <a:endParaRPr kumimoji="1" lang="ja-JP" altLang="en-US" sz="900" dirty="0">
                  <a:latin typeface="+mn-ea"/>
                </a:endParaRPr>
              </a:p>
            </p:txBody>
          </p:sp>
          <p:sp>
            <p:nvSpPr>
              <p:cNvPr id="112" name="テキスト ボックス 111">
                <a:extLst>
                  <a:ext uri="{FF2B5EF4-FFF2-40B4-BE49-F238E27FC236}">
                    <a16:creationId xmlns:a16="http://schemas.microsoft.com/office/drawing/2014/main" id="{3DA91D8F-D304-6746-474C-B8632CF064A4}"/>
                  </a:ext>
                </a:extLst>
              </p:cNvPr>
              <p:cNvSpPr txBox="1"/>
              <p:nvPr/>
            </p:nvSpPr>
            <p:spPr>
              <a:xfrm>
                <a:off x="731527" y="2145584"/>
                <a:ext cx="679090" cy="168078"/>
              </a:xfrm>
              <a:prstGeom prst="rect">
                <a:avLst/>
              </a:prstGeom>
              <a:noFill/>
            </p:spPr>
            <p:txBody>
              <a:bodyPr wrap="square" lIns="0" tIns="0" rIns="0" bIns="0" rtlCol="0" anchor="ctr" anchorCtr="0">
                <a:noAutofit/>
              </a:bodyPr>
              <a:lstStyle/>
              <a:p>
                <a:r>
                  <a:rPr lang="ja-JP" altLang="en-US" sz="800" dirty="0">
                    <a:latin typeface="+mn-ea"/>
                  </a:rPr>
                  <a:t>希望小売価格</a:t>
                </a:r>
                <a:endParaRPr kumimoji="1" lang="ja-JP" altLang="en-US" sz="800" dirty="0">
                  <a:latin typeface="+mn-ea"/>
                </a:endParaRPr>
              </a:p>
            </p:txBody>
          </p:sp>
          <p:cxnSp>
            <p:nvCxnSpPr>
              <p:cNvPr id="113" name="直線コネクタ 112">
                <a:extLst>
                  <a:ext uri="{FF2B5EF4-FFF2-40B4-BE49-F238E27FC236}">
                    <a16:creationId xmlns:a16="http://schemas.microsoft.com/office/drawing/2014/main" id="{D2BED1D1-3B7B-D67E-190B-BCEB3A875BB3}"/>
                  </a:ext>
                </a:extLst>
              </p:cNvPr>
              <p:cNvCxnSpPr>
                <a:cxnSpLocks/>
              </p:cNvCxnSpPr>
              <p:nvPr/>
            </p:nvCxnSpPr>
            <p:spPr>
              <a:xfrm>
                <a:off x="1393610" y="2139623"/>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4" name="テキスト ボックス 53">
            <a:extLst>
              <a:ext uri="{FF2B5EF4-FFF2-40B4-BE49-F238E27FC236}">
                <a16:creationId xmlns:a16="http://schemas.microsoft.com/office/drawing/2014/main" id="{98DCA1F0-825E-4089-34EE-19C5382AC032}"/>
              </a:ext>
            </a:extLst>
          </p:cNvPr>
          <p:cNvSpPr txBox="1"/>
          <p:nvPr/>
        </p:nvSpPr>
        <p:spPr>
          <a:xfrm>
            <a:off x="198833" y="783791"/>
            <a:ext cx="769097" cy="92333"/>
          </a:xfrm>
          <a:prstGeom prst="rect">
            <a:avLst/>
          </a:prstGeom>
          <a:noFill/>
        </p:spPr>
        <p:txBody>
          <a:bodyPr wrap="square" lIns="0" tIns="0" rIns="0" bIns="0" rtlCol="0" anchor="t" anchorCtr="0">
            <a:spAutoFit/>
          </a:bodyPr>
          <a:lstStyle/>
          <a:p>
            <a:r>
              <a:rPr lang="ja-JP" altLang="en-US" sz="600" b="1" dirty="0">
                <a:solidFill>
                  <a:schemeClr val="bg1"/>
                </a:solidFill>
                <a:latin typeface="+mn-ea"/>
              </a:rPr>
              <a:t>天然木突き板仕上げ</a:t>
            </a:r>
            <a:endParaRPr kumimoji="1" lang="ja-JP" altLang="en-US" sz="900" b="1" dirty="0">
              <a:solidFill>
                <a:schemeClr val="bg1"/>
              </a:solidFill>
              <a:latin typeface="+mn-ea"/>
            </a:endParaRPr>
          </a:p>
        </p:txBody>
      </p:sp>
      <p:pic>
        <p:nvPicPr>
          <p:cNvPr id="11" name="図 10">
            <a:extLst>
              <a:ext uri="{FF2B5EF4-FFF2-40B4-BE49-F238E27FC236}">
                <a16:creationId xmlns:a16="http://schemas.microsoft.com/office/drawing/2014/main" id="{D3893D2E-04AA-CF49-B2B3-F0B1CC40A14C}"/>
              </a:ext>
            </a:extLst>
          </p:cNvPr>
          <p:cNvPicPr>
            <a:picLocks noChangeAspect="1"/>
          </p:cNvPicPr>
          <p:nvPr/>
        </p:nvPicPr>
        <p:blipFill>
          <a:blip r:embed="rId3"/>
          <a:stretch>
            <a:fillRect/>
          </a:stretch>
        </p:blipFill>
        <p:spPr>
          <a:xfrm>
            <a:off x="3085997" y="745160"/>
            <a:ext cx="310566" cy="169200"/>
          </a:xfrm>
          <a:prstGeom prst="rect">
            <a:avLst/>
          </a:prstGeom>
        </p:spPr>
      </p:pic>
      <p:sp>
        <p:nvSpPr>
          <p:cNvPr id="100" name="Text Box 20">
            <a:extLst>
              <a:ext uri="{FF2B5EF4-FFF2-40B4-BE49-F238E27FC236}">
                <a16:creationId xmlns:a16="http://schemas.microsoft.com/office/drawing/2014/main" id="{A5C22A3F-8B87-17EB-DFA5-7CAD1BA82BB1}"/>
              </a:ext>
            </a:extLst>
          </p:cNvPr>
          <p:cNvSpPr txBox="1">
            <a:spLocks noChangeArrowheads="1"/>
          </p:cNvSpPr>
          <p:nvPr/>
        </p:nvSpPr>
        <p:spPr bwMode="auto">
          <a:xfrm>
            <a:off x="275471" y="2517823"/>
            <a:ext cx="2458162"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KEWV2STDC/KEHWV2SVDC</a:t>
            </a:r>
            <a:r>
              <a:rPr lang="ja-JP" altLang="en-US" sz="600" dirty="0">
                <a:latin typeface="+mn-ea"/>
                <a:ea typeface="+mn-ea"/>
              </a:rPr>
              <a:t>　ウォールナットクリア（ウォールナット突き板）</a:t>
            </a:r>
            <a:endParaRPr kumimoji="1" lang="ja-JP" altLang="en-US" sz="600" dirty="0">
              <a:latin typeface="+mn-ea"/>
              <a:ea typeface="+mn-ea"/>
            </a:endParaRPr>
          </a:p>
        </p:txBody>
      </p:sp>
      <p:sp>
        <p:nvSpPr>
          <p:cNvPr id="103" name="Text Box 20">
            <a:extLst>
              <a:ext uri="{FF2B5EF4-FFF2-40B4-BE49-F238E27FC236}">
                <a16:creationId xmlns:a16="http://schemas.microsoft.com/office/drawing/2014/main" id="{96C20AD7-B5D0-DABC-3B6A-FE2516F2E93B}"/>
              </a:ext>
            </a:extLst>
          </p:cNvPr>
          <p:cNvSpPr txBox="1">
            <a:spLocks noChangeArrowheads="1"/>
          </p:cNvSpPr>
          <p:nvPr/>
        </p:nvSpPr>
        <p:spPr bwMode="auto">
          <a:xfrm>
            <a:off x="3040055" y="2517823"/>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KEWV2STEC/KEHWV2SVEC</a:t>
            </a:r>
            <a:r>
              <a:rPr lang="ja-JP" altLang="en-US" sz="600" dirty="0">
                <a:latin typeface="+mn-ea"/>
                <a:ea typeface="+mn-ea"/>
              </a:rPr>
              <a:t>　オーククリア（オーク突き板）</a:t>
            </a:r>
            <a:endParaRPr kumimoji="1" lang="ja-JP" altLang="en-US" sz="600" dirty="0">
              <a:latin typeface="+mn-ea"/>
              <a:ea typeface="+mn-ea"/>
            </a:endParaRPr>
          </a:p>
        </p:txBody>
      </p:sp>
      <p:sp>
        <p:nvSpPr>
          <p:cNvPr id="117" name="Text Box 20">
            <a:extLst>
              <a:ext uri="{FF2B5EF4-FFF2-40B4-BE49-F238E27FC236}">
                <a16:creationId xmlns:a16="http://schemas.microsoft.com/office/drawing/2014/main" id="{9744F52E-8B5A-B46B-DCC3-0B3B8C27C74F}"/>
              </a:ext>
            </a:extLst>
          </p:cNvPr>
          <p:cNvSpPr txBox="1">
            <a:spLocks noChangeArrowheads="1"/>
          </p:cNvSpPr>
          <p:nvPr/>
        </p:nvSpPr>
        <p:spPr bwMode="auto">
          <a:xfrm>
            <a:off x="3040055" y="3068169"/>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KEWV2STJC/KEHWV2SVJC</a:t>
            </a:r>
            <a:r>
              <a:rPr lang="ja-JP" altLang="en-US" sz="600" dirty="0">
                <a:latin typeface="+mn-ea"/>
                <a:ea typeface="+mn-ea"/>
              </a:rPr>
              <a:t>　メープルクリア（メープル突き板）</a:t>
            </a:r>
            <a:endParaRPr kumimoji="1" lang="ja-JP" altLang="en-US" sz="600" dirty="0">
              <a:latin typeface="+mn-ea"/>
              <a:ea typeface="+mn-ea"/>
            </a:endParaRPr>
          </a:p>
        </p:txBody>
      </p:sp>
      <p:sp>
        <p:nvSpPr>
          <p:cNvPr id="119" name="Text Box 20">
            <a:extLst>
              <a:ext uri="{FF2B5EF4-FFF2-40B4-BE49-F238E27FC236}">
                <a16:creationId xmlns:a16="http://schemas.microsoft.com/office/drawing/2014/main" id="{94F2A1BA-B85D-7580-9EFA-E0E1767652C8}"/>
              </a:ext>
            </a:extLst>
          </p:cNvPr>
          <p:cNvSpPr txBox="1">
            <a:spLocks noChangeArrowheads="1"/>
          </p:cNvSpPr>
          <p:nvPr/>
        </p:nvSpPr>
        <p:spPr bwMode="auto">
          <a:xfrm>
            <a:off x="3040055" y="3618514"/>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KEWV2STMP/KEHWV2SVMP</a:t>
            </a:r>
            <a:r>
              <a:rPr lang="ja-JP" altLang="en-US" sz="600" dirty="0">
                <a:latin typeface="+mn-ea"/>
                <a:ea typeface="+mn-ea"/>
              </a:rPr>
              <a:t>　グレージュ色（アッシュ突き板）</a:t>
            </a:r>
            <a:endParaRPr kumimoji="1" lang="ja-JP" altLang="en-US" sz="600" dirty="0">
              <a:latin typeface="+mn-ea"/>
              <a:ea typeface="+mn-ea"/>
            </a:endParaRPr>
          </a:p>
        </p:txBody>
      </p:sp>
      <p:sp>
        <p:nvSpPr>
          <p:cNvPr id="120" name="Text Box 20">
            <a:extLst>
              <a:ext uri="{FF2B5EF4-FFF2-40B4-BE49-F238E27FC236}">
                <a16:creationId xmlns:a16="http://schemas.microsoft.com/office/drawing/2014/main" id="{C7E1A4D6-7AE3-7829-6FDA-157C98C9A733}"/>
              </a:ext>
            </a:extLst>
          </p:cNvPr>
          <p:cNvSpPr txBox="1">
            <a:spLocks noChangeArrowheads="1"/>
          </p:cNvSpPr>
          <p:nvPr/>
        </p:nvSpPr>
        <p:spPr bwMode="auto">
          <a:xfrm>
            <a:off x="3040055" y="4168860"/>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KEWV2STLP/KEHWV2SVLP</a:t>
            </a:r>
            <a:r>
              <a:rPr lang="ja-JP" altLang="en-US" sz="600" dirty="0">
                <a:latin typeface="+mn-ea"/>
                <a:ea typeface="+mn-ea"/>
              </a:rPr>
              <a:t>　ミスティグレー色（アッシュ突き板）</a:t>
            </a:r>
            <a:endParaRPr kumimoji="1" lang="ja-JP" altLang="en-US" sz="600" dirty="0">
              <a:latin typeface="+mn-ea"/>
              <a:ea typeface="+mn-ea"/>
            </a:endParaRPr>
          </a:p>
        </p:txBody>
      </p:sp>
      <p:sp>
        <p:nvSpPr>
          <p:cNvPr id="124" name="Text Box 20">
            <a:extLst>
              <a:ext uri="{FF2B5EF4-FFF2-40B4-BE49-F238E27FC236}">
                <a16:creationId xmlns:a16="http://schemas.microsoft.com/office/drawing/2014/main" id="{FC2B47B1-576A-3DFF-0283-D4CB2F1FF3DA}"/>
              </a:ext>
            </a:extLst>
          </p:cNvPr>
          <p:cNvSpPr txBox="1">
            <a:spLocks noChangeArrowheads="1"/>
          </p:cNvSpPr>
          <p:nvPr/>
        </p:nvSpPr>
        <p:spPr bwMode="auto">
          <a:xfrm>
            <a:off x="3040055" y="4719205"/>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KEWV2STWP/KEHWV2SVWP</a:t>
            </a:r>
            <a:r>
              <a:rPr lang="ja-JP" altLang="en-US" sz="600" dirty="0">
                <a:latin typeface="+mn-ea"/>
                <a:ea typeface="+mn-ea"/>
              </a:rPr>
              <a:t>　フォギーホワイト色（アッシュ突き板）</a:t>
            </a:r>
            <a:endParaRPr kumimoji="1" lang="ja-JP" altLang="en-US" sz="600" dirty="0">
              <a:latin typeface="+mn-ea"/>
              <a:ea typeface="+mn-ea"/>
            </a:endParaRPr>
          </a:p>
        </p:txBody>
      </p:sp>
      <p:sp>
        <p:nvSpPr>
          <p:cNvPr id="126" name="Text Box 20">
            <a:extLst>
              <a:ext uri="{FF2B5EF4-FFF2-40B4-BE49-F238E27FC236}">
                <a16:creationId xmlns:a16="http://schemas.microsoft.com/office/drawing/2014/main" id="{91B50538-1FC5-930D-8117-615F51CCAC09}"/>
              </a:ext>
            </a:extLst>
          </p:cNvPr>
          <p:cNvSpPr txBox="1">
            <a:spLocks noChangeArrowheads="1"/>
          </p:cNvSpPr>
          <p:nvPr/>
        </p:nvSpPr>
        <p:spPr bwMode="auto">
          <a:xfrm>
            <a:off x="275470" y="3068169"/>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KEWV2STRC/KEHWV2SVRC</a:t>
            </a:r>
            <a:r>
              <a:rPr lang="ja-JP" altLang="en-US" sz="600" dirty="0">
                <a:latin typeface="+mn-ea"/>
                <a:ea typeface="+mn-ea"/>
              </a:rPr>
              <a:t>　アカシアクリア（アカシア突き板）</a:t>
            </a:r>
            <a:endParaRPr kumimoji="1" lang="ja-JP" altLang="en-US" sz="600" dirty="0">
              <a:latin typeface="+mn-ea"/>
              <a:ea typeface="+mn-ea"/>
            </a:endParaRPr>
          </a:p>
        </p:txBody>
      </p:sp>
      <p:sp>
        <p:nvSpPr>
          <p:cNvPr id="127" name="Text Box 20">
            <a:extLst>
              <a:ext uri="{FF2B5EF4-FFF2-40B4-BE49-F238E27FC236}">
                <a16:creationId xmlns:a16="http://schemas.microsoft.com/office/drawing/2014/main" id="{5A95AF18-C7F4-9FE0-9C04-6B30DD7E557C}"/>
              </a:ext>
            </a:extLst>
          </p:cNvPr>
          <p:cNvSpPr txBox="1">
            <a:spLocks noChangeArrowheads="1"/>
          </p:cNvSpPr>
          <p:nvPr/>
        </p:nvSpPr>
        <p:spPr bwMode="auto">
          <a:xfrm>
            <a:off x="275470" y="3618514"/>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KEWV2STBR/KEHWV2SVBR</a:t>
            </a:r>
            <a:r>
              <a:rPr lang="ja-JP" altLang="en-US" sz="600" dirty="0">
                <a:latin typeface="+mn-ea"/>
                <a:ea typeface="+mn-ea"/>
              </a:rPr>
              <a:t>　バーチラスティッククリア（バーチ突き板）</a:t>
            </a:r>
            <a:endParaRPr kumimoji="1" lang="ja-JP" altLang="en-US" sz="600" dirty="0">
              <a:latin typeface="+mn-ea"/>
              <a:ea typeface="+mn-ea"/>
            </a:endParaRPr>
          </a:p>
        </p:txBody>
      </p:sp>
      <p:sp>
        <p:nvSpPr>
          <p:cNvPr id="128" name="Text Box 20">
            <a:extLst>
              <a:ext uri="{FF2B5EF4-FFF2-40B4-BE49-F238E27FC236}">
                <a16:creationId xmlns:a16="http://schemas.microsoft.com/office/drawing/2014/main" id="{E0BBBE3B-E552-62C3-522E-8B86A3FE6FBB}"/>
              </a:ext>
            </a:extLst>
          </p:cNvPr>
          <p:cNvSpPr txBox="1">
            <a:spLocks noChangeArrowheads="1"/>
          </p:cNvSpPr>
          <p:nvPr/>
        </p:nvSpPr>
        <p:spPr bwMode="auto">
          <a:xfrm>
            <a:off x="275470" y="4168860"/>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KEWV2STBC/KEHWV2SVBC</a:t>
            </a:r>
            <a:r>
              <a:rPr lang="ja-JP" altLang="en-US" sz="600" dirty="0">
                <a:latin typeface="+mn-ea"/>
                <a:ea typeface="+mn-ea"/>
              </a:rPr>
              <a:t>　バーチクリア（バーチ突き板）</a:t>
            </a:r>
            <a:endParaRPr kumimoji="1" lang="ja-JP" altLang="en-US" sz="600" dirty="0">
              <a:latin typeface="+mn-ea"/>
              <a:ea typeface="+mn-ea"/>
            </a:endParaRPr>
          </a:p>
        </p:txBody>
      </p:sp>
      <p:sp>
        <p:nvSpPr>
          <p:cNvPr id="129" name="Text Box 20">
            <a:extLst>
              <a:ext uri="{FF2B5EF4-FFF2-40B4-BE49-F238E27FC236}">
                <a16:creationId xmlns:a16="http://schemas.microsoft.com/office/drawing/2014/main" id="{A8AD8B04-B1D3-1EE4-7E16-357323008017}"/>
              </a:ext>
            </a:extLst>
          </p:cNvPr>
          <p:cNvSpPr txBox="1">
            <a:spLocks noChangeArrowheads="1"/>
          </p:cNvSpPr>
          <p:nvPr/>
        </p:nvSpPr>
        <p:spPr bwMode="auto">
          <a:xfrm>
            <a:off x="275470" y="4719205"/>
            <a:ext cx="24590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en-US" altLang="ja-JP" sz="600" dirty="0">
                <a:latin typeface="+mn-ea"/>
                <a:ea typeface="+mn-ea"/>
              </a:rPr>
              <a:t>KEWV2STAC/KEHWV2SVAC</a:t>
            </a:r>
            <a:r>
              <a:rPr lang="ja-JP" altLang="en-US" sz="600" dirty="0">
                <a:latin typeface="+mn-ea"/>
                <a:ea typeface="+mn-ea"/>
              </a:rPr>
              <a:t>　アッシュクリア（アッシュ突き板）</a:t>
            </a:r>
            <a:endParaRPr kumimoji="1" lang="ja-JP" altLang="en-US" sz="600" dirty="0">
              <a:latin typeface="+mn-ea"/>
              <a:ea typeface="+mn-ea"/>
            </a:endParaRPr>
          </a:p>
        </p:txBody>
      </p:sp>
      <p:grpSp>
        <p:nvGrpSpPr>
          <p:cNvPr id="144" name="グループ化 143">
            <a:extLst>
              <a:ext uri="{FF2B5EF4-FFF2-40B4-BE49-F238E27FC236}">
                <a16:creationId xmlns:a16="http://schemas.microsoft.com/office/drawing/2014/main" id="{19590192-73BD-0225-C8AE-22E1FFD383E4}"/>
              </a:ext>
            </a:extLst>
          </p:cNvPr>
          <p:cNvGrpSpPr/>
          <p:nvPr/>
        </p:nvGrpSpPr>
        <p:grpSpPr>
          <a:xfrm>
            <a:off x="5536798" y="2115811"/>
            <a:ext cx="123424" cy="399613"/>
            <a:chOff x="9267759" y="1752056"/>
            <a:chExt cx="188819" cy="611341"/>
          </a:xfrm>
        </p:grpSpPr>
        <p:grpSp>
          <p:nvGrpSpPr>
            <p:cNvPr id="141" name="グループ化 140">
              <a:extLst>
                <a:ext uri="{FF2B5EF4-FFF2-40B4-BE49-F238E27FC236}">
                  <a16:creationId xmlns:a16="http://schemas.microsoft.com/office/drawing/2014/main" id="{E9335558-1431-CB0F-8320-304ADD8628ED}"/>
                </a:ext>
              </a:extLst>
            </p:cNvPr>
            <p:cNvGrpSpPr/>
            <p:nvPr/>
          </p:nvGrpSpPr>
          <p:grpSpPr>
            <a:xfrm>
              <a:off x="9267759" y="1752056"/>
              <a:ext cx="59598" cy="611341"/>
              <a:chOff x="9232039" y="1752056"/>
              <a:chExt cx="85571" cy="611341"/>
            </a:xfrm>
          </p:grpSpPr>
          <p:cxnSp>
            <p:nvCxnSpPr>
              <p:cNvPr id="134" name="直線コネクタ 133">
                <a:extLst>
                  <a:ext uri="{FF2B5EF4-FFF2-40B4-BE49-F238E27FC236}">
                    <a16:creationId xmlns:a16="http://schemas.microsoft.com/office/drawing/2014/main" id="{8E972EE6-CCEB-DA56-7EF9-D5B141BED2AF}"/>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6269CA5A-CF62-9F7C-8B5D-445945972B29}"/>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E347ACB3-6C7B-29B9-290A-44621FB9179A}"/>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 name="Text Box 20">
              <a:extLst>
                <a:ext uri="{FF2B5EF4-FFF2-40B4-BE49-F238E27FC236}">
                  <a16:creationId xmlns:a16="http://schemas.microsoft.com/office/drawing/2014/main" id="{56F603F8-8A77-C109-1CDA-9CE1A5DE8ABF}"/>
                </a:ext>
              </a:extLst>
            </p:cNvPr>
            <p:cNvSpPr txBox="1">
              <a:spLocks noChangeArrowheads="1"/>
            </p:cNvSpPr>
            <p:nvPr/>
          </p:nvSpPr>
          <p:spPr bwMode="auto">
            <a:xfrm rot="5400000">
              <a:off x="9243025" y="1998871"/>
              <a:ext cx="309393" cy="1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grpSp>
        <p:nvGrpSpPr>
          <p:cNvPr id="145" name="グループ化 144">
            <a:extLst>
              <a:ext uri="{FF2B5EF4-FFF2-40B4-BE49-F238E27FC236}">
                <a16:creationId xmlns:a16="http://schemas.microsoft.com/office/drawing/2014/main" id="{BC8EBCC7-3F1A-106F-3AAB-3583F9E894BC}"/>
              </a:ext>
            </a:extLst>
          </p:cNvPr>
          <p:cNvGrpSpPr/>
          <p:nvPr/>
        </p:nvGrpSpPr>
        <p:grpSpPr>
          <a:xfrm>
            <a:off x="2773358" y="2115811"/>
            <a:ext cx="123424" cy="399613"/>
            <a:chOff x="9267759" y="1752056"/>
            <a:chExt cx="188819" cy="611341"/>
          </a:xfrm>
        </p:grpSpPr>
        <p:grpSp>
          <p:nvGrpSpPr>
            <p:cNvPr id="146" name="グループ化 145">
              <a:extLst>
                <a:ext uri="{FF2B5EF4-FFF2-40B4-BE49-F238E27FC236}">
                  <a16:creationId xmlns:a16="http://schemas.microsoft.com/office/drawing/2014/main" id="{D6B4BCF1-DB4F-75FC-236A-C4647E209851}"/>
                </a:ext>
              </a:extLst>
            </p:cNvPr>
            <p:cNvGrpSpPr/>
            <p:nvPr/>
          </p:nvGrpSpPr>
          <p:grpSpPr>
            <a:xfrm>
              <a:off x="9267759" y="1752056"/>
              <a:ext cx="59598" cy="611341"/>
              <a:chOff x="9232039" y="1752056"/>
              <a:chExt cx="85571" cy="611341"/>
            </a:xfrm>
          </p:grpSpPr>
          <p:cxnSp>
            <p:nvCxnSpPr>
              <p:cNvPr id="148" name="直線コネクタ 147">
                <a:extLst>
                  <a:ext uri="{FF2B5EF4-FFF2-40B4-BE49-F238E27FC236}">
                    <a16:creationId xmlns:a16="http://schemas.microsoft.com/office/drawing/2014/main" id="{F0B89C5F-C352-8753-89F2-4D2B07206FA4}"/>
                  </a:ext>
                </a:extLst>
              </p:cNvPr>
              <p:cNvCxnSpPr>
                <a:cxnSpLocks/>
              </p:cNvCxnSpPr>
              <p:nvPr/>
            </p:nvCxnSpPr>
            <p:spPr>
              <a:xfrm>
                <a:off x="9232039" y="1752056"/>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D28A87CC-E3D0-C207-254D-E101C7545CD9}"/>
                  </a:ext>
                </a:extLst>
              </p:cNvPr>
              <p:cNvCxnSpPr>
                <a:cxnSpLocks/>
              </p:cNvCxnSpPr>
              <p:nvPr/>
            </p:nvCxnSpPr>
            <p:spPr>
              <a:xfrm>
                <a:off x="9317610" y="1752056"/>
                <a:ext cx="0" cy="61134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6B0234EF-1E82-E828-B212-45C334460388}"/>
                  </a:ext>
                </a:extLst>
              </p:cNvPr>
              <p:cNvCxnSpPr>
                <a:cxnSpLocks/>
              </p:cNvCxnSpPr>
              <p:nvPr/>
            </p:nvCxnSpPr>
            <p:spPr>
              <a:xfrm>
                <a:off x="9232039" y="2363397"/>
                <a:ext cx="8518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Text Box 20">
              <a:extLst>
                <a:ext uri="{FF2B5EF4-FFF2-40B4-BE49-F238E27FC236}">
                  <a16:creationId xmlns:a16="http://schemas.microsoft.com/office/drawing/2014/main" id="{A4E4C7B1-4B72-9448-439E-46F1981FDFBA}"/>
                </a:ext>
              </a:extLst>
            </p:cNvPr>
            <p:cNvSpPr txBox="1">
              <a:spLocks noChangeArrowheads="1"/>
            </p:cNvSpPr>
            <p:nvPr/>
          </p:nvSpPr>
          <p:spPr bwMode="auto">
            <a:xfrm rot="5400000">
              <a:off x="9243025" y="1998871"/>
              <a:ext cx="309393" cy="1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pPr algn="ctr"/>
              <a:r>
                <a:rPr lang="en-US" altLang="ja-JP" sz="500" dirty="0">
                  <a:latin typeface="+mn-ea"/>
                  <a:ea typeface="+mn-ea"/>
                </a:rPr>
                <a:t>303mm</a:t>
              </a:r>
              <a:endParaRPr kumimoji="1" lang="ja-JP" altLang="en-US" sz="500" dirty="0">
                <a:latin typeface="+mn-ea"/>
                <a:ea typeface="+mn-ea"/>
              </a:endParaRPr>
            </a:p>
          </p:txBody>
        </p:sp>
      </p:grpSp>
      <p:pic>
        <p:nvPicPr>
          <p:cNvPr id="14" name="図 13">
            <a:extLst>
              <a:ext uri="{FF2B5EF4-FFF2-40B4-BE49-F238E27FC236}">
                <a16:creationId xmlns:a16="http://schemas.microsoft.com/office/drawing/2014/main" id="{384529A1-4DC0-E007-DD9B-8E863AFC4892}"/>
              </a:ext>
            </a:extLst>
          </p:cNvPr>
          <p:cNvPicPr>
            <a:picLocks noChangeAspect="1"/>
          </p:cNvPicPr>
          <p:nvPr/>
        </p:nvPicPr>
        <p:blipFill>
          <a:blip r:embed="rId4"/>
          <a:stretch>
            <a:fillRect/>
          </a:stretch>
        </p:blipFill>
        <p:spPr>
          <a:xfrm>
            <a:off x="275471" y="2116936"/>
            <a:ext cx="2458162" cy="400043"/>
          </a:xfrm>
          <a:prstGeom prst="rect">
            <a:avLst/>
          </a:prstGeom>
        </p:spPr>
      </p:pic>
      <p:pic>
        <p:nvPicPr>
          <p:cNvPr id="16" name="図 15">
            <a:extLst>
              <a:ext uri="{FF2B5EF4-FFF2-40B4-BE49-F238E27FC236}">
                <a16:creationId xmlns:a16="http://schemas.microsoft.com/office/drawing/2014/main" id="{4D91476C-1410-54E7-61FA-93C6D1A270FE}"/>
              </a:ext>
            </a:extLst>
          </p:cNvPr>
          <p:cNvPicPr>
            <a:picLocks noChangeAspect="1"/>
          </p:cNvPicPr>
          <p:nvPr/>
        </p:nvPicPr>
        <p:blipFill>
          <a:blip r:embed="rId5"/>
          <a:stretch>
            <a:fillRect/>
          </a:stretch>
        </p:blipFill>
        <p:spPr>
          <a:xfrm>
            <a:off x="275471" y="2666444"/>
            <a:ext cx="2458162" cy="400043"/>
          </a:xfrm>
          <a:prstGeom prst="rect">
            <a:avLst/>
          </a:prstGeom>
        </p:spPr>
      </p:pic>
      <p:pic>
        <p:nvPicPr>
          <p:cNvPr id="18" name="図 17">
            <a:extLst>
              <a:ext uri="{FF2B5EF4-FFF2-40B4-BE49-F238E27FC236}">
                <a16:creationId xmlns:a16="http://schemas.microsoft.com/office/drawing/2014/main" id="{9C3D1499-5670-9BAC-53A8-9DC478ED8CD8}"/>
              </a:ext>
            </a:extLst>
          </p:cNvPr>
          <p:cNvPicPr>
            <a:picLocks noChangeAspect="1"/>
          </p:cNvPicPr>
          <p:nvPr/>
        </p:nvPicPr>
        <p:blipFill>
          <a:blip r:embed="rId6"/>
          <a:stretch>
            <a:fillRect/>
          </a:stretch>
        </p:blipFill>
        <p:spPr>
          <a:xfrm>
            <a:off x="275471" y="3216958"/>
            <a:ext cx="2458162" cy="400043"/>
          </a:xfrm>
          <a:prstGeom prst="rect">
            <a:avLst/>
          </a:prstGeom>
        </p:spPr>
      </p:pic>
      <p:pic>
        <p:nvPicPr>
          <p:cNvPr id="20" name="図 19">
            <a:extLst>
              <a:ext uri="{FF2B5EF4-FFF2-40B4-BE49-F238E27FC236}">
                <a16:creationId xmlns:a16="http://schemas.microsoft.com/office/drawing/2014/main" id="{2A825AF3-2915-C598-A418-2622B3A7E9E4}"/>
              </a:ext>
            </a:extLst>
          </p:cNvPr>
          <p:cNvPicPr>
            <a:picLocks noChangeAspect="1"/>
          </p:cNvPicPr>
          <p:nvPr/>
        </p:nvPicPr>
        <p:blipFill>
          <a:blip r:embed="rId7"/>
          <a:stretch>
            <a:fillRect/>
          </a:stretch>
        </p:blipFill>
        <p:spPr>
          <a:xfrm>
            <a:off x="275471" y="3767472"/>
            <a:ext cx="2458162" cy="400043"/>
          </a:xfrm>
          <a:prstGeom prst="rect">
            <a:avLst/>
          </a:prstGeom>
        </p:spPr>
      </p:pic>
      <p:pic>
        <p:nvPicPr>
          <p:cNvPr id="23" name="図 22">
            <a:extLst>
              <a:ext uri="{FF2B5EF4-FFF2-40B4-BE49-F238E27FC236}">
                <a16:creationId xmlns:a16="http://schemas.microsoft.com/office/drawing/2014/main" id="{8F8DBFDB-60CB-75EF-D20F-85F939DA9DAA}"/>
              </a:ext>
            </a:extLst>
          </p:cNvPr>
          <p:cNvPicPr>
            <a:picLocks noChangeAspect="1"/>
          </p:cNvPicPr>
          <p:nvPr/>
        </p:nvPicPr>
        <p:blipFill>
          <a:blip r:embed="rId8"/>
          <a:stretch>
            <a:fillRect/>
          </a:stretch>
        </p:blipFill>
        <p:spPr>
          <a:xfrm>
            <a:off x="275471" y="4317986"/>
            <a:ext cx="2458162" cy="400043"/>
          </a:xfrm>
          <a:prstGeom prst="rect">
            <a:avLst/>
          </a:prstGeom>
        </p:spPr>
      </p:pic>
      <p:pic>
        <p:nvPicPr>
          <p:cNvPr id="25" name="図 24">
            <a:extLst>
              <a:ext uri="{FF2B5EF4-FFF2-40B4-BE49-F238E27FC236}">
                <a16:creationId xmlns:a16="http://schemas.microsoft.com/office/drawing/2014/main" id="{18F58F63-CE2E-B162-4268-541792E54289}"/>
              </a:ext>
            </a:extLst>
          </p:cNvPr>
          <p:cNvPicPr>
            <a:picLocks noChangeAspect="1"/>
          </p:cNvPicPr>
          <p:nvPr/>
        </p:nvPicPr>
        <p:blipFill>
          <a:blip r:embed="rId9"/>
          <a:stretch>
            <a:fillRect/>
          </a:stretch>
        </p:blipFill>
        <p:spPr>
          <a:xfrm>
            <a:off x="3040056" y="2115930"/>
            <a:ext cx="2458162" cy="400043"/>
          </a:xfrm>
          <a:prstGeom prst="rect">
            <a:avLst/>
          </a:prstGeom>
        </p:spPr>
      </p:pic>
      <p:pic>
        <p:nvPicPr>
          <p:cNvPr id="27" name="図 26">
            <a:extLst>
              <a:ext uri="{FF2B5EF4-FFF2-40B4-BE49-F238E27FC236}">
                <a16:creationId xmlns:a16="http://schemas.microsoft.com/office/drawing/2014/main" id="{5FD1FB64-B37D-4A54-CD19-1631CE90D5A5}"/>
              </a:ext>
            </a:extLst>
          </p:cNvPr>
          <p:cNvPicPr>
            <a:picLocks noChangeAspect="1"/>
          </p:cNvPicPr>
          <p:nvPr/>
        </p:nvPicPr>
        <p:blipFill>
          <a:blip r:embed="rId10"/>
          <a:stretch>
            <a:fillRect/>
          </a:stretch>
        </p:blipFill>
        <p:spPr>
          <a:xfrm>
            <a:off x="3040056" y="2666444"/>
            <a:ext cx="2458162" cy="400043"/>
          </a:xfrm>
          <a:prstGeom prst="rect">
            <a:avLst/>
          </a:prstGeom>
        </p:spPr>
      </p:pic>
      <p:pic>
        <p:nvPicPr>
          <p:cNvPr id="29" name="図 28">
            <a:extLst>
              <a:ext uri="{FF2B5EF4-FFF2-40B4-BE49-F238E27FC236}">
                <a16:creationId xmlns:a16="http://schemas.microsoft.com/office/drawing/2014/main" id="{34894A52-6EF3-43A1-BDA9-A47056769951}"/>
              </a:ext>
            </a:extLst>
          </p:cNvPr>
          <p:cNvPicPr>
            <a:picLocks noChangeAspect="1"/>
          </p:cNvPicPr>
          <p:nvPr/>
        </p:nvPicPr>
        <p:blipFill>
          <a:blip r:embed="rId11"/>
          <a:stretch>
            <a:fillRect/>
          </a:stretch>
        </p:blipFill>
        <p:spPr>
          <a:xfrm>
            <a:off x="3040056" y="3216958"/>
            <a:ext cx="2458162" cy="400043"/>
          </a:xfrm>
          <a:prstGeom prst="rect">
            <a:avLst/>
          </a:prstGeom>
        </p:spPr>
      </p:pic>
      <p:pic>
        <p:nvPicPr>
          <p:cNvPr id="31" name="図 30">
            <a:extLst>
              <a:ext uri="{FF2B5EF4-FFF2-40B4-BE49-F238E27FC236}">
                <a16:creationId xmlns:a16="http://schemas.microsoft.com/office/drawing/2014/main" id="{5DC10C0A-6458-94ED-3FA1-307B202519C0}"/>
              </a:ext>
            </a:extLst>
          </p:cNvPr>
          <p:cNvPicPr>
            <a:picLocks noChangeAspect="1"/>
          </p:cNvPicPr>
          <p:nvPr/>
        </p:nvPicPr>
        <p:blipFill>
          <a:blip r:embed="rId12"/>
          <a:stretch>
            <a:fillRect/>
          </a:stretch>
        </p:blipFill>
        <p:spPr>
          <a:xfrm>
            <a:off x="3040056" y="3767472"/>
            <a:ext cx="2458162" cy="400043"/>
          </a:xfrm>
          <a:prstGeom prst="rect">
            <a:avLst/>
          </a:prstGeom>
        </p:spPr>
      </p:pic>
      <p:pic>
        <p:nvPicPr>
          <p:cNvPr id="33" name="図 32">
            <a:extLst>
              <a:ext uri="{FF2B5EF4-FFF2-40B4-BE49-F238E27FC236}">
                <a16:creationId xmlns:a16="http://schemas.microsoft.com/office/drawing/2014/main" id="{897DDCA8-4EDA-2158-0C90-2CBFFEA2E804}"/>
              </a:ext>
            </a:extLst>
          </p:cNvPr>
          <p:cNvPicPr>
            <a:picLocks noChangeAspect="1"/>
          </p:cNvPicPr>
          <p:nvPr/>
        </p:nvPicPr>
        <p:blipFill>
          <a:blip r:embed="rId13"/>
          <a:stretch>
            <a:fillRect/>
          </a:stretch>
        </p:blipFill>
        <p:spPr>
          <a:xfrm>
            <a:off x="3040056" y="4317986"/>
            <a:ext cx="2458162" cy="400043"/>
          </a:xfrm>
          <a:prstGeom prst="rect">
            <a:avLst/>
          </a:prstGeom>
        </p:spPr>
      </p:pic>
      <p:cxnSp>
        <p:nvCxnSpPr>
          <p:cNvPr id="36" name="直線コネクタ 35">
            <a:extLst>
              <a:ext uri="{FF2B5EF4-FFF2-40B4-BE49-F238E27FC236}">
                <a16:creationId xmlns:a16="http://schemas.microsoft.com/office/drawing/2014/main" id="{016492D9-3E07-4EA8-AB12-54C09E580178}"/>
              </a:ext>
            </a:extLst>
          </p:cNvPr>
          <p:cNvCxnSpPr/>
          <p:nvPr/>
        </p:nvCxnSpPr>
        <p:spPr>
          <a:xfrm flipH="1">
            <a:off x="2812575" y="1102798"/>
            <a:ext cx="323108" cy="3706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24">
            <a:extLst>
              <a:ext uri="{FF2B5EF4-FFF2-40B4-BE49-F238E27FC236}">
                <a16:creationId xmlns:a16="http://schemas.microsoft.com/office/drawing/2014/main" id="{01AD6893-327D-50F5-3D55-48A462289100}"/>
              </a:ext>
            </a:extLst>
          </p:cNvPr>
          <p:cNvSpPr>
            <a:spLocks noChangeArrowheads="1"/>
          </p:cNvSpPr>
          <p:nvPr/>
        </p:nvSpPr>
        <p:spPr bwMode="auto">
          <a:xfrm>
            <a:off x="142875" y="691374"/>
            <a:ext cx="9620250" cy="5977714"/>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a:endParaRPr lang="ja-JP" altLang="en-US" dirty="0">
              <a:solidFill>
                <a:prstClr val="black"/>
              </a:solidFill>
              <a:latin typeface="+mn-ea"/>
            </a:endParaRPr>
          </a:p>
        </p:txBody>
      </p:sp>
      <p:sp>
        <p:nvSpPr>
          <p:cNvPr id="2" name="タイトル 1">
            <a:extLst>
              <a:ext uri="{FF2B5EF4-FFF2-40B4-BE49-F238E27FC236}">
                <a16:creationId xmlns:a16="http://schemas.microsoft.com/office/drawing/2014/main" id="{B13F2833-19FA-D8E9-C446-0C7F7A986EF0}"/>
              </a:ext>
            </a:extLst>
          </p:cNvPr>
          <p:cNvSpPr>
            <a:spLocks noGrp="1"/>
          </p:cNvSpPr>
          <p:nvPr>
            <p:ph type="title"/>
          </p:nvPr>
        </p:nvSpPr>
        <p:spPr/>
        <p:txBody>
          <a:bodyPr/>
          <a:lstStyle/>
          <a:p>
            <a:r>
              <a:rPr lang="ja-JP" altLang="en-US" sz="1200" b="1" dirty="0">
                <a:solidFill>
                  <a:srgbClr val="FFFFFF"/>
                </a:solidFill>
                <a:latin typeface="+mn-ea"/>
                <a:ea typeface="+mn-ea"/>
              </a:rPr>
              <a:t>マイスターズウッドフロアー トリプルコート</a:t>
            </a:r>
            <a:r>
              <a:rPr lang="en-US" altLang="ja-JP" sz="1200" b="1" dirty="0">
                <a:solidFill>
                  <a:srgbClr val="FFFFFF"/>
                </a:solidFill>
                <a:latin typeface="+mn-ea"/>
                <a:ea typeface="+mn-ea"/>
              </a:rPr>
              <a:t>/</a:t>
            </a:r>
            <a:r>
              <a:rPr lang="ja-JP" altLang="en-US" sz="1200" b="1" dirty="0">
                <a:solidFill>
                  <a:srgbClr val="FFFFFF"/>
                </a:solidFill>
                <a:latin typeface="+mn-ea"/>
                <a:ea typeface="+mn-ea"/>
              </a:rPr>
              <a:t>ダブルコート</a:t>
            </a:r>
            <a:endParaRPr lang="ja-JP" altLang="en-US" dirty="0">
              <a:latin typeface="+mn-ea"/>
              <a:ea typeface="+mn-ea"/>
            </a:endParaRPr>
          </a:p>
        </p:txBody>
      </p:sp>
      <p:pic>
        <p:nvPicPr>
          <p:cNvPr id="169" name="図 168">
            <a:extLst>
              <a:ext uri="{FF2B5EF4-FFF2-40B4-BE49-F238E27FC236}">
                <a16:creationId xmlns:a16="http://schemas.microsoft.com/office/drawing/2014/main" id="{7D2A9719-F2BF-7106-3BB1-2AAA4327BADE}"/>
              </a:ext>
            </a:extLst>
          </p:cNvPr>
          <p:cNvPicPr>
            <a:picLocks noChangeAspect="1"/>
          </p:cNvPicPr>
          <p:nvPr/>
        </p:nvPicPr>
        <p:blipFill rotWithShape="1">
          <a:blip r:embed="rId14"/>
          <a:srcRect l="52720"/>
          <a:stretch/>
        </p:blipFill>
        <p:spPr>
          <a:xfrm>
            <a:off x="1899573" y="5120508"/>
            <a:ext cx="1747570" cy="1386069"/>
          </a:xfrm>
          <a:prstGeom prst="rect">
            <a:avLst/>
          </a:prstGeom>
        </p:spPr>
      </p:pic>
      <p:pic>
        <p:nvPicPr>
          <p:cNvPr id="171" name="図 170">
            <a:extLst>
              <a:ext uri="{FF2B5EF4-FFF2-40B4-BE49-F238E27FC236}">
                <a16:creationId xmlns:a16="http://schemas.microsoft.com/office/drawing/2014/main" id="{DF88A3E1-C661-8C43-547B-DE0E5CA0866E}"/>
              </a:ext>
            </a:extLst>
          </p:cNvPr>
          <p:cNvPicPr>
            <a:picLocks noChangeAspect="1"/>
          </p:cNvPicPr>
          <p:nvPr/>
        </p:nvPicPr>
        <p:blipFill rotWithShape="1">
          <a:blip r:embed="rId15"/>
          <a:srcRect l="52720"/>
          <a:stretch/>
        </p:blipFill>
        <p:spPr>
          <a:xfrm>
            <a:off x="3698220" y="5139940"/>
            <a:ext cx="1705622" cy="1313396"/>
          </a:xfrm>
          <a:prstGeom prst="rect">
            <a:avLst/>
          </a:prstGeom>
        </p:spPr>
      </p:pic>
      <p:pic>
        <p:nvPicPr>
          <p:cNvPr id="55" name="図 54">
            <a:extLst>
              <a:ext uri="{FF2B5EF4-FFF2-40B4-BE49-F238E27FC236}">
                <a16:creationId xmlns:a16="http://schemas.microsoft.com/office/drawing/2014/main" id="{5BEEE713-F726-447E-B69B-39656F96E43D}"/>
              </a:ext>
            </a:extLst>
          </p:cNvPr>
          <p:cNvPicPr>
            <a:picLocks noChangeAspect="1"/>
          </p:cNvPicPr>
          <p:nvPr/>
        </p:nvPicPr>
        <p:blipFill rotWithShape="1">
          <a:blip r:embed="rId16"/>
          <a:srcRect t="14622"/>
          <a:stretch/>
        </p:blipFill>
        <p:spPr>
          <a:xfrm>
            <a:off x="275471" y="5323878"/>
            <a:ext cx="1647329" cy="1182700"/>
          </a:xfrm>
          <a:prstGeom prst="rect">
            <a:avLst/>
          </a:prstGeom>
        </p:spPr>
      </p:pic>
      <p:sp>
        <p:nvSpPr>
          <p:cNvPr id="97" name="Text Box 20">
            <a:extLst>
              <a:ext uri="{FF2B5EF4-FFF2-40B4-BE49-F238E27FC236}">
                <a16:creationId xmlns:a16="http://schemas.microsoft.com/office/drawing/2014/main" id="{A8B32050-A8BC-D3E9-783D-512D12A6A0C5}"/>
              </a:ext>
            </a:extLst>
          </p:cNvPr>
          <p:cNvSpPr txBox="1">
            <a:spLocks noChangeArrowheads="1"/>
          </p:cNvSpPr>
          <p:nvPr/>
        </p:nvSpPr>
        <p:spPr bwMode="auto">
          <a:xfrm>
            <a:off x="2050857" y="5185379"/>
            <a:ext cx="141519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トリプルコート</a:t>
            </a:r>
          </a:p>
        </p:txBody>
      </p:sp>
      <p:sp>
        <p:nvSpPr>
          <p:cNvPr id="98" name="Text Box 20">
            <a:extLst>
              <a:ext uri="{FF2B5EF4-FFF2-40B4-BE49-F238E27FC236}">
                <a16:creationId xmlns:a16="http://schemas.microsoft.com/office/drawing/2014/main" id="{95490B56-8C84-B431-BE44-863F63394C8E}"/>
              </a:ext>
            </a:extLst>
          </p:cNvPr>
          <p:cNvSpPr txBox="1">
            <a:spLocks noChangeArrowheads="1"/>
          </p:cNvSpPr>
          <p:nvPr/>
        </p:nvSpPr>
        <p:spPr bwMode="auto">
          <a:xfrm>
            <a:off x="3718526" y="5185380"/>
            <a:ext cx="158109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ダブルコート　</a:t>
            </a:r>
          </a:p>
        </p:txBody>
      </p:sp>
      <p:grpSp>
        <p:nvGrpSpPr>
          <p:cNvPr id="155" name="グループ化 154">
            <a:extLst>
              <a:ext uri="{FF2B5EF4-FFF2-40B4-BE49-F238E27FC236}">
                <a16:creationId xmlns:a16="http://schemas.microsoft.com/office/drawing/2014/main" id="{FBC7B8B9-6937-1EB7-2CB6-5D210B199555}"/>
              </a:ext>
            </a:extLst>
          </p:cNvPr>
          <p:cNvGrpSpPr/>
          <p:nvPr/>
        </p:nvGrpSpPr>
        <p:grpSpPr>
          <a:xfrm>
            <a:off x="5905535" y="2173651"/>
            <a:ext cx="3579291" cy="403863"/>
            <a:chOff x="142875" y="4041734"/>
            <a:chExt cx="3579291" cy="403863"/>
          </a:xfrm>
        </p:grpSpPr>
        <p:grpSp>
          <p:nvGrpSpPr>
            <p:cNvPr id="156" name="グループ化 155">
              <a:extLst>
                <a:ext uri="{FF2B5EF4-FFF2-40B4-BE49-F238E27FC236}">
                  <a16:creationId xmlns:a16="http://schemas.microsoft.com/office/drawing/2014/main" id="{D6CC55A2-F9C2-8010-F991-1A16C01FC94A}"/>
                </a:ext>
              </a:extLst>
            </p:cNvPr>
            <p:cNvGrpSpPr/>
            <p:nvPr/>
          </p:nvGrpSpPr>
          <p:grpSpPr>
            <a:xfrm>
              <a:off x="142875" y="4041734"/>
              <a:ext cx="3579291" cy="355265"/>
              <a:chOff x="344488" y="2605651"/>
              <a:chExt cx="3579291" cy="355265"/>
            </a:xfrm>
          </p:grpSpPr>
          <p:pic>
            <p:nvPicPr>
              <p:cNvPr id="164" name="図 163">
                <a:extLst>
                  <a:ext uri="{FF2B5EF4-FFF2-40B4-BE49-F238E27FC236}">
                    <a16:creationId xmlns:a16="http://schemas.microsoft.com/office/drawing/2014/main" id="{286110EE-FF45-5A30-C0EB-884F308C8E2B}"/>
                  </a:ext>
                </a:extLst>
              </p:cNvPr>
              <p:cNvPicPr>
                <a:picLocks noChangeAspect="1"/>
              </p:cNvPicPr>
              <p:nvPr/>
            </p:nvPicPr>
            <p:blipFill>
              <a:blip r:embed="rId17"/>
              <a:stretch>
                <a:fillRect/>
              </a:stretch>
            </p:blipFill>
            <p:spPr>
              <a:xfrm>
                <a:off x="1007458" y="2672916"/>
                <a:ext cx="261818" cy="288000"/>
              </a:xfrm>
              <a:prstGeom prst="rect">
                <a:avLst/>
              </a:prstGeom>
            </p:spPr>
          </p:pic>
          <p:pic>
            <p:nvPicPr>
              <p:cNvPr id="165" name="図 164">
                <a:extLst>
                  <a:ext uri="{FF2B5EF4-FFF2-40B4-BE49-F238E27FC236}">
                    <a16:creationId xmlns:a16="http://schemas.microsoft.com/office/drawing/2014/main" id="{A5C67026-F45F-EB93-5456-B2014CDD607C}"/>
                  </a:ext>
                </a:extLst>
              </p:cNvPr>
              <p:cNvPicPr>
                <a:picLocks noChangeAspect="1"/>
              </p:cNvPicPr>
              <p:nvPr/>
            </p:nvPicPr>
            <p:blipFill>
              <a:blip r:embed="rId18"/>
              <a:stretch>
                <a:fillRect/>
              </a:stretch>
            </p:blipFill>
            <p:spPr>
              <a:xfrm>
                <a:off x="344488" y="2672916"/>
                <a:ext cx="261819" cy="288000"/>
              </a:xfrm>
              <a:prstGeom prst="rect">
                <a:avLst/>
              </a:prstGeom>
            </p:spPr>
          </p:pic>
          <p:pic>
            <p:nvPicPr>
              <p:cNvPr id="166" name="図 165">
                <a:extLst>
                  <a:ext uri="{FF2B5EF4-FFF2-40B4-BE49-F238E27FC236}">
                    <a16:creationId xmlns:a16="http://schemas.microsoft.com/office/drawing/2014/main" id="{074DBC03-47B5-6540-C7EE-AEF99248916E}"/>
                  </a:ext>
                </a:extLst>
              </p:cNvPr>
              <p:cNvPicPr>
                <a:picLocks noChangeAspect="1"/>
              </p:cNvPicPr>
              <p:nvPr/>
            </p:nvPicPr>
            <p:blipFill>
              <a:blip r:embed="rId19"/>
              <a:stretch>
                <a:fillRect/>
              </a:stretch>
            </p:blipFill>
            <p:spPr>
              <a:xfrm>
                <a:off x="565478" y="2672916"/>
                <a:ext cx="261819" cy="288000"/>
              </a:xfrm>
              <a:prstGeom prst="rect">
                <a:avLst/>
              </a:prstGeom>
            </p:spPr>
          </p:pic>
          <p:pic>
            <p:nvPicPr>
              <p:cNvPr id="168" name="図 167">
                <a:extLst>
                  <a:ext uri="{FF2B5EF4-FFF2-40B4-BE49-F238E27FC236}">
                    <a16:creationId xmlns:a16="http://schemas.microsoft.com/office/drawing/2014/main" id="{5CB085D9-D7DE-FE3A-6A13-7DED28D8AE6C}"/>
                  </a:ext>
                </a:extLst>
              </p:cNvPr>
              <p:cNvPicPr>
                <a:picLocks noChangeAspect="1"/>
              </p:cNvPicPr>
              <p:nvPr/>
            </p:nvPicPr>
            <p:blipFill>
              <a:blip r:embed="rId20"/>
              <a:stretch>
                <a:fillRect/>
              </a:stretch>
            </p:blipFill>
            <p:spPr>
              <a:xfrm>
                <a:off x="786468" y="2672916"/>
                <a:ext cx="261819" cy="288000"/>
              </a:xfrm>
              <a:prstGeom prst="rect">
                <a:avLst/>
              </a:prstGeom>
            </p:spPr>
          </p:pic>
          <p:pic>
            <p:nvPicPr>
              <p:cNvPr id="170" name="図 169">
                <a:extLst>
                  <a:ext uri="{FF2B5EF4-FFF2-40B4-BE49-F238E27FC236}">
                    <a16:creationId xmlns:a16="http://schemas.microsoft.com/office/drawing/2014/main" id="{F96B8DCB-4C83-D4BC-FCB7-1AE52665002B}"/>
                  </a:ext>
                </a:extLst>
              </p:cNvPr>
              <p:cNvPicPr>
                <a:picLocks noChangeAspect="1"/>
              </p:cNvPicPr>
              <p:nvPr/>
            </p:nvPicPr>
            <p:blipFill>
              <a:blip r:embed="rId21"/>
              <a:stretch>
                <a:fillRect/>
              </a:stretch>
            </p:blipFill>
            <p:spPr>
              <a:xfrm>
                <a:off x="1228448" y="2672916"/>
                <a:ext cx="261819" cy="288000"/>
              </a:xfrm>
              <a:prstGeom prst="rect">
                <a:avLst/>
              </a:prstGeom>
            </p:spPr>
          </p:pic>
          <p:pic>
            <p:nvPicPr>
              <p:cNvPr id="172" name="図 171">
                <a:extLst>
                  <a:ext uri="{FF2B5EF4-FFF2-40B4-BE49-F238E27FC236}">
                    <a16:creationId xmlns:a16="http://schemas.microsoft.com/office/drawing/2014/main" id="{1BE3B53D-31EA-E7B6-2F5C-62D5100836CE}"/>
                  </a:ext>
                </a:extLst>
              </p:cNvPr>
              <p:cNvPicPr>
                <a:picLocks noChangeAspect="1"/>
              </p:cNvPicPr>
              <p:nvPr/>
            </p:nvPicPr>
            <p:blipFill>
              <a:blip r:embed="rId22"/>
              <a:stretch>
                <a:fillRect/>
              </a:stretch>
            </p:blipFill>
            <p:spPr>
              <a:xfrm>
                <a:off x="1449437" y="2672916"/>
                <a:ext cx="261819" cy="288000"/>
              </a:xfrm>
              <a:prstGeom prst="rect">
                <a:avLst/>
              </a:prstGeom>
            </p:spPr>
          </p:pic>
          <p:pic>
            <p:nvPicPr>
              <p:cNvPr id="173" name="図 172">
                <a:extLst>
                  <a:ext uri="{FF2B5EF4-FFF2-40B4-BE49-F238E27FC236}">
                    <a16:creationId xmlns:a16="http://schemas.microsoft.com/office/drawing/2014/main" id="{F592025D-6F88-CC18-A322-1FAA633D54DB}"/>
                  </a:ext>
                </a:extLst>
              </p:cNvPr>
              <p:cNvPicPr>
                <a:picLocks noChangeAspect="1"/>
              </p:cNvPicPr>
              <p:nvPr/>
            </p:nvPicPr>
            <p:blipFill>
              <a:blip r:embed="rId23"/>
              <a:stretch>
                <a:fillRect/>
              </a:stretch>
            </p:blipFill>
            <p:spPr>
              <a:xfrm>
                <a:off x="1670427" y="2672916"/>
                <a:ext cx="261819" cy="288000"/>
              </a:xfrm>
              <a:prstGeom prst="rect">
                <a:avLst/>
              </a:prstGeom>
            </p:spPr>
          </p:pic>
          <p:pic>
            <p:nvPicPr>
              <p:cNvPr id="174" name="図 173">
                <a:extLst>
                  <a:ext uri="{FF2B5EF4-FFF2-40B4-BE49-F238E27FC236}">
                    <a16:creationId xmlns:a16="http://schemas.microsoft.com/office/drawing/2014/main" id="{45D03D93-05D9-1989-1933-F16BB501C6A3}"/>
                  </a:ext>
                </a:extLst>
              </p:cNvPr>
              <p:cNvPicPr>
                <a:picLocks noChangeAspect="1"/>
              </p:cNvPicPr>
              <p:nvPr/>
            </p:nvPicPr>
            <p:blipFill>
              <a:blip r:embed="rId24"/>
              <a:stretch>
                <a:fillRect/>
              </a:stretch>
            </p:blipFill>
            <p:spPr>
              <a:xfrm>
                <a:off x="1891417" y="2672916"/>
                <a:ext cx="261819" cy="288000"/>
              </a:xfrm>
              <a:prstGeom prst="rect">
                <a:avLst/>
              </a:prstGeom>
            </p:spPr>
          </p:pic>
          <p:pic>
            <p:nvPicPr>
              <p:cNvPr id="175" name="図 174">
                <a:extLst>
                  <a:ext uri="{FF2B5EF4-FFF2-40B4-BE49-F238E27FC236}">
                    <a16:creationId xmlns:a16="http://schemas.microsoft.com/office/drawing/2014/main" id="{1F1165B9-D34D-CB0E-EF0C-745937AA1A75}"/>
                  </a:ext>
                </a:extLst>
              </p:cNvPr>
              <p:cNvPicPr>
                <a:picLocks noChangeAspect="1"/>
              </p:cNvPicPr>
              <p:nvPr/>
            </p:nvPicPr>
            <p:blipFill>
              <a:blip r:embed="rId25"/>
              <a:stretch>
                <a:fillRect/>
              </a:stretch>
            </p:blipFill>
            <p:spPr>
              <a:xfrm>
                <a:off x="2112407" y="2672916"/>
                <a:ext cx="261819" cy="288000"/>
              </a:xfrm>
              <a:prstGeom prst="rect">
                <a:avLst/>
              </a:prstGeom>
            </p:spPr>
          </p:pic>
          <p:pic>
            <p:nvPicPr>
              <p:cNvPr id="176" name="図 175">
                <a:extLst>
                  <a:ext uri="{FF2B5EF4-FFF2-40B4-BE49-F238E27FC236}">
                    <a16:creationId xmlns:a16="http://schemas.microsoft.com/office/drawing/2014/main" id="{B312E5AE-647D-2FAA-D177-9CB9119AD279}"/>
                  </a:ext>
                </a:extLst>
              </p:cNvPr>
              <p:cNvPicPr>
                <a:picLocks noChangeAspect="1"/>
              </p:cNvPicPr>
              <p:nvPr/>
            </p:nvPicPr>
            <p:blipFill>
              <a:blip r:embed="rId26"/>
              <a:stretch>
                <a:fillRect/>
              </a:stretch>
            </p:blipFill>
            <p:spPr>
              <a:xfrm>
                <a:off x="2333397" y="2672916"/>
                <a:ext cx="261819" cy="288000"/>
              </a:xfrm>
              <a:prstGeom prst="rect">
                <a:avLst/>
              </a:prstGeom>
            </p:spPr>
          </p:pic>
          <p:pic>
            <p:nvPicPr>
              <p:cNvPr id="177" name="図 176">
                <a:extLst>
                  <a:ext uri="{FF2B5EF4-FFF2-40B4-BE49-F238E27FC236}">
                    <a16:creationId xmlns:a16="http://schemas.microsoft.com/office/drawing/2014/main" id="{9CF6342E-EF3F-14CC-240C-CFCD96A77B3D}"/>
                  </a:ext>
                </a:extLst>
              </p:cNvPr>
              <p:cNvPicPr>
                <a:picLocks noChangeAspect="1"/>
              </p:cNvPicPr>
              <p:nvPr/>
            </p:nvPicPr>
            <p:blipFill>
              <a:blip r:embed="rId27"/>
              <a:stretch>
                <a:fillRect/>
              </a:stretch>
            </p:blipFill>
            <p:spPr>
              <a:xfrm>
                <a:off x="2554387" y="2672916"/>
                <a:ext cx="261819" cy="288000"/>
              </a:xfrm>
              <a:prstGeom prst="rect">
                <a:avLst/>
              </a:prstGeom>
            </p:spPr>
          </p:pic>
          <p:pic>
            <p:nvPicPr>
              <p:cNvPr id="178" name="図 177">
                <a:extLst>
                  <a:ext uri="{FF2B5EF4-FFF2-40B4-BE49-F238E27FC236}">
                    <a16:creationId xmlns:a16="http://schemas.microsoft.com/office/drawing/2014/main" id="{1BD59CB1-4570-FDFD-985D-040AAFBEAC94}"/>
                  </a:ext>
                </a:extLst>
              </p:cNvPr>
              <p:cNvPicPr>
                <a:picLocks noChangeAspect="1"/>
              </p:cNvPicPr>
              <p:nvPr/>
            </p:nvPicPr>
            <p:blipFill>
              <a:blip r:embed="rId28"/>
              <a:stretch>
                <a:fillRect/>
              </a:stretch>
            </p:blipFill>
            <p:spPr>
              <a:xfrm>
                <a:off x="2775377" y="2672916"/>
                <a:ext cx="261819" cy="288000"/>
              </a:xfrm>
              <a:prstGeom prst="rect">
                <a:avLst/>
              </a:prstGeom>
            </p:spPr>
          </p:pic>
          <p:pic>
            <p:nvPicPr>
              <p:cNvPr id="179" name="図 178">
                <a:extLst>
                  <a:ext uri="{FF2B5EF4-FFF2-40B4-BE49-F238E27FC236}">
                    <a16:creationId xmlns:a16="http://schemas.microsoft.com/office/drawing/2014/main" id="{06284BAA-3D92-1883-1647-8B0E5FBF585C}"/>
                  </a:ext>
                </a:extLst>
              </p:cNvPr>
              <p:cNvPicPr>
                <a:picLocks noChangeAspect="1"/>
              </p:cNvPicPr>
              <p:nvPr/>
            </p:nvPicPr>
            <p:blipFill>
              <a:blip r:embed="rId29"/>
              <a:stretch>
                <a:fillRect/>
              </a:stretch>
            </p:blipFill>
            <p:spPr>
              <a:xfrm>
                <a:off x="2996367" y="2672916"/>
                <a:ext cx="261819" cy="288000"/>
              </a:xfrm>
              <a:prstGeom prst="rect">
                <a:avLst/>
              </a:prstGeom>
            </p:spPr>
          </p:pic>
          <p:pic>
            <p:nvPicPr>
              <p:cNvPr id="180" name="図 179">
                <a:extLst>
                  <a:ext uri="{FF2B5EF4-FFF2-40B4-BE49-F238E27FC236}">
                    <a16:creationId xmlns:a16="http://schemas.microsoft.com/office/drawing/2014/main" id="{122D5AFE-F3FD-4AFE-B687-B1660A974853}"/>
                  </a:ext>
                </a:extLst>
              </p:cNvPr>
              <p:cNvPicPr>
                <a:picLocks noChangeAspect="1"/>
              </p:cNvPicPr>
              <p:nvPr/>
            </p:nvPicPr>
            <p:blipFill>
              <a:blip r:embed="rId30"/>
              <a:stretch>
                <a:fillRect/>
              </a:stretch>
            </p:blipFill>
            <p:spPr>
              <a:xfrm>
                <a:off x="3217357" y="2672916"/>
                <a:ext cx="261819" cy="288000"/>
              </a:xfrm>
              <a:prstGeom prst="rect">
                <a:avLst/>
              </a:prstGeom>
            </p:spPr>
          </p:pic>
          <p:pic>
            <p:nvPicPr>
              <p:cNvPr id="181" name="図 180">
                <a:extLst>
                  <a:ext uri="{FF2B5EF4-FFF2-40B4-BE49-F238E27FC236}">
                    <a16:creationId xmlns:a16="http://schemas.microsoft.com/office/drawing/2014/main" id="{975C84B9-C170-7991-ECB2-6ABF867D80E2}"/>
                  </a:ext>
                </a:extLst>
              </p:cNvPr>
              <p:cNvPicPr>
                <a:picLocks noChangeAspect="1"/>
              </p:cNvPicPr>
              <p:nvPr/>
            </p:nvPicPr>
            <p:blipFill>
              <a:blip r:embed="rId31"/>
              <a:stretch>
                <a:fillRect/>
              </a:stretch>
            </p:blipFill>
            <p:spPr>
              <a:xfrm>
                <a:off x="3438347" y="2672916"/>
                <a:ext cx="261819" cy="288000"/>
              </a:xfrm>
              <a:prstGeom prst="rect">
                <a:avLst/>
              </a:prstGeom>
            </p:spPr>
          </p:pic>
          <p:pic>
            <p:nvPicPr>
              <p:cNvPr id="182" name="図 181">
                <a:extLst>
                  <a:ext uri="{FF2B5EF4-FFF2-40B4-BE49-F238E27FC236}">
                    <a16:creationId xmlns:a16="http://schemas.microsoft.com/office/drawing/2014/main" id="{07EEC616-C492-F6F6-329D-8DE16B1A5354}"/>
                  </a:ext>
                </a:extLst>
              </p:cNvPr>
              <p:cNvPicPr>
                <a:picLocks noChangeAspect="1"/>
              </p:cNvPicPr>
              <p:nvPr/>
            </p:nvPicPr>
            <p:blipFill>
              <a:blip r:embed="rId32"/>
              <a:stretch>
                <a:fillRect/>
              </a:stretch>
            </p:blipFill>
            <p:spPr>
              <a:xfrm>
                <a:off x="3659343" y="2672916"/>
                <a:ext cx="264436" cy="288000"/>
              </a:xfrm>
              <a:prstGeom prst="rect">
                <a:avLst/>
              </a:prstGeom>
            </p:spPr>
          </p:pic>
          <p:sp>
            <p:nvSpPr>
              <p:cNvPr id="183" name="テキスト ボックス 182">
                <a:extLst>
                  <a:ext uri="{FF2B5EF4-FFF2-40B4-BE49-F238E27FC236}">
                    <a16:creationId xmlns:a16="http://schemas.microsoft.com/office/drawing/2014/main" id="{533948FA-3E40-EDC6-2D9F-9D91F2C50005}"/>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84" name="テキスト ボックス 183">
                <a:extLst>
                  <a:ext uri="{FF2B5EF4-FFF2-40B4-BE49-F238E27FC236}">
                    <a16:creationId xmlns:a16="http://schemas.microsoft.com/office/drawing/2014/main" id="{38F6F86A-9FFC-03DA-B04C-F4A2108B9774}"/>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85" name="テキスト ボックス 184">
                <a:extLst>
                  <a:ext uri="{FF2B5EF4-FFF2-40B4-BE49-F238E27FC236}">
                    <a16:creationId xmlns:a16="http://schemas.microsoft.com/office/drawing/2014/main" id="{3BC7AAC0-25EA-9E49-E3C1-0A0FB6BCDC8A}"/>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57" name="正方形/長方形 156">
              <a:extLst>
                <a:ext uri="{FF2B5EF4-FFF2-40B4-BE49-F238E27FC236}">
                  <a16:creationId xmlns:a16="http://schemas.microsoft.com/office/drawing/2014/main" id="{1BDFC054-EBF2-E986-362F-CC329A0C8BD1}"/>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158" name="正方形/長方形 157">
              <a:extLst>
                <a:ext uri="{FF2B5EF4-FFF2-40B4-BE49-F238E27FC236}">
                  <a16:creationId xmlns:a16="http://schemas.microsoft.com/office/drawing/2014/main" id="{02C36EB3-1DBA-256D-1C37-939BAA249840}"/>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59" name="正方形/長方形 158">
              <a:extLst>
                <a:ext uri="{FF2B5EF4-FFF2-40B4-BE49-F238E27FC236}">
                  <a16:creationId xmlns:a16="http://schemas.microsoft.com/office/drawing/2014/main" id="{3A0881B2-5641-DF99-7BC0-AA19B73FDBD2}"/>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60" name="正方形/長方形 159">
              <a:extLst>
                <a:ext uri="{FF2B5EF4-FFF2-40B4-BE49-F238E27FC236}">
                  <a16:creationId xmlns:a16="http://schemas.microsoft.com/office/drawing/2014/main" id="{B8B97611-11CF-55E2-48D6-597022EC8D93}"/>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161" name="正方形/長方形 160">
              <a:extLst>
                <a:ext uri="{FF2B5EF4-FFF2-40B4-BE49-F238E27FC236}">
                  <a16:creationId xmlns:a16="http://schemas.microsoft.com/office/drawing/2014/main" id="{078CB41D-A0B2-907C-3C4B-ACCDA211448D}"/>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162" name="正方形/長方形 161">
              <a:extLst>
                <a:ext uri="{FF2B5EF4-FFF2-40B4-BE49-F238E27FC236}">
                  <a16:creationId xmlns:a16="http://schemas.microsoft.com/office/drawing/2014/main" id="{FEF17EA7-5D64-F825-7409-D68C6FB3CCD5}"/>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63" name="正方形/長方形 162">
              <a:extLst>
                <a:ext uri="{FF2B5EF4-FFF2-40B4-BE49-F238E27FC236}">
                  <a16:creationId xmlns:a16="http://schemas.microsoft.com/office/drawing/2014/main" id="{1267F665-94FA-BAA4-739D-3CF833916935}"/>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186" name="グループ化 185">
            <a:extLst>
              <a:ext uri="{FF2B5EF4-FFF2-40B4-BE49-F238E27FC236}">
                <a16:creationId xmlns:a16="http://schemas.microsoft.com/office/drawing/2014/main" id="{94148974-D5E3-3CB2-008E-F4D0935446BA}"/>
              </a:ext>
            </a:extLst>
          </p:cNvPr>
          <p:cNvGrpSpPr/>
          <p:nvPr/>
        </p:nvGrpSpPr>
        <p:grpSpPr>
          <a:xfrm>
            <a:off x="5905535" y="3031665"/>
            <a:ext cx="3579291" cy="403863"/>
            <a:chOff x="142875" y="2724084"/>
            <a:chExt cx="3579291" cy="403863"/>
          </a:xfrm>
        </p:grpSpPr>
        <p:pic>
          <p:nvPicPr>
            <p:cNvPr id="187" name="図 186">
              <a:extLst>
                <a:ext uri="{FF2B5EF4-FFF2-40B4-BE49-F238E27FC236}">
                  <a16:creationId xmlns:a16="http://schemas.microsoft.com/office/drawing/2014/main" id="{06873287-A88F-44EE-712E-D9468206C39F}"/>
                </a:ext>
              </a:extLst>
            </p:cNvPr>
            <p:cNvPicPr>
              <a:picLocks noChangeAspect="1"/>
            </p:cNvPicPr>
            <p:nvPr/>
          </p:nvPicPr>
          <p:blipFill>
            <a:blip r:embed="rId17"/>
            <a:stretch>
              <a:fillRect/>
            </a:stretch>
          </p:blipFill>
          <p:spPr>
            <a:xfrm>
              <a:off x="805845" y="2791349"/>
              <a:ext cx="261818" cy="288000"/>
            </a:xfrm>
            <a:prstGeom prst="rect">
              <a:avLst/>
            </a:prstGeom>
          </p:spPr>
        </p:pic>
        <p:pic>
          <p:nvPicPr>
            <p:cNvPr id="188" name="図 187">
              <a:extLst>
                <a:ext uri="{FF2B5EF4-FFF2-40B4-BE49-F238E27FC236}">
                  <a16:creationId xmlns:a16="http://schemas.microsoft.com/office/drawing/2014/main" id="{F9FE24D2-3084-59DC-1E5D-FEF395403DB5}"/>
                </a:ext>
              </a:extLst>
            </p:cNvPr>
            <p:cNvPicPr>
              <a:picLocks noChangeAspect="1"/>
            </p:cNvPicPr>
            <p:nvPr/>
          </p:nvPicPr>
          <p:blipFill>
            <a:blip r:embed="rId18"/>
            <a:stretch>
              <a:fillRect/>
            </a:stretch>
          </p:blipFill>
          <p:spPr>
            <a:xfrm>
              <a:off x="142875" y="2791349"/>
              <a:ext cx="261819" cy="288000"/>
            </a:xfrm>
            <a:prstGeom prst="rect">
              <a:avLst/>
            </a:prstGeom>
          </p:spPr>
        </p:pic>
        <p:pic>
          <p:nvPicPr>
            <p:cNvPr id="189" name="図 188">
              <a:extLst>
                <a:ext uri="{FF2B5EF4-FFF2-40B4-BE49-F238E27FC236}">
                  <a16:creationId xmlns:a16="http://schemas.microsoft.com/office/drawing/2014/main" id="{E577DF6A-77B8-A5A9-0028-DEBD74A43D0E}"/>
                </a:ext>
              </a:extLst>
            </p:cNvPr>
            <p:cNvPicPr>
              <a:picLocks noChangeAspect="1"/>
            </p:cNvPicPr>
            <p:nvPr/>
          </p:nvPicPr>
          <p:blipFill>
            <a:blip r:embed="rId19"/>
            <a:stretch>
              <a:fillRect/>
            </a:stretch>
          </p:blipFill>
          <p:spPr>
            <a:xfrm>
              <a:off x="363865" y="2791349"/>
              <a:ext cx="261819" cy="288000"/>
            </a:xfrm>
            <a:prstGeom prst="rect">
              <a:avLst/>
            </a:prstGeom>
          </p:spPr>
        </p:pic>
        <p:pic>
          <p:nvPicPr>
            <p:cNvPr id="190" name="図 189">
              <a:extLst>
                <a:ext uri="{FF2B5EF4-FFF2-40B4-BE49-F238E27FC236}">
                  <a16:creationId xmlns:a16="http://schemas.microsoft.com/office/drawing/2014/main" id="{DE05D81D-8751-FD81-4FB9-4DC34CA0F0A4}"/>
                </a:ext>
              </a:extLst>
            </p:cNvPr>
            <p:cNvPicPr>
              <a:picLocks noChangeAspect="1"/>
            </p:cNvPicPr>
            <p:nvPr/>
          </p:nvPicPr>
          <p:blipFill>
            <a:blip r:embed="rId24"/>
            <a:stretch>
              <a:fillRect/>
            </a:stretch>
          </p:blipFill>
          <p:spPr>
            <a:xfrm>
              <a:off x="1689804" y="2791349"/>
              <a:ext cx="261819" cy="288000"/>
            </a:xfrm>
            <a:prstGeom prst="rect">
              <a:avLst/>
            </a:prstGeom>
          </p:spPr>
        </p:pic>
        <p:pic>
          <p:nvPicPr>
            <p:cNvPr id="191" name="図 190">
              <a:extLst>
                <a:ext uri="{FF2B5EF4-FFF2-40B4-BE49-F238E27FC236}">
                  <a16:creationId xmlns:a16="http://schemas.microsoft.com/office/drawing/2014/main" id="{AE7DD5FE-B929-1635-E62A-D67323E95073}"/>
                </a:ext>
              </a:extLst>
            </p:cNvPr>
            <p:cNvPicPr>
              <a:picLocks noChangeAspect="1"/>
            </p:cNvPicPr>
            <p:nvPr/>
          </p:nvPicPr>
          <p:blipFill>
            <a:blip r:embed="rId25"/>
            <a:stretch>
              <a:fillRect/>
            </a:stretch>
          </p:blipFill>
          <p:spPr>
            <a:xfrm>
              <a:off x="1910794" y="2791349"/>
              <a:ext cx="261819" cy="288000"/>
            </a:xfrm>
            <a:prstGeom prst="rect">
              <a:avLst/>
            </a:prstGeom>
          </p:spPr>
        </p:pic>
        <p:pic>
          <p:nvPicPr>
            <p:cNvPr id="192" name="図 191">
              <a:extLst>
                <a:ext uri="{FF2B5EF4-FFF2-40B4-BE49-F238E27FC236}">
                  <a16:creationId xmlns:a16="http://schemas.microsoft.com/office/drawing/2014/main" id="{8962E269-07D6-0F16-FB07-3ED1AB2F9E0F}"/>
                </a:ext>
              </a:extLst>
            </p:cNvPr>
            <p:cNvPicPr>
              <a:picLocks noChangeAspect="1"/>
            </p:cNvPicPr>
            <p:nvPr/>
          </p:nvPicPr>
          <p:blipFill>
            <a:blip r:embed="rId26"/>
            <a:stretch>
              <a:fillRect/>
            </a:stretch>
          </p:blipFill>
          <p:spPr>
            <a:xfrm>
              <a:off x="2131784" y="2791349"/>
              <a:ext cx="261819" cy="288000"/>
            </a:xfrm>
            <a:prstGeom prst="rect">
              <a:avLst/>
            </a:prstGeom>
          </p:spPr>
        </p:pic>
        <p:pic>
          <p:nvPicPr>
            <p:cNvPr id="193" name="図 192">
              <a:extLst>
                <a:ext uri="{FF2B5EF4-FFF2-40B4-BE49-F238E27FC236}">
                  <a16:creationId xmlns:a16="http://schemas.microsoft.com/office/drawing/2014/main" id="{6F4A7B7B-FDA9-A4B1-53D1-B83C8235C325}"/>
                </a:ext>
              </a:extLst>
            </p:cNvPr>
            <p:cNvPicPr>
              <a:picLocks noChangeAspect="1"/>
            </p:cNvPicPr>
            <p:nvPr/>
          </p:nvPicPr>
          <p:blipFill>
            <a:blip r:embed="rId27"/>
            <a:stretch>
              <a:fillRect/>
            </a:stretch>
          </p:blipFill>
          <p:spPr>
            <a:xfrm>
              <a:off x="2352774" y="2791349"/>
              <a:ext cx="261819" cy="288000"/>
            </a:xfrm>
            <a:prstGeom prst="rect">
              <a:avLst/>
            </a:prstGeom>
          </p:spPr>
        </p:pic>
        <p:pic>
          <p:nvPicPr>
            <p:cNvPr id="194" name="図 193">
              <a:extLst>
                <a:ext uri="{FF2B5EF4-FFF2-40B4-BE49-F238E27FC236}">
                  <a16:creationId xmlns:a16="http://schemas.microsoft.com/office/drawing/2014/main" id="{2FA64E54-5291-43E4-4FC8-463114EDA084}"/>
                </a:ext>
              </a:extLst>
            </p:cNvPr>
            <p:cNvPicPr>
              <a:picLocks noChangeAspect="1"/>
            </p:cNvPicPr>
            <p:nvPr/>
          </p:nvPicPr>
          <p:blipFill>
            <a:blip r:embed="rId28"/>
            <a:stretch>
              <a:fillRect/>
            </a:stretch>
          </p:blipFill>
          <p:spPr>
            <a:xfrm>
              <a:off x="2573764" y="2791349"/>
              <a:ext cx="261819" cy="288000"/>
            </a:xfrm>
            <a:prstGeom prst="rect">
              <a:avLst/>
            </a:prstGeom>
          </p:spPr>
        </p:pic>
        <p:pic>
          <p:nvPicPr>
            <p:cNvPr id="195" name="図 194">
              <a:extLst>
                <a:ext uri="{FF2B5EF4-FFF2-40B4-BE49-F238E27FC236}">
                  <a16:creationId xmlns:a16="http://schemas.microsoft.com/office/drawing/2014/main" id="{72203E4D-BC08-422E-5F8F-D1799ADDA7D5}"/>
                </a:ext>
              </a:extLst>
            </p:cNvPr>
            <p:cNvPicPr>
              <a:picLocks noChangeAspect="1"/>
            </p:cNvPicPr>
            <p:nvPr/>
          </p:nvPicPr>
          <p:blipFill>
            <a:blip r:embed="rId29"/>
            <a:stretch>
              <a:fillRect/>
            </a:stretch>
          </p:blipFill>
          <p:spPr>
            <a:xfrm>
              <a:off x="2794754" y="2791349"/>
              <a:ext cx="261819" cy="288000"/>
            </a:xfrm>
            <a:prstGeom prst="rect">
              <a:avLst/>
            </a:prstGeom>
          </p:spPr>
        </p:pic>
        <p:pic>
          <p:nvPicPr>
            <p:cNvPr id="196" name="図 195">
              <a:extLst>
                <a:ext uri="{FF2B5EF4-FFF2-40B4-BE49-F238E27FC236}">
                  <a16:creationId xmlns:a16="http://schemas.microsoft.com/office/drawing/2014/main" id="{F2B009EB-0FCE-B1D6-C1D0-37AAA234C766}"/>
                </a:ext>
              </a:extLst>
            </p:cNvPr>
            <p:cNvPicPr>
              <a:picLocks noChangeAspect="1"/>
            </p:cNvPicPr>
            <p:nvPr/>
          </p:nvPicPr>
          <p:blipFill>
            <a:blip r:embed="rId31"/>
            <a:stretch>
              <a:fillRect/>
            </a:stretch>
          </p:blipFill>
          <p:spPr>
            <a:xfrm>
              <a:off x="3236734" y="2791349"/>
              <a:ext cx="261819" cy="288000"/>
            </a:xfrm>
            <a:prstGeom prst="rect">
              <a:avLst/>
            </a:prstGeom>
          </p:spPr>
        </p:pic>
        <p:sp>
          <p:nvSpPr>
            <p:cNvPr id="197" name="テキスト ボックス 196">
              <a:extLst>
                <a:ext uri="{FF2B5EF4-FFF2-40B4-BE49-F238E27FC236}">
                  <a16:creationId xmlns:a16="http://schemas.microsoft.com/office/drawing/2014/main" id="{AFA3F613-8C6B-4206-6E51-16F10CC52080}"/>
                </a:ext>
              </a:extLst>
            </p:cNvPr>
            <p:cNvSpPr txBox="1"/>
            <p:nvPr/>
          </p:nvSpPr>
          <p:spPr>
            <a:xfrm>
              <a:off x="215468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98" name="テキスト ボックス 197">
              <a:extLst>
                <a:ext uri="{FF2B5EF4-FFF2-40B4-BE49-F238E27FC236}">
                  <a16:creationId xmlns:a16="http://schemas.microsoft.com/office/drawing/2014/main" id="{145863C7-795D-09E4-E45C-9F90CD465832}"/>
                </a:ext>
              </a:extLst>
            </p:cNvPr>
            <p:cNvSpPr txBox="1"/>
            <p:nvPr/>
          </p:nvSpPr>
          <p:spPr>
            <a:xfrm>
              <a:off x="237567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99" name="正方形/長方形 198">
              <a:extLst>
                <a:ext uri="{FF2B5EF4-FFF2-40B4-BE49-F238E27FC236}">
                  <a16:creationId xmlns:a16="http://schemas.microsoft.com/office/drawing/2014/main" id="{F150781B-AEBA-39B3-F7C1-19C7899E2B1B}"/>
                </a:ext>
              </a:extLst>
            </p:cNvPr>
            <p:cNvSpPr/>
            <p:nvPr/>
          </p:nvSpPr>
          <p:spPr>
            <a:xfrm>
              <a:off x="1941326" y="307408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200" name="正方形/長方形 199">
              <a:extLst>
                <a:ext uri="{FF2B5EF4-FFF2-40B4-BE49-F238E27FC236}">
                  <a16:creationId xmlns:a16="http://schemas.microsoft.com/office/drawing/2014/main" id="{2287C3E6-74A0-B7D5-F2A1-77FFD166B27E}"/>
                </a:ext>
              </a:extLst>
            </p:cNvPr>
            <p:cNvSpPr/>
            <p:nvPr/>
          </p:nvSpPr>
          <p:spPr>
            <a:xfrm>
              <a:off x="2824863" y="307408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pic>
          <p:nvPicPr>
            <p:cNvPr id="201" name="図 200">
              <a:extLst>
                <a:ext uri="{FF2B5EF4-FFF2-40B4-BE49-F238E27FC236}">
                  <a16:creationId xmlns:a16="http://schemas.microsoft.com/office/drawing/2014/main" id="{75BFB133-91A5-16F5-90B6-32DAB432A45F}"/>
                </a:ext>
              </a:extLst>
            </p:cNvPr>
            <p:cNvPicPr>
              <a:picLocks noChangeAspect="1"/>
            </p:cNvPicPr>
            <p:nvPr/>
          </p:nvPicPr>
          <p:blipFill>
            <a:blip r:embed="rId33"/>
            <a:stretch>
              <a:fillRect/>
            </a:stretch>
          </p:blipFill>
          <p:spPr>
            <a:xfrm>
              <a:off x="3457730" y="2791349"/>
              <a:ext cx="264436" cy="288000"/>
            </a:xfrm>
            <a:prstGeom prst="rect">
              <a:avLst/>
            </a:prstGeom>
          </p:spPr>
        </p:pic>
        <p:pic>
          <p:nvPicPr>
            <p:cNvPr id="202" name="図 201">
              <a:extLst>
                <a:ext uri="{FF2B5EF4-FFF2-40B4-BE49-F238E27FC236}">
                  <a16:creationId xmlns:a16="http://schemas.microsoft.com/office/drawing/2014/main" id="{13E8FBB8-0706-7EA5-A455-0C0E2FFD44BF}"/>
                </a:ext>
              </a:extLst>
            </p:cNvPr>
            <p:cNvPicPr>
              <a:picLocks noChangeAspect="1"/>
            </p:cNvPicPr>
            <p:nvPr/>
          </p:nvPicPr>
          <p:blipFill>
            <a:blip r:embed="rId34"/>
            <a:stretch>
              <a:fillRect/>
            </a:stretch>
          </p:blipFill>
          <p:spPr>
            <a:xfrm>
              <a:off x="3015745" y="2791349"/>
              <a:ext cx="261818" cy="288000"/>
            </a:xfrm>
            <a:prstGeom prst="rect">
              <a:avLst/>
            </a:prstGeom>
          </p:spPr>
        </p:pic>
        <p:pic>
          <p:nvPicPr>
            <p:cNvPr id="203" name="図 202">
              <a:extLst>
                <a:ext uri="{FF2B5EF4-FFF2-40B4-BE49-F238E27FC236}">
                  <a16:creationId xmlns:a16="http://schemas.microsoft.com/office/drawing/2014/main" id="{1C5E9A62-893F-D0B2-CE73-56F69D6B9CC7}"/>
                </a:ext>
              </a:extLst>
            </p:cNvPr>
            <p:cNvPicPr>
              <a:picLocks noChangeAspect="1"/>
            </p:cNvPicPr>
            <p:nvPr/>
          </p:nvPicPr>
          <p:blipFill>
            <a:blip r:embed="rId35"/>
            <a:stretch>
              <a:fillRect/>
            </a:stretch>
          </p:blipFill>
          <p:spPr>
            <a:xfrm>
              <a:off x="1026835" y="2791349"/>
              <a:ext cx="261818" cy="288000"/>
            </a:xfrm>
            <a:prstGeom prst="rect">
              <a:avLst/>
            </a:prstGeom>
          </p:spPr>
        </p:pic>
        <p:pic>
          <p:nvPicPr>
            <p:cNvPr id="204" name="図 203">
              <a:extLst>
                <a:ext uri="{FF2B5EF4-FFF2-40B4-BE49-F238E27FC236}">
                  <a16:creationId xmlns:a16="http://schemas.microsoft.com/office/drawing/2014/main" id="{8CA42125-1BF4-0585-CECB-552871938099}"/>
                </a:ext>
              </a:extLst>
            </p:cNvPr>
            <p:cNvPicPr>
              <a:picLocks noChangeAspect="1"/>
            </p:cNvPicPr>
            <p:nvPr/>
          </p:nvPicPr>
          <p:blipFill>
            <a:blip r:embed="rId36"/>
            <a:stretch>
              <a:fillRect/>
            </a:stretch>
          </p:blipFill>
          <p:spPr>
            <a:xfrm>
              <a:off x="1247825" y="2791349"/>
              <a:ext cx="261818" cy="288000"/>
            </a:xfrm>
            <a:prstGeom prst="rect">
              <a:avLst/>
            </a:prstGeom>
          </p:spPr>
        </p:pic>
        <p:pic>
          <p:nvPicPr>
            <p:cNvPr id="205" name="図 204">
              <a:extLst>
                <a:ext uri="{FF2B5EF4-FFF2-40B4-BE49-F238E27FC236}">
                  <a16:creationId xmlns:a16="http://schemas.microsoft.com/office/drawing/2014/main" id="{E7EE489C-D981-79B3-A369-C010835B8AFD}"/>
                </a:ext>
              </a:extLst>
            </p:cNvPr>
            <p:cNvPicPr>
              <a:picLocks noChangeAspect="1"/>
            </p:cNvPicPr>
            <p:nvPr/>
          </p:nvPicPr>
          <p:blipFill>
            <a:blip r:embed="rId37"/>
            <a:stretch>
              <a:fillRect/>
            </a:stretch>
          </p:blipFill>
          <p:spPr>
            <a:xfrm>
              <a:off x="1468815" y="2791349"/>
              <a:ext cx="261818" cy="288000"/>
            </a:xfrm>
            <a:prstGeom prst="rect">
              <a:avLst/>
            </a:prstGeom>
          </p:spPr>
        </p:pic>
        <p:pic>
          <p:nvPicPr>
            <p:cNvPr id="206" name="図 205">
              <a:extLst>
                <a:ext uri="{FF2B5EF4-FFF2-40B4-BE49-F238E27FC236}">
                  <a16:creationId xmlns:a16="http://schemas.microsoft.com/office/drawing/2014/main" id="{0D5AEC11-E459-495D-4C1A-1F432A6C3903}"/>
                </a:ext>
              </a:extLst>
            </p:cNvPr>
            <p:cNvPicPr>
              <a:picLocks noChangeAspect="1"/>
            </p:cNvPicPr>
            <p:nvPr/>
          </p:nvPicPr>
          <p:blipFill>
            <a:blip r:embed="rId38"/>
            <a:stretch>
              <a:fillRect/>
            </a:stretch>
          </p:blipFill>
          <p:spPr>
            <a:xfrm>
              <a:off x="584855" y="2791349"/>
              <a:ext cx="261818" cy="288000"/>
            </a:xfrm>
            <a:prstGeom prst="rect">
              <a:avLst/>
            </a:prstGeom>
          </p:spPr>
        </p:pic>
      </p:grpSp>
      <p:sp>
        <p:nvSpPr>
          <p:cNvPr id="256" name="Text Box 20">
            <a:extLst>
              <a:ext uri="{FF2B5EF4-FFF2-40B4-BE49-F238E27FC236}">
                <a16:creationId xmlns:a16="http://schemas.microsoft.com/office/drawing/2014/main" id="{2E57C433-B36C-9790-11BC-8683E4B222A9}"/>
              </a:ext>
            </a:extLst>
          </p:cNvPr>
          <p:cNvSpPr txBox="1">
            <a:spLocks noChangeArrowheads="1"/>
          </p:cNvSpPr>
          <p:nvPr/>
        </p:nvSpPr>
        <p:spPr bwMode="auto">
          <a:xfrm>
            <a:off x="5905535" y="2904586"/>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マイスターズウッドフロアー ダブルコート</a:t>
            </a:r>
          </a:p>
        </p:txBody>
      </p:sp>
      <p:sp>
        <p:nvSpPr>
          <p:cNvPr id="257" name="Text Box 20">
            <a:extLst>
              <a:ext uri="{FF2B5EF4-FFF2-40B4-BE49-F238E27FC236}">
                <a16:creationId xmlns:a16="http://schemas.microsoft.com/office/drawing/2014/main" id="{C2D7C6A5-FD31-653F-6312-E64BD3CABE73}"/>
              </a:ext>
            </a:extLst>
          </p:cNvPr>
          <p:cNvSpPr txBox="1">
            <a:spLocks noChangeArrowheads="1"/>
          </p:cNvSpPr>
          <p:nvPr/>
        </p:nvSpPr>
        <p:spPr bwMode="auto">
          <a:xfrm>
            <a:off x="5905535" y="2049847"/>
            <a:ext cx="208823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マイスターズウッドフロアー トリプルコート</a:t>
            </a:r>
          </a:p>
        </p:txBody>
      </p:sp>
      <p:sp>
        <p:nvSpPr>
          <p:cNvPr id="258" name="Text Box 20">
            <a:extLst>
              <a:ext uri="{FF2B5EF4-FFF2-40B4-BE49-F238E27FC236}">
                <a16:creationId xmlns:a16="http://schemas.microsoft.com/office/drawing/2014/main" id="{F2593F48-F0C4-431C-82C8-1C4E0D612191}"/>
              </a:ext>
            </a:extLst>
          </p:cNvPr>
          <p:cNvSpPr txBox="1">
            <a:spLocks noChangeArrowheads="1"/>
          </p:cNvSpPr>
          <p:nvPr/>
        </p:nvSpPr>
        <p:spPr bwMode="auto">
          <a:xfrm>
            <a:off x="5905534" y="4102476"/>
            <a:ext cx="38117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400" dirty="0">
                <a:latin typeface="+mn-ea"/>
                <a:ea typeface="+mn-ea"/>
              </a:rPr>
              <a:t>●自然な仕上がり表現のため色・柄のバラツキを持たせています。施工時には仮並べを行い、部屋全体の色・柄のバランスをご確認ください。 ●「エコ配慮」とは、木質系の再生資源及びパナソニック独自基準に基づく、再生可能な森林から産出された木材（森林認証材、植林材、国産材など）を使用していることを表しています。 ●「複合合板」とは、複数の板を接着剤で貼り合わせたり、表面の傷やへこみに配慮した材料などを複合させた基材のことを表しています。</a:t>
            </a:r>
            <a:r>
              <a:rPr lang="en-US" altLang="ja-JP" sz="400" dirty="0">
                <a:latin typeface="+mn-ea"/>
                <a:ea typeface="+mn-ea"/>
              </a:rPr>
              <a:t>※1 </a:t>
            </a:r>
            <a:r>
              <a:rPr lang="ja-JP" altLang="en-US" sz="400" dirty="0">
                <a:latin typeface="+mn-ea"/>
                <a:ea typeface="+mn-ea"/>
              </a:rPr>
              <a:t>一般の木質系床材に比べ、ペットの傷や汚れに配慮した床材となっておりますが、必ずしも傷や汚れがつかないというわけではありません。 </a:t>
            </a:r>
            <a:r>
              <a:rPr lang="en-US" altLang="ja-JP" sz="400" dirty="0">
                <a:latin typeface="+mn-ea"/>
                <a:ea typeface="+mn-ea"/>
              </a:rPr>
              <a:t>※2 </a:t>
            </a:r>
            <a:r>
              <a:rPr lang="ja-JP" altLang="en-US" sz="400" dirty="0">
                <a:latin typeface="+mn-ea"/>
                <a:ea typeface="+mn-ea"/>
              </a:rPr>
              <a:t>ペット対応時や、洗面所・トイレなどへの施工時には、さねの接合部にシリコンシーリング・さね部専用ボンド（</a:t>
            </a:r>
            <a:r>
              <a:rPr lang="en-US" altLang="ja-JP" sz="400" dirty="0">
                <a:latin typeface="+mn-ea"/>
                <a:ea typeface="+mn-ea"/>
              </a:rPr>
              <a:t>KE9501E</a:t>
            </a:r>
            <a:r>
              <a:rPr lang="ja-JP" altLang="en-US" sz="400" dirty="0">
                <a:latin typeface="+mn-ea"/>
                <a:ea typeface="+mn-ea"/>
              </a:rPr>
              <a:t>）を施してください。 </a:t>
            </a:r>
            <a:r>
              <a:rPr lang="en-US" altLang="ja-JP" sz="400" dirty="0">
                <a:latin typeface="+mn-ea"/>
                <a:ea typeface="+mn-ea"/>
              </a:rPr>
              <a:t>※3 </a:t>
            </a:r>
            <a:r>
              <a:rPr lang="ja-JP" altLang="en-US" sz="400" dirty="0">
                <a:latin typeface="+mn-ea"/>
                <a:ea typeface="+mn-ea"/>
              </a:rPr>
              <a:t>ペットの排泄物などを放置すると変色や膨れなど不具合の原因となるため、すぐに拭き取ってください。 </a:t>
            </a:r>
            <a:r>
              <a:rPr lang="en-US" altLang="ja-JP" sz="400" dirty="0">
                <a:latin typeface="+mn-ea"/>
                <a:ea typeface="+mn-ea"/>
              </a:rPr>
              <a:t>※4 </a:t>
            </a:r>
            <a:r>
              <a:rPr lang="ja-JP" altLang="en-US" sz="400" dirty="0">
                <a:latin typeface="+mn-ea"/>
                <a:ea typeface="+mn-ea"/>
              </a:rPr>
              <a:t>表面保護のためワックスもかけられますが、床材表面の塗膜性能は発揮できなくなります。 </a:t>
            </a:r>
            <a:r>
              <a:rPr lang="en-US" altLang="ja-JP" sz="400" dirty="0">
                <a:latin typeface="+mn-ea"/>
                <a:ea typeface="+mn-ea"/>
              </a:rPr>
              <a:t>※5 </a:t>
            </a:r>
            <a:r>
              <a:rPr lang="ja-JP" altLang="en-US" sz="400" dirty="0">
                <a:latin typeface="+mn-ea"/>
                <a:ea typeface="+mn-ea"/>
              </a:rPr>
              <a:t>球状及び金属製キャスターや、小径のキャスター付き家具はご使用をお避けください。へこみや傷が発生する場合があります。 </a:t>
            </a:r>
            <a:r>
              <a:rPr lang="en-US" altLang="ja-JP" sz="400" dirty="0">
                <a:latin typeface="+mn-ea"/>
                <a:ea typeface="+mn-ea"/>
              </a:rPr>
              <a:t>※</a:t>
            </a:r>
            <a:r>
              <a:rPr lang="ja-JP" altLang="en-US" sz="400" dirty="0">
                <a:latin typeface="+mn-ea"/>
                <a:ea typeface="+mn-ea"/>
              </a:rPr>
              <a:t>天然木ならではのキャラクターについてはカタログをご参照ください。 </a:t>
            </a:r>
            <a:r>
              <a:rPr lang="en-US" altLang="ja-JP" sz="400" dirty="0">
                <a:latin typeface="+mn-ea"/>
                <a:ea typeface="+mn-ea"/>
              </a:rPr>
              <a:t>※6 ●</a:t>
            </a:r>
            <a:r>
              <a:rPr lang="ja-JP" altLang="en-US" sz="400" dirty="0">
                <a:latin typeface="+mn-ea"/>
                <a:ea typeface="+mn-ea"/>
              </a:rPr>
              <a:t>土足で使用した場合は、上履きでの使用よりも摩耗が早くなります。 ●砂の持ち込みや水がかり防止のために出入口にはマットを敷いてください。 ●パブリックトイレなど、水気の多いところでは使用しないでください。 ●水が付着したら、すみやかにふき取ってください。濡れた傘・雨靴・マット・雑巾などを放置しておくと、滑りや転倒などの原因となります。また、しみ・変色・膨れなどで美観を損なうことがあります。 ●金属製キャスターや大型配膳車は床表面に傷やへこみをつける場合がありますので使用しないでください。 ●ブラシマシン等は床材表面を傷つける場合がありますので、使用しないでください。 ●スチームモップは使用しないでください。床材表面が傷むおそれがあります。●土足の部位にも採用できるように一般の木質系床材よりもすり傷に強い塗膜性能はございますが、一般住宅、公共・商業施設共にひきずり傷、ひっかき傷、えぐれ傷、へこみ傷など、外的衝撃が大きい場合に基材部分に及ぶような傷がつくことがあります。</a:t>
            </a:r>
          </a:p>
        </p:txBody>
      </p:sp>
      <p:grpSp>
        <p:nvGrpSpPr>
          <p:cNvPr id="10" name="グループ化 9">
            <a:extLst>
              <a:ext uri="{FF2B5EF4-FFF2-40B4-BE49-F238E27FC236}">
                <a16:creationId xmlns:a16="http://schemas.microsoft.com/office/drawing/2014/main" id="{6FAC9760-DF69-67B5-1086-4E6C5266032E}"/>
              </a:ext>
            </a:extLst>
          </p:cNvPr>
          <p:cNvGrpSpPr/>
          <p:nvPr/>
        </p:nvGrpSpPr>
        <p:grpSpPr>
          <a:xfrm>
            <a:off x="3297238" y="1612207"/>
            <a:ext cx="2915902" cy="265077"/>
            <a:chOff x="3255863" y="1601366"/>
            <a:chExt cx="2915902" cy="265077"/>
          </a:xfrm>
        </p:grpSpPr>
        <p:sp>
          <p:nvSpPr>
            <p:cNvPr id="12" name="矢印: 五方向 11">
              <a:extLst>
                <a:ext uri="{FF2B5EF4-FFF2-40B4-BE49-F238E27FC236}">
                  <a16:creationId xmlns:a16="http://schemas.microsoft.com/office/drawing/2014/main" id="{9A8E9A14-E7C3-34AA-342F-629C734EAAF5}"/>
                </a:ext>
              </a:extLst>
            </p:cNvPr>
            <p:cNvSpPr/>
            <p:nvPr/>
          </p:nvSpPr>
          <p:spPr>
            <a:xfrm>
              <a:off x="3255863" y="1601366"/>
              <a:ext cx="766198" cy="265077"/>
            </a:xfrm>
            <a:prstGeom prst="homePlate">
              <a:avLst/>
            </a:prstGeom>
            <a:solidFill>
              <a:srgbClr val="E7E2D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10800" rIns="18000" bIns="10800" rtlCol="0" anchor="ctr" anchorCtr="0"/>
            <a:lstStyle/>
            <a:p>
              <a:r>
                <a:rPr kumimoji="1" lang="ja-JP" altLang="en-US" sz="600" dirty="0">
                  <a:solidFill>
                    <a:schemeClr val="tx1"/>
                  </a:solidFill>
                  <a:latin typeface="+mn-ea"/>
                </a:rPr>
                <a:t>さらにお手入れを</a:t>
              </a:r>
              <a:endParaRPr kumimoji="1" lang="en-US" altLang="ja-JP" sz="600" dirty="0">
                <a:solidFill>
                  <a:schemeClr val="tx1"/>
                </a:solidFill>
                <a:latin typeface="+mn-ea"/>
              </a:endParaRPr>
            </a:p>
            <a:p>
              <a:r>
                <a:rPr kumimoji="1" lang="ja-JP" altLang="en-US" sz="600" dirty="0">
                  <a:solidFill>
                    <a:schemeClr val="tx1"/>
                  </a:solidFill>
                  <a:latin typeface="+mn-ea"/>
                </a:rPr>
                <a:t>ラクにするなら</a:t>
              </a:r>
            </a:p>
          </p:txBody>
        </p:sp>
        <p:sp>
          <p:nvSpPr>
            <p:cNvPr id="13" name="Text Box 20">
              <a:extLst>
                <a:ext uri="{FF2B5EF4-FFF2-40B4-BE49-F238E27FC236}">
                  <a16:creationId xmlns:a16="http://schemas.microsoft.com/office/drawing/2014/main" id="{623E20D2-52AD-D7A3-3B8F-D3681CBE188E}"/>
                </a:ext>
              </a:extLst>
            </p:cNvPr>
            <p:cNvSpPr txBox="1">
              <a:spLocks noChangeArrowheads="1"/>
            </p:cNvSpPr>
            <p:nvPr/>
          </p:nvSpPr>
          <p:spPr bwMode="auto">
            <a:xfrm>
              <a:off x="4040583" y="1608718"/>
              <a:ext cx="2131182"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700" dirty="0">
                  <a:latin typeface="+mn-ea"/>
                  <a:ea typeface="+mn-ea"/>
                </a:rPr>
                <a:t>マイスターズウッドフロアー トリプルコート</a:t>
              </a:r>
            </a:p>
          </p:txBody>
        </p:sp>
        <p:sp>
          <p:nvSpPr>
            <p:cNvPr id="15" name="テキスト ボックス 14">
              <a:extLst>
                <a:ext uri="{FF2B5EF4-FFF2-40B4-BE49-F238E27FC236}">
                  <a16:creationId xmlns:a16="http://schemas.microsoft.com/office/drawing/2014/main" id="{879C702C-663E-232F-3471-B5210BF47F7F}"/>
                </a:ext>
              </a:extLst>
            </p:cNvPr>
            <p:cNvSpPr txBox="1"/>
            <p:nvPr/>
          </p:nvSpPr>
          <p:spPr>
            <a:xfrm>
              <a:off x="4040584" y="1697893"/>
              <a:ext cx="1569676" cy="168077"/>
            </a:xfrm>
            <a:prstGeom prst="rect">
              <a:avLst/>
            </a:prstGeom>
            <a:noFill/>
          </p:spPr>
          <p:txBody>
            <a:bodyPr wrap="square" lIns="0" tIns="0" rIns="0" bIns="0" rtlCol="0" anchor="ctr" anchorCtr="0">
              <a:noAutofit/>
            </a:bodyPr>
            <a:lstStyle/>
            <a:p>
              <a:r>
                <a:rPr lang="en-US" altLang="ja-JP" sz="1000" b="1" dirty="0">
                  <a:solidFill>
                    <a:srgbClr val="00B0F0"/>
                  </a:solidFill>
                  <a:latin typeface="+mn-ea"/>
                </a:rPr>
                <a:t>+ 12,000</a:t>
              </a:r>
              <a:r>
                <a:rPr lang="ja-JP" altLang="en-US" sz="700" dirty="0">
                  <a:solidFill>
                    <a:srgbClr val="00B0F0"/>
                  </a:solidFill>
                  <a:latin typeface="+mn-ea"/>
                </a:rPr>
                <a:t>円</a:t>
              </a:r>
              <a:r>
                <a:rPr lang="en-US" altLang="ja-JP" sz="500" dirty="0">
                  <a:latin typeface="+mn-ea"/>
                </a:rPr>
                <a:t>/</a:t>
              </a:r>
              <a:r>
                <a:rPr lang="ja-JP" altLang="en-US" sz="500" dirty="0">
                  <a:latin typeface="+mn-ea"/>
                </a:rPr>
                <a:t>ケース（</a:t>
              </a:r>
              <a:r>
                <a:rPr lang="en-US" altLang="ja-JP" sz="500" dirty="0">
                  <a:latin typeface="+mn-ea"/>
                </a:rPr>
                <a:t>3.3㎡</a:t>
              </a:r>
              <a:r>
                <a:rPr lang="ja-JP" altLang="en-US" sz="500" dirty="0">
                  <a:latin typeface="+mn-ea"/>
                </a:rPr>
                <a:t>）</a:t>
              </a:r>
              <a:endParaRPr kumimoji="1" lang="ja-JP" altLang="en-US" sz="800" dirty="0">
                <a:latin typeface="+mn-ea"/>
              </a:endParaRPr>
            </a:p>
          </p:txBody>
        </p:sp>
      </p:grpSp>
      <p:sp>
        <p:nvSpPr>
          <p:cNvPr id="4" name="Text Box 20">
            <a:extLst>
              <a:ext uri="{FF2B5EF4-FFF2-40B4-BE49-F238E27FC236}">
                <a16:creationId xmlns:a16="http://schemas.microsoft.com/office/drawing/2014/main" id="{7271F222-F359-F459-D78D-7C77642C0DE1}"/>
              </a:ext>
            </a:extLst>
          </p:cNvPr>
          <p:cNvSpPr txBox="1">
            <a:spLocks noChangeArrowheads="1"/>
          </p:cNvSpPr>
          <p:nvPr/>
        </p:nvSpPr>
        <p:spPr bwMode="auto">
          <a:xfrm>
            <a:off x="275471" y="5120508"/>
            <a:ext cx="155674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47738" eaLnBrk="0" hangingPunct="0">
              <a:defRPr kumimoji="1" sz="600">
                <a:solidFill>
                  <a:schemeClr val="tx1"/>
                </a:solidFill>
                <a:latin typeface="Arial" charset="0"/>
                <a:ea typeface="ＭＳ Ｐゴシック" charset="-128"/>
              </a:defRPr>
            </a:lvl1pPr>
            <a:lvl2pPr marL="742950" indent="-285750" defTabSz="947738" eaLnBrk="0" hangingPunct="0">
              <a:defRPr kumimoji="1" sz="600">
                <a:solidFill>
                  <a:schemeClr val="tx1"/>
                </a:solidFill>
                <a:latin typeface="Arial" charset="0"/>
                <a:ea typeface="ＭＳ Ｐゴシック" charset="-128"/>
              </a:defRPr>
            </a:lvl2pPr>
            <a:lvl3pPr marL="1143000" indent="-228600" defTabSz="947738" eaLnBrk="0" hangingPunct="0">
              <a:defRPr kumimoji="1" sz="600">
                <a:solidFill>
                  <a:schemeClr val="tx1"/>
                </a:solidFill>
                <a:latin typeface="Arial" charset="0"/>
                <a:ea typeface="ＭＳ Ｐゴシック" charset="-128"/>
              </a:defRPr>
            </a:lvl3pPr>
            <a:lvl4pPr marL="1600200" indent="-228600" defTabSz="947738" eaLnBrk="0" hangingPunct="0">
              <a:defRPr kumimoji="1" sz="600">
                <a:solidFill>
                  <a:schemeClr val="tx1"/>
                </a:solidFill>
                <a:latin typeface="Arial" charset="0"/>
                <a:ea typeface="ＭＳ Ｐゴシック" charset="-128"/>
              </a:defRPr>
            </a:lvl4pPr>
            <a:lvl5pPr marL="2057400" indent="-228600" defTabSz="947738" eaLnBrk="0" hangingPunct="0">
              <a:defRPr kumimoji="1" sz="600">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sz="600">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sz="600">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sz="600">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sz="600">
                <a:solidFill>
                  <a:schemeClr val="tx1"/>
                </a:solidFill>
                <a:latin typeface="Arial" charset="0"/>
                <a:ea typeface="ＭＳ Ｐゴシック" charset="-128"/>
              </a:defRPr>
            </a:lvl9pPr>
          </a:lstStyle>
          <a:p>
            <a:r>
              <a:rPr lang="ja-JP" altLang="en-US" sz="900" dirty="0">
                <a:latin typeface="+mn-ea"/>
                <a:ea typeface="+mn-ea"/>
              </a:rPr>
              <a:t>寸法図（単位：</a:t>
            </a:r>
            <a:r>
              <a:rPr lang="en-US" altLang="ja-JP" sz="900" dirty="0">
                <a:latin typeface="+mn-ea"/>
                <a:ea typeface="+mn-ea"/>
              </a:rPr>
              <a:t>mm</a:t>
            </a:r>
            <a:r>
              <a:rPr lang="ja-JP" altLang="en-US" sz="900" dirty="0">
                <a:latin typeface="+mn-ea"/>
                <a:ea typeface="+mn-ea"/>
              </a:rPr>
              <a:t>）</a:t>
            </a:r>
          </a:p>
        </p:txBody>
      </p:sp>
    </p:spTree>
    <p:extLst>
      <p:ext uri="{BB962C8B-B14F-4D97-AF65-F5344CB8AC3E}">
        <p14:creationId xmlns:p14="http://schemas.microsoft.com/office/powerpoint/2010/main" val="17244509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2849</Words>
  <Application>Microsoft Office PowerPoint</Application>
  <PresentationFormat>A4 210 x 297 mm</PresentationFormat>
  <Paragraphs>307</Paragraphs>
  <Slides>4</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ＭＳ Ｐゴシック</vt:lpstr>
      <vt:lpstr>游ゴシック</vt:lpstr>
      <vt:lpstr>Arial</vt:lpstr>
      <vt:lpstr>Calibri</vt:lpstr>
      <vt:lpstr>Office テーマ</vt:lpstr>
      <vt:lpstr>床コンセプト「適材適床」</vt:lpstr>
      <vt:lpstr>ベリティスフロアー トリプルコート/ダブルコート/ベースコート</vt:lpstr>
      <vt:lpstr>ベリティスフロアー トリプルコート［ワイド］ / ダブルコート［ワイド］</vt:lpstr>
      <vt:lpstr>マイスターズウッドフロアー トリプルコート/ダブルコート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2026-01-28T13:33:11Z</dcterms:created>
  <dcterms:modified xsi:type="dcterms:W3CDTF">2026-02-18T08:36:53Z</dcterms:modified>
</cp:coreProperties>
</file>