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7" r:id="rId1"/>
  </p:sldMasterIdLst>
  <p:notesMasterIdLst>
    <p:notesMasterId r:id="rId5"/>
  </p:notesMasterIdLst>
  <p:handoutMasterIdLst>
    <p:handoutMasterId r:id="rId6"/>
  </p:handoutMasterIdLst>
  <p:sldIdLst>
    <p:sldId id="276" r:id="rId2"/>
    <p:sldId id="277" r:id="rId3"/>
    <p:sldId id="279" r:id="rId4"/>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7E2D1"/>
    <a:srgbClr val="DCD5BE"/>
    <a:srgbClr val="C7BB95"/>
    <a:srgbClr val="65452C"/>
    <a:srgbClr val="66462D"/>
    <a:srgbClr val="997D5E"/>
    <a:srgbClr val="FBDAC7"/>
    <a:srgbClr val="6A4A31"/>
    <a:srgbClr val="9C89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5311" autoAdjust="0"/>
    <p:restoredTop sz="96834" autoAdjust="0"/>
  </p:normalViewPr>
  <p:slideViewPr>
    <p:cSldViewPr>
      <p:cViewPr varScale="1">
        <p:scale>
          <a:sx n="112" d="100"/>
          <a:sy n="112" d="100"/>
        </p:scale>
        <p:origin x="1908" y="78"/>
      </p:cViewPr>
      <p:guideLst/>
    </p:cSldViewPr>
  </p:slideViewPr>
  <p:outlineViewPr>
    <p:cViewPr>
      <p:scale>
        <a:sx n="33" d="100"/>
        <a:sy n="33" d="100"/>
      </p:scale>
      <p:origin x="0" y="0"/>
    </p:cViewPr>
  </p:outlineViewPr>
  <p:notesTextViewPr>
    <p:cViewPr>
      <p:scale>
        <a:sx n="150" d="100"/>
        <a:sy n="150" d="100"/>
      </p:scale>
      <p:origin x="0" y="0"/>
    </p:cViewPr>
  </p:notesTextViewPr>
  <p:notesViewPr>
    <p:cSldViewPr showGuides="1">
      <p:cViewPr varScale="1">
        <p:scale>
          <a:sx n="78" d="100"/>
          <a:sy n="78" d="100"/>
        </p:scale>
        <p:origin x="4056" y="108"/>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A7AFAE66-A83B-B5E5-94AA-DC997E07815E}"/>
              </a:ext>
            </a:extLst>
          </p:cNvPr>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57380FEB-9B9E-8F32-F2B8-72F0244602BA}"/>
              </a:ext>
            </a:extLst>
          </p:cNvPr>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95A3CEEB-D17D-4238-B4A7-8EECE0298B8A}" type="datetimeFigureOut">
              <a:rPr kumimoji="1" lang="ja-JP" altLang="en-US" smtClean="0"/>
              <a:t>2025/1/28</a:t>
            </a:fld>
            <a:endParaRPr kumimoji="1" lang="ja-JP" altLang="en-US"/>
          </a:p>
        </p:txBody>
      </p:sp>
      <p:sp>
        <p:nvSpPr>
          <p:cNvPr id="4" name="フッター プレースホルダー 3">
            <a:extLst>
              <a:ext uri="{FF2B5EF4-FFF2-40B4-BE49-F238E27FC236}">
                <a16:creationId xmlns:a16="http://schemas.microsoft.com/office/drawing/2014/main" id="{25BB3676-744B-29C3-A4C0-E7D8CFB0594B}"/>
              </a:ext>
            </a:extLst>
          </p:cNvPr>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72E77E27-B27E-552F-3266-7FCE2FFB7E48}"/>
              </a:ext>
            </a:extLst>
          </p:cNvPr>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E93A621D-AD43-46CB-BB03-7E33A3617821}" type="slidenum">
              <a:rPr kumimoji="1" lang="ja-JP" altLang="en-US" smtClean="0"/>
              <a:t>‹#›</a:t>
            </a:fld>
            <a:endParaRPr kumimoji="1" lang="ja-JP" altLang="en-US"/>
          </a:p>
        </p:txBody>
      </p:sp>
    </p:spTree>
    <p:extLst>
      <p:ext uri="{BB962C8B-B14F-4D97-AF65-F5344CB8AC3E}">
        <p14:creationId xmlns:p14="http://schemas.microsoft.com/office/powerpoint/2010/main" val="12707850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30" userDrawn="1">
          <p15:clr>
            <a:srgbClr val="F26B43"/>
          </p15:clr>
        </p15:guide>
        <p15:guide id="2" pos="2144"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49787" cy="496967"/>
          </a:xfrm>
          <a:prstGeom prst="rect">
            <a:avLst/>
          </a:prstGeom>
        </p:spPr>
        <p:txBody>
          <a:bodyPr vert="horz" lIns="92206" tIns="46104" rIns="92206" bIns="4610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2" y="1"/>
            <a:ext cx="2949787" cy="496967"/>
          </a:xfrm>
          <a:prstGeom prst="rect">
            <a:avLst/>
          </a:prstGeom>
        </p:spPr>
        <p:txBody>
          <a:bodyPr vert="horz" lIns="92206" tIns="46104" rIns="92206" bIns="46104" rtlCol="0"/>
          <a:lstStyle>
            <a:lvl1pPr algn="r">
              <a:defRPr sz="1200"/>
            </a:lvl1pPr>
          </a:lstStyle>
          <a:p>
            <a:fld id="{DAF5A4EA-ABC5-46D7-98EC-B4E28E5C09D7}" type="datetimeFigureOut">
              <a:rPr kumimoji="1" lang="ja-JP" altLang="en-US" smtClean="0"/>
              <a:t>2025/1/28</a:t>
            </a:fld>
            <a:endParaRPr kumimoji="1" lang="ja-JP" altLang="en-US"/>
          </a:p>
        </p:txBody>
      </p:sp>
      <p:sp>
        <p:nvSpPr>
          <p:cNvPr id="4" name="スライド イメージ プレースホルダー 3"/>
          <p:cNvSpPr>
            <a:spLocks noGrp="1" noRot="1" noChangeAspect="1"/>
          </p:cNvSpPr>
          <p:nvPr>
            <p:ph type="sldImg" idx="2"/>
          </p:nvPr>
        </p:nvSpPr>
        <p:spPr>
          <a:xfrm>
            <a:off x="711200" y="744538"/>
            <a:ext cx="5384800" cy="3729037"/>
          </a:xfrm>
          <a:prstGeom prst="rect">
            <a:avLst/>
          </a:prstGeom>
          <a:noFill/>
          <a:ln w="12700">
            <a:solidFill>
              <a:prstClr val="black"/>
            </a:solidFill>
          </a:ln>
        </p:spPr>
        <p:txBody>
          <a:bodyPr vert="horz" lIns="92206" tIns="46104" rIns="92206" bIns="46104" rtlCol="0" anchor="ctr"/>
          <a:lstStyle/>
          <a:p>
            <a:endParaRPr lang="ja-JP" altLang="en-US"/>
          </a:p>
        </p:txBody>
      </p:sp>
      <p:sp>
        <p:nvSpPr>
          <p:cNvPr id="5" name="ノート プレースホルダー 4"/>
          <p:cNvSpPr>
            <a:spLocks noGrp="1"/>
          </p:cNvSpPr>
          <p:nvPr>
            <p:ph type="body" sz="quarter" idx="3"/>
          </p:nvPr>
        </p:nvSpPr>
        <p:spPr>
          <a:xfrm>
            <a:off x="680721" y="4721188"/>
            <a:ext cx="5445760" cy="4472702"/>
          </a:xfrm>
          <a:prstGeom prst="rect">
            <a:avLst/>
          </a:prstGeom>
        </p:spPr>
        <p:txBody>
          <a:bodyPr vert="horz" lIns="92206" tIns="46104" rIns="92206" bIns="4610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647"/>
            <a:ext cx="2949787" cy="496967"/>
          </a:xfrm>
          <a:prstGeom prst="rect">
            <a:avLst/>
          </a:prstGeom>
        </p:spPr>
        <p:txBody>
          <a:bodyPr vert="horz" lIns="92206" tIns="46104" rIns="92206" bIns="4610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2" y="9440647"/>
            <a:ext cx="2949787" cy="496967"/>
          </a:xfrm>
          <a:prstGeom prst="rect">
            <a:avLst/>
          </a:prstGeom>
        </p:spPr>
        <p:txBody>
          <a:bodyPr vert="horz" lIns="92206" tIns="46104" rIns="92206" bIns="46104" rtlCol="0" anchor="b"/>
          <a:lstStyle>
            <a:lvl1pPr algn="r">
              <a:defRPr sz="1200"/>
            </a:lvl1pPr>
          </a:lstStyle>
          <a:p>
            <a:fld id="{B64729C4-9CEC-4DF4-9AD9-F333B233461D}" type="slidenum">
              <a:rPr kumimoji="1" lang="ja-JP" altLang="en-US" smtClean="0"/>
              <a:t>‹#›</a:t>
            </a:fld>
            <a:endParaRPr kumimoji="1" lang="ja-JP" altLang="en-US"/>
          </a:p>
        </p:txBody>
      </p:sp>
    </p:spTree>
    <p:extLst>
      <p:ext uri="{BB962C8B-B14F-4D97-AF65-F5344CB8AC3E}">
        <p14:creationId xmlns:p14="http://schemas.microsoft.com/office/powerpoint/2010/main" val="96651581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4729C4-9CEC-4DF4-9AD9-F333B233461D}" type="slidenum">
              <a:rPr kumimoji="1" lang="ja-JP" altLang="en-US" smtClean="0"/>
              <a:t>1</a:t>
            </a:fld>
            <a:endParaRPr kumimoji="1" lang="ja-JP" altLang="en-US" dirty="0"/>
          </a:p>
        </p:txBody>
      </p:sp>
    </p:spTree>
    <p:extLst>
      <p:ext uri="{BB962C8B-B14F-4D97-AF65-F5344CB8AC3E}">
        <p14:creationId xmlns:p14="http://schemas.microsoft.com/office/powerpoint/2010/main" val="514763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4729C4-9CEC-4DF4-9AD9-F333B233461D}" type="slidenum">
              <a:rPr kumimoji="1" lang="ja-JP" altLang="en-US" smtClean="0"/>
              <a:t>2</a:t>
            </a:fld>
            <a:endParaRPr kumimoji="1" lang="ja-JP" altLang="en-US" dirty="0"/>
          </a:p>
        </p:txBody>
      </p:sp>
    </p:spTree>
    <p:extLst>
      <p:ext uri="{BB962C8B-B14F-4D97-AF65-F5344CB8AC3E}">
        <p14:creationId xmlns:p14="http://schemas.microsoft.com/office/powerpoint/2010/main" val="1717031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4729C4-9CEC-4DF4-9AD9-F333B233461D}" type="slidenum">
              <a:rPr kumimoji="1" lang="ja-JP" altLang="en-US" smtClean="0"/>
              <a:t>3</a:t>
            </a:fld>
            <a:endParaRPr kumimoji="1" lang="ja-JP" altLang="en-US" dirty="0"/>
          </a:p>
        </p:txBody>
      </p:sp>
    </p:spTree>
    <p:extLst>
      <p:ext uri="{BB962C8B-B14F-4D97-AF65-F5344CB8AC3E}">
        <p14:creationId xmlns:p14="http://schemas.microsoft.com/office/powerpoint/2010/main" val="16960126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白紙">
    <p:spTree>
      <p:nvGrpSpPr>
        <p:cNvPr id="1" name=""/>
        <p:cNvGrpSpPr/>
        <p:nvPr/>
      </p:nvGrpSpPr>
      <p:grpSpPr>
        <a:xfrm>
          <a:off x="0" y="0"/>
          <a:ext cx="0" cy="0"/>
          <a:chOff x="0" y="0"/>
          <a:chExt cx="0" cy="0"/>
        </a:xfrm>
      </p:grpSpPr>
      <p:grpSp>
        <p:nvGrpSpPr>
          <p:cNvPr id="52" name="グループ化 51"/>
          <p:cNvGrpSpPr/>
          <p:nvPr userDrawn="1"/>
        </p:nvGrpSpPr>
        <p:grpSpPr>
          <a:xfrm>
            <a:off x="144000" y="26608"/>
            <a:ext cx="9619200" cy="594000"/>
            <a:chOff x="135204" y="12700"/>
            <a:chExt cx="9619200" cy="600075"/>
          </a:xfrm>
        </p:grpSpPr>
        <p:sp>
          <p:nvSpPr>
            <p:cNvPr id="54" name="Rectangle 2"/>
            <p:cNvSpPr>
              <a:spLocks noChangeArrowheads="1"/>
            </p:cNvSpPr>
            <p:nvPr userDrawn="1"/>
          </p:nvSpPr>
          <p:spPr bwMode="auto">
            <a:xfrm>
              <a:off x="135204" y="12700"/>
              <a:ext cx="9619200" cy="595313"/>
            </a:xfrm>
            <a:prstGeom prst="rect">
              <a:avLst/>
            </a:prstGeom>
            <a:noFill/>
            <a:ln w="9525" algn="ctr">
              <a:solidFill>
                <a:srgbClr val="4B4B4B"/>
              </a:solidFill>
              <a:miter lim="800000"/>
              <a:headEnd/>
              <a:tailEnd/>
            </a:ln>
            <a:effectLst/>
            <a:extLst>
              <a:ext uri="{909E8E84-426E-40DD-AFC4-6F175D3DCCD1}">
                <a14:hiddenFill xmlns:a14="http://schemas.microsoft.com/office/drawing/2010/main">
                  <a:solidFill>
                    <a:srgbClr val="FFCC66"/>
                  </a:solidFill>
                </a14:hiddenFill>
              </a:ext>
              <a:ext uri="{AF507438-7753-43E0-B8FC-AC1667EBCBE1}">
                <a14:hiddenEffects xmlns:a14="http://schemas.microsoft.com/office/drawing/2010/main">
                  <a:effectLst>
                    <a:outerShdw dist="53882" dir="2700000" algn="ctr" rotWithShape="0">
                      <a:srgbClr val="33CC33">
                        <a:alpha val="50000"/>
                      </a:srgbClr>
                    </a:outerShdw>
                  </a:effectLst>
                </a14:hiddenEffects>
              </a:ext>
            </a:extLst>
          </p:spPr>
          <p:txBody>
            <a:bodyPr wrap="none" anchor="ctr"/>
            <a:lstStyle/>
            <a:p>
              <a:endParaRPr lang="ja-JP" altLang="en-US"/>
            </a:p>
          </p:txBody>
        </p:sp>
        <p:sp>
          <p:nvSpPr>
            <p:cNvPr id="55" name="Rectangle 3"/>
            <p:cNvSpPr>
              <a:spLocks noChangeArrowheads="1"/>
            </p:cNvSpPr>
            <p:nvPr userDrawn="1"/>
          </p:nvSpPr>
          <p:spPr bwMode="auto">
            <a:xfrm>
              <a:off x="1573257" y="12700"/>
              <a:ext cx="8181147" cy="593725"/>
            </a:xfrm>
            <a:prstGeom prst="rect">
              <a:avLst/>
            </a:prstGeom>
            <a:solidFill>
              <a:srgbClr val="4B4B4B"/>
            </a:solidFill>
            <a:ln>
              <a:noFill/>
            </a:ln>
            <a:effectLst/>
          </p:spPr>
          <p:txBody>
            <a:bodyPr wrap="none" anchor="ctr"/>
            <a:lstStyle/>
            <a:p>
              <a:endParaRPr lang="ja-JP" altLang="en-US"/>
            </a:p>
          </p:txBody>
        </p:sp>
        <p:sp>
          <p:nvSpPr>
            <p:cNvPr id="56" name="Line 4"/>
            <p:cNvSpPr>
              <a:spLocks noChangeShapeType="1"/>
            </p:cNvSpPr>
            <p:nvPr userDrawn="1"/>
          </p:nvSpPr>
          <p:spPr bwMode="auto">
            <a:xfrm>
              <a:off x="4285810" y="346075"/>
              <a:ext cx="0" cy="266700"/>
            </a:xfrm>
            <a:prstGeom prst="line">
              <a:avLst/>
            </a:prstGeom>
            <a:noFill/>
            <a:ln w="63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7" name="Line 5"/>
            <p:cNvSpPr>
              <a:spLocks noChangeShapeType="1"/>
            </p:cNvSpPr>
            <p:nvPr userDrawn="1"/>
          </p:nvSpPr>
          <p:spPr bwMode="auto">
            <a:xfrm flipV="1">
              <a:off x="1573257" y="346075"/>
              <a:ext cx="8178984" cy="0"/>
            </a:xfrm>
            <a:prstGeom prst="line">
              <a:avLst/>
            </a:prstGeom>
            <a:noFill/>
            <a:ln w="63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2" name="Rectangle 9">
            <a:extLst>
              <a:ext uri="{FF2B5EF4-FFF2-40B4-BE49-F238E27FC236}">
                <a16:creationId xmlns:a16="http://schemas.microsoft.com/office/drawing/2014/main" id="{BED0C483-A41A-AE21-D81B-F08E4B15EC3A}"/>
              </a:ext>
            </a:extLst>
          </p:cNvPr>
          <p:cNvSpPr txBox="1">
            <a:spLocks noChangeArrowheads="1"/>
          </p:cNvSpPr>
          <p:nvPr userDrawn="1"/>
        </p:nvSpPr>
        <p:spPr bwMode="auto">
          <a:xfrm>
            <a:off x="51160" y="6708015"/>
            <a:ext cx="1307663" cy="2000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defPPr>
              <a:defRPr lang="ja-JP"/>
            </a:defPPr>
            <a:lvl1pPr marL="0" algn="l" defTabSz="914400" rtl="0" eaLnBrk="1" latinLnBrk="0" hangingPunct="1">
              <a:spcBef>
                <a:spcPct val="0"/>
              </a:spcBef>
              <a:defRPr kumimoji="1" sz="600" b="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a:solidFill>
                  <a:srgbClr val="000000"/>
                </a:solidFill>
                <a:latin typeface="ＭＳ Ｐゴシック" panose="020B0600070205080204" pitchFamily="50" charset="-128"/>
                <a:ea typeface="ＭＳ Ｐゴシック" panose="020B0600070205080204" pitchFamily="50" charset="-128"/>
              </a:rPr>
              <a:t>2501</a:t>
            </a:r>
            <a:endParaRPr lang="en-US" altLang="ja-JP" dirty="0">
              <a:solidFill>
                <a:srgbClr val="000000"/>
              </a:solidFill>
              <a:latin typeface="ＭＳ Ｐゴシック" panose="020B0600070205080204" pitchFamily="50" charset="-128"/>
              <a:ea typeface="ＭＳ Ｐゴシック" panose="020B0600070205080204" pitchFamily="50" charset="-128"/>
            </a:endParaRPr>
          </a:p>
        </p:txBody>
      </p:sp>
      <p:sp>
        <p:nvSpPr>
          <p:cNvPr id="3" name="タイトル 10">
            <a:extLst>
              <a:ext uri="{FF2B5EF4-FFF2-40B4-BE49-F238E27FC236}">
                <a16:creationId xmlns:a16="http://schemas.microsoft.com/office/drawing/2014/main" id="{ED26C2BE-0207-DD63-AAC0-4AFB6927FEA1}"/>
              </a:ext>
            </a:extLst>
          </p:cNvPr>
          <p:cNvSpPr>
            <a:spLocks noGrp="1"/>
          </p:cNvSpPr>
          <p:nvPr>
            <p:ph type="title"/>
          </p:nvPr>
        </p:nvSpPr>
        <p:spPr>
          <a:xfrm>
            <a:off x="1628287" y="21894"/>
            <a:ext cx="6756684" cy="330001"/>
          </a:xfrm>
          <a:prstGeom prst="rect">
            <a:avLst/>
          </a:prstGeom>
        </p:spPr>
        <p:txBody>
          <a:bodyPr wrap="none" anchor="ctr" anchorCtr="0"/>
          <a:lstStyle>
            <a:lvl1pPr>
              <a:defRPr sz="1200" b="1">
                <a:solidFill>
                  <a:schemeClr val="bg1"/>
                </a:solidFill>
              </a:defRPr>
            </a:lvl1pPr>
          </a:lstStyle>
          <a:p>
            <a:r>
              <a:rPr kumimoji="1" lang="ja-JP" altLang="en-US" dirty="0"/>
              <a:t>マスター タイトルの書式設定</a:t>
            </a:r>
          </a:p>
        </p:txBody>
      </p:sp>
      <p:pic>
        <p:nvPicPr>
          <p:cNvPr id="4" name="図 2">
            <a:extLst>
              <a:ext uri="{FF2B5EF4-FFF2-40B4-BE49-F238E27FC236}">
                <a16:creationId xmlns:a16="http://schemas.microsoft.com/office/drawing/2014/main" id="{1EDF18CB-74D2-A5F4-95F9-7F340A2066D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43421"/>
          <a:stretch/>
        </p:blipFill>
        <p:spPr bwMode="auto">
          <a:xfrm>
            <a:off x="341883" y="233723"/>
            <a:ext cx="1085791" cy="17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9922060"/>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基本帯">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58D02109-A060-15B6-FA5A-AA6B1F5A99F3}"/>
              </a:ext>
            </a:extLst>
          </p:cNvPr>
          <p:cNvGrpSpPr/>
          <p:nvPr userDrawn="1"/>
        </p:nvGrpSpPr>
        <p:grpSpPr>
          <a:xfrm>
            <a:off x="-3" y="0"/>
            <a:ext cx="9906003" cy="619201"/>
            <a:chOff x="-3" y="0"/>
            <a:chExt cx="9906003" cy="619201"/>
          </a:xfrm>
        </p:grpSpPr>
        <p:sp>
          <p:nvSpPr>
            <p:cNvPr id="3" name="正方形/長方形 2">
              <a:extLst>
                <a:ext uri="{FF2B5EF4-FFF2-40B4-BE49-F238E27FC236}">
                  <a16:creationId xmlns:a16="http://schemas.microsoft.com/office/drawing/2014/main" id="{01ED4E12-2A71-6D29-630A-4A281AD66C64}"/>
                </a:ext>
              </a:extLst>
            </p:cNvPr>
            <p:cNvSpPr/>
            <p:nvPr userDrawn="1"/>
          </p:nvSpPr>
          <p:spPr>
            <a:xfrm>
              <a:off x="0" y="0"/>
              <a:ext cx="9906000" cy="619200"/>
            </a:xfrm>
            <a:prstGeom prst="rect">
              <a:avLst/>
            </a:pr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89" dirty="0">
                <a:solidFill>
                  <a:srgbClr val="605230"/>
                </a:solidFill>
              </a:endParaRPr>
            </a:p>
          </p:txBody>
        </p:sp>
        <p:sp>
          <p:nvSpPr>
            <p:cNvPr id="4" name="正方形/長方形 3">
              <a:extLst>
                <a:ext uri="{FF2B5EF4-FFF2-40B4-BE49-F238E27FC236}">
                  <a16:creationId xmlns:a16="http://schemas.microsoft.com/office/drawing/2014/main" id="{C6D9A417-6925-2A45-49CB-CC3FEA285941}"/>
                </a:ext>
              </a:extLst>
            </p:cNvPr>
            <p:cNvSpPr/>
            <p:nvPr userDrawn="1"/>
          </p:nvSpPr>
          <p:spPr>
            <a:xfrm>
              <a:off x="-3" y="1"/>
              <a:ext cx="1156345" cy="619200"/>
            </a:xfrm>
            <a:prstGeom prst="rect">
              <a:avLst/>
            </a:pr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89" dirty="0">
                <a:solidFill>
                  <a:srgbClr val="605230"/>
                </a:solidFill>
              </a:endParaRPr>
            </a:p>
          </p:txBody>
        </p:sp>
        <p:sp>
          <p:nvSpPr>
            <p:cNvPr id="5" name="テキスト ボックス 4">
              <a:extLst>
                <a:ext uri="{FF2B5EF4-FFF2-40B4-BE49-F238E27FC236}">
                  <a16:creationId xmlns:a16="http://schemas.microsoft.com/office/drawing/2014/main" id="{B551F4F2-C9FC-AE1C-7774-93F10E889752}"/>
                </a:ext>
              </a:extLst>
            </p:cNvPr>
            <p:cNvSpPr txBox="1"/>
            <p:nvPr userDrawn="1"/>
          </p:nvSpPr>
          <p:spPr>
            <a:xfrm>
              <a:off x="248889" y="92955"/>
              <a:ext cx="651139" cy="185435"/>
            </a:xfrm>
            <a:prstGeom prst="rect">
              <a:avLst/>
            </a:prstGeom>
            <a:noFill/>
          </p:spPr>
          <p:txBody>
            <a:bodyPr wrap="none" rtlCol="0">
              <a:spAutoFit/>
            </a:bodyPr>
            <a:lstStyle/>
            <a:p>
              <a:pPr algn="ctr"/>
              <a:r>
                <a:rPr kumimoji="1" lang="en-US" altLang="ja-JP" sz="605" dirty="0">
                  <a:solidFill>
                    <a:schemeClr val="bg1"/>
                  </a:solidFill>
                  <a:latin typeface="ＭＳ Ｐゴシック" panose="020B0600070205080204" pitchFamily="50" charset="-128"/>
                  <a:ea typeface="ＭＳ Ｐゴシック" panose="020B0600070205080204" pitchFamily="50" charset="-128"/>
                  <a:cs typeface="Aparajita" panose="02020603050405020304" pitchFamily="18" charset="0"/>
                </a:rPr>
                <a:t>COORDINATE</a:t>
              </a:r>
              <a:endParaRPr kumimoji="1" lang="ja-JP" altLang="en-US" sz="605" dirty="0">
                <a:solidFill>
                  <a:schemeClr val="bg1"/>
                </a:solidFill>
                <a:latin typeface="ＭＳ Ｐゴシック" panose="020B0600070205080204" pitchFamily="50" charset="-128"/>
                <a:ea typeface="ＭＳ Ｐゴシック" panose="020B0600070205080204" pitchFamily="50" charset="-128"/>
                <a:cs typeface="Aparajita" panose="02020603050405020304" pitchFamily="18" charset="0"/>
              </a:endParaRPr>
            </a:p>
          </p:txBody>
        </p:sp>
        <p:pic>
          <p:nvPicPr>
            <p:cNvPr id="6" name="図 5" descr="テキスト, ロゴ&#10;&#10;自動的に生成された説明">
              <a:extLst>
                <a:ext uri="{FF2B5EF4-FFF2-40B4-BE49-F238E27FC236}">
                  <a16:creationId xmlns:a16="http://schemas.microsoft.com/office/drawing/2014/main" id="{1D2C0995-9BAD-7C36-9A59-7D157E40911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28264" y="190999"/>
              <a:ext cx="977125" cy="379398"/>
            </a:xfrm>
            <a:prstGeom prst="rect">
              <a:avLst/>
            </a:prstGeom>
          </p:spPr>
        </p:pic>
        <p:cxnSp>
          <p:nvCxnSpPr>
            <p:cNvPr id="7" name="直線コネクタ 6">
              <a:extLst>
                <a:ext uri="{FF2B5EF4-FFF2-40B4-BE49-F238E27FC236}">
                  <a16:creationId xmlns:a16="http://schemas.microsoft.com/office/drawing/2014/main" id="{4B71F84C-873B-F7A3-9BAA-7D7F4756C1E0}"/>
                </a:ext>
              </a:extLst>
            </p:cNvPr>
            <p:cNvCxnSpPr>
              <a:cxnSpLocks/>
            </p:cNvCxnSpPr>
            <p:nvPr userDrawn="1"/>
          </p:nvCxnSpPr>
          <p:spPr>
            <a:xfrm>
              <a:off x="237199" y="125739"/>
              <a:ext cx="0" cy="9236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AA268CCB-9B36-84A8-012C-68CBE3EDB64C}"/>
                </a:ext>
              </a:extLst>
            </p:cNvPr>
            <p:cNvCxnSpPr>
              <a:cxnSpLocks/>
            </p:cNvCxnSpPr>
            <p:nvPr userDrawn="1"/>
          </p:nvCxnSpPr>
          <p:spPr>
            <a:xfrm>
              <a:off x="902578" y="125739"/>
              <a:ext cx="0" cy="9236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 name="タイトル 10">
            <a:extLst>
              <a:ext uri="{FF2B5EF4-FFF2-40B4-BE49-F238E27FC236}">
                <a16:creationId xmlns:a16="http://schemas.microsoft.com/office/drawing/2014/main" id="{32B66E9C-1149-1B21-1E13-E5807EF5D6F4}"/>
              </a:ext>
            </a:extLst>
          </p:cNvPr>
          <p:cNvSpPr>
            <a:spLocks noGrp="1"/>
          </p:cNvSpPr>
          <p:nvPr>
            <p:ph type="title"/>
          </p:nvPr>
        </p:nvSpPr>
        <p:spPr>
          <a:xfrm>
            <a:off x="1393541" y="154994"/>
            <a:ext cx="6756684" cy="302785"/>
          </a:xfrm>
          <a:prstGeom prst="rect">
            <a:avLst/>
          </a:prstGeom>
        </p:spPr>
        <p:txBody>
          <a:bodyPr wrap="none" anchor="ctr" anchorCtr="0"/>
          <a:lstStyle>
            <a:lvl1pPr>
              <a:defRPr sz="1200" b="1"/>
            </a:lvl1pPr>
          </a:lstStyle>
          <a:p>
            <a:r>
              <a:rPr kumimoji="1" lang="ja-JP" altLang="en-US" dirty="0"/>
              <a:t>マスター タイトルの書式設定</a:t>
            </a:r>
          </a:p>
        </p:txBody>
      </p:sp>
      <p:sp>
        <p:nvSpPr>
          <p:cNvPr id="17" name="テキスト プレースホルダー 16">
            <a:extLst>
              <a:ext uri="{FF2B5EF4-FFF2-40B4-BE49-F238E27FC236}">
                <a16:creationId xmlns:a16="http://schemas.microsoft.com/office/drawing/2014/main" id="{576C3D42-EA1D-3C21-6DB1-5D6A04425F06}"/>
              </a:ext>
            </a:extLst>
          </p:cNvPr>
          <p:cNvSpPr>
            <a:spLocks noGrp="1"/>
          </p:cNvSpPr>
          <p:nvPr>
            <p:ph type="body" sz="quarter" idx="10"/>
          </p:nvPr>
        </p:nvSpPr>
        <p:spPr>
          <a:xfrm>
            <a:off x="8226425" y="240797"/>
            <a:ext cx="1541463" cy="216982"/>
          </a:xfrm>
          <a:prstGeom prst="rect">
            <a:avLst/>
          </a:prstGeom>
        </p:spPr>
        <p:txBody>
          <a:bodyPr wrap="square" lIns="0" rIns="0" anchor="ctr" anchorCtr="0">
            <a:spAutoFit/>
          </a:bodyPr>
          <a:lstStyle>
            <a:lvl1pPr marL="0" indent="0" algn="r">
              <a:buNone/>
              <a:defRPr sz="900"/>
            </a:lvl1pPr>
            <a:lvl2pPr algn="r">
              <a:defRPr sz="900"/>
            </a:lvl2pPr>
            <a:lvl3pPr algn="r">
              <a:defRPr sz="900"/>
            </a:lvl3pPr>
            <a:lvl4pPr algn="r">
              <a:defRPr sz="900"/>
            </a:lvl4pPr>
            <a:lvl5pPr algn="r">
              <a:defRPr sz="900"/>
            </a:lvl5pPr>
          </a:lstStyle>
          <a:p>
            <a:pPr lvl="0"/>
            <a:endParaRPr kumimoji="1" lang="ja-JP" altLang="en-US" dirty="0"/>
          </a:p>
        </p:txBody>
      </p:sp>
      <p:sp>
        <p:nvSpPr>
          <p:cNvPr id="18" name="Credit">
            <a:extLst>
              <a:ext uri="{FF2B5EF4-FFF2-40B4-BE49-F238E27FC236}">
                <a16:creationId xmlns:a16="http://schemas.microsoft.com/office/drawing/2014/main" id="{F76AAC50-7A5F-27DB-AA37-108D3D09708A}"/>
              </a:ext>
            </a:extLst>
          </p:cNvPr>
          <p:cNvSpPr txBox="1">
            <a:spLocks/>
          </p:cNvSpPr>
          <p:nvPr userDrawn="1"/>
        </p:nvSpPr>
        <p:spPr bwMode="gray">
          <a:xfrm>
            <a:off x="8730482" y="88573"/>
            <a:ext cx="1035818" cy="158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6868" rIns="0" bIns="36868"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altLang="ja-JP" sz="544" b="0" baseline="0" dirty="0">
                <a:solidFill>
                  <a:srgbClr val="504642"/>
                </a:solidFill>
                <a:latin typeface="+mn-lt"/>
                <a:ea typeface="+mn-ea"/>
              </a:rPr>
              <a:t>© Panasonic  Corporation 2023</a:t>
            </a:r>
          </a:p>
        </p:txBody>
      </p:sp>
    </p:spTree>
    <p:extLst>
      <p:ext uri="{BB962C8B-B14F-4D97-AF65-F5344CB8AC3E}">
        <p14:creationId xmlns:p14="http://schemas.microsoft.com/office/powerpoint/2010/main" val="2446735322"/>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5208307"/>
      </p:ext>
    </p:extLst>
  </p:cSld>
  <p:clrMap bg1="lt1" tx1="dk1" bg2="lt2" tx2="dk2" accent1="accent1" accent2="accent2" accent3="accent3" accent4="accent4" accent5="accent5" accent6="accent6" hlink="hlink" folHlink="folHlink"/>
  <p:sldLayoutIdLst>
    <p:sldLayoutId id="2147483658" r:id="rId1"/>
    <p:sldLayoutId id="2147483659" r:id="rId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97">
          <p15:clr>
            <a:srgbClr val="F26B43"/>
          </p15:clr>
        </p15:guide>
        <p15:guide id="2" orient="horz" pos="434">
          <p15:clr>
            <a:srgbClr val="F26B43"/>
          </p15:clr>
        </p15:guide>
        <p15:guide id="3" pos="3144">
          <p15:clr>
            <a:srgbClr val="F26B43"/>
          </p15:clr>
        </p15:guide>
        <p15:guide id="4" pos="2127">
          <p15:clr>
            <a:srgbClr val="F26B43"/>
          </p15:clr>
        </p15:guide>
        <p15:guide id="5" pos="2079">
          <p15:clr>
            <a:srgbClr val="F26B43"/>
          </p15:clr>
        </p15:guide>
        <p15:guide id="6" pos="1108">
          <p15:clr>
            <a:srgbClr val="F26B43"/>
          </p15:clr>
        </p15:guide>
        <p15:guide id="7" pos="1060">
          <p15:clr>
            <a:srgbClr val="F26B43"/>
          </p15:clr>
        </p15:guide>
        <p15:guide id="8" pos="90">
          <p15:clr>
            <a:srgbClr val="F26B43"/>
          </p15:clr>
        </p15:guide>
        <p15:guide id="9" orient="horz" pos="1658">
          <p15:clr>
            <a:srgbClr val="F26B43"/>
          </p15:clr>
        </p15:guide>
        <p15:guide id="10" orient="horz" pos="1704">
          <p15:clr>
            <a:srgbClr val="F26B43"/>
          </p15:clr>
        </p15:guide>
        <p15:guide id="11" orient="horz" pos="386">
          <p15:clr>
            <a:srgbClr val="F26B43"/>
          </p15:clr>
        </p15:guide>
        <p15:guide id="12" orient="horz" pos="2928">
          <p15:clr>
            <a:srgbClr val="F26B43"/>
          </p15:clr>
        </p15:guide>
        <p15:guide id="13" orient="horz" pos="2975">
          <p15:clr>
            <a:srgbClr val="F26B43"/>
          </p15:clr>
        </p15:guide>
        <p15:guide id="14" orient="horz" pos="4200">
          <p15:clr>
            <a:srgbClr val="F26B43"/>
          </p15:clr>
        </p15:guide>
        <p15:guide id="15" pos="4116">
          <p15:clr>
            <a:srgbClr val="F26B43"/>
          </p15:clr>
        </p15:guide>
        <p15:guide id="16" pos="4163">
          <p15:clr>
            <a:srgbClr val="F26B43"/>
          </p15:clr>
        </p15:guide>
        <p15:guide id="17" pos="5133">
          <p15:clr>
            <a:srgbClr val="F26B43"/>
          </p15:clr>
        </p15:guide>
        <p15:guide id="18" pos="5182">
          <p15:clr>
            <a:srgbClr val="F26B43"/>
          </p15:clr>
        </p15:guide>
        <p15:guide id="19" pos="6152">
          <p15:clr>
            <a:srgbClr val="F26B43"/>
          </p15:clr>
        </p15:guide>
        <p15:guide id="20" orient="horz" pos="4247">
          <p15:clr>
            <a:srgbClr val="F26B43"/>
          </p15:clr>
        </p15:guide>
      </p15:sldGuideLst>
    </p:ext>
  </p:extLst>
</p:sldMaster>
</file>

<file path=ppt/slides/_rels/slide1.xml.rels><?xml version="1.0" encoding="UTF-8" standalone="yes"?>
<Relationships xmlns="http://schemas.openxmlformats.org/package/2006/relationships"><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png"/><Relationship Id="rId39" Type="http://schemas.openxmlformats.org/officeDocument/2006/relationships/image" Target="../media/image39.png"/><Relationship Id="rId21" Type="http://schemas.openxmlformats.org/officeDocument/2006/relationships/image" Target="../media/image21.png"/><Relationship Id="rId34" Type="http://schemas.openxmlformats.org/officeDocument/2006/relationships/image" Target="../media/image34.png"/><Relationship Id="rId42" Type="http://schemas.openxmlformats.org/officeDocument/2006/relationships/image" Target="../media/image42.png"/><Relationship Id="rId47" Type="http://schemas.openxmlformats.org/officeDocument/2006/relationships/image" Target="../media/image47.png"/><Relationship Id="rId50" Type="http://schemas.openxmlformats.org/officeDocument/2006/relationships/image" Target="../media/image50.png"/><Relationship Id="rId55" Type="http://schemas.openxmlformats.org/officeDocument/2006/relationships/image" Target="../media/image55.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33" Type="http://schemas.openxmlformats.org/officeDocument/2006/relationships/image" Target="../media/image33.png"/><Relationship Id="rId38" Type="http://schemas.openxmlformats.org/officeDocument/2006/relationships/image" Target="../media/image38.png"/><Relationship Id="rId46" Type="http://schemas.openxmlformats.org/officeDocument/2006/relationships/image" Target="../media/image46.png"/><Relationship Id="rId2" Type="http://schemas.openxmlformats.org/officeDocument/2006/relationships/notesSlide" Target="../notesSlides/notesSlide1.xml"/><Relationship Id="rId16" Type="http://schemas.openxmlformats.org/officeDocument/2006/relationships/image" Target="../media/image16.png"/><Relationship Id="rId20" Type="http://schemas.openxmlformats.org/officeDocument/2006/relationships/image" Target="../media/image20.png"/><Relationship Id="rId29" Type="http://schemas.openxmlformats.org/officeDocument/2006/relationships/image" Target="../media/image29.png"/><Relationship Id="rId41" Type="http://schemas.openxmlformats.org/officeDocument/2006/relationships/image" Target="../media/image41.png"/><Relationship Id="rId54" Type="http://schemas.openxmlformats.org/officeDocument/2006/relationships/image" Target="../media/image54.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4.png"/><Relationship Id="rId32" Type="http://schemas.openxmlformats.org/officeDocument/2006/relationships/image" Target="../media/image32.jpg"/><Relationship Id="rId37" Type="http://schemas.openxmlformats.org/officeDocument/2006/relationships/image" Target="../media/image37.jpg"/><Relationship Id="rId40" Type="http://schemas.openxmlformats.org/officeDocument/2006/relationships/image" Target="../media/image40.png"/><Relationship Id="rId45" Type="http://schemas.openxmlformats.org/officeDocument/2006/relationships/image" Target="../media/image45.png"/><Relationship Id="rId53" Type="http://schemas.openxmlformats.org/officeDocument/2006/relationships/image" Target="../media/image53.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8.png"/><Relationship Id="rId36" Type="http://schemas.openxmlformats.org/officeDocument/2006/relationships/image" Target="../media/image36.png"/><Relationship Id="rId49" Type="http://schemas.openxmlformats.org/officeDocument/2006/relationships/image" Target="../media/image49.png"/><Relationship Id="rId10" Type="http://schemas.openxmlformats.org/officeDocument/2006/relationships/image" Target="../media/image10.png"/><Relationship Id="rId19" Type="http://schemas.openxmlformats.org/officeDocument/2006/relationships/image" Target="../media/image19.png"/><Relationship Id="rId31" Type="http://schemas.openxmlformats.org/officeDocument/2006/relationships/image" Target="../media/image31.png"/><Relationship Id="rId44" Type="http://schemas.openxmlformats.org/officeDocument/2006/relationships/image" Target="../media/image44.png"/><Relationship Id="rId52" Type="http://schemas.openxmlformats.org/officeDocument/2006/relationships/image" Target="../media/image52.jp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png"/><Relationship Id="rId30" Type="http://schemas.openxmlformats.org/officeDocument/2006/relationships/image" Target="../media/image30.png"/><Relationship Id="rId35" Type="http://schemas.openxmlformats.org/officeDocument/2006/relationships/image" Target="../media/image35.jpg"/><Relationship Id="rId43" Type="http://schemas.openxmlformats.org/officeDocument/2006/relationships/image" Target="../media/image43.png"/><Relationship Id="rId48" Type="http://schemas.openxmlformats.org/officeDocument/2006/relationships/image" Target="../media/image48.png"/><Relationship Id="rId8" Type="http://schemas.openxmlformats.org/officeDocument/2006/relationships/image" Target="../media/image8.png"/><Relationship Id="rId51" Type="http://schemas.openxmlformats.org/officeDocument/2006/relationships/image" Target="../media/image51.png"/><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3" Type="http://schemas.openxmlformats.org/officeDocument/2006/relationships/image" Target="../media/image65.jpg"/><Relationship Id="rId18" Type="http://schemas.openxmlformats.org/officeDocument/2006/relationships/image" Target="../media/image70.gif"/><Relationship Id="rId26" Type="http://schemas.openxmlformats.org/officeDocument/2006/relationships/image" Target="../media/image78.png"/><Relationship Id="rId39" Type="http://schemas.openxmlformats.org/officeDocument/2006/relationships/image" Target="../media/image91.png"/><Relationship Id="rId21" Type="http://schemas.openxmlformats.org/officeDocument/2006/relationships/image" Target="../media/image73.png"/><Relationship Id="rId34" Type="http://schemas.openxmlformats.org/officeDocument/2006/relationships/image" Target="../media/image86.png"/><Relationship Id="rId42" Type="http://schemas.openxmlformats.org/officeDocument/2006/relationships/image" Target="../media/image94.png"/><Relationship Id="rId47" Type="http://schemas.openxmlformats.org/officeDocument/2006/relationships/image" Target="../media/image99.png"/><Relationship Id="rId50" Type="http://schemas.openxmlformats.org/officeDocument/2006/relationships/image" Target="../media/image102.png"/><Relationship Id="rId55" Type="http://schemas.openxmlformats.org/officeDocument/2006/relationships/image" Target="../media/image107.png"/><Relationship Id="rId7" Type="http://schemas.openxmlformats.org/officeDocument/2006/relationships/image" Target="../media/image59.jpg"/><Relationship Id="rId12" Type="http://schemas.openxmlformats.org/officeDocument/2006/relationships/image" Target="../media/image64.jpg"/><Relationship Id="rId17" Type="http://schemas.openxmlformats.org/officeDocument/2006/relationships/image" Target="../media/image69.png"/><Relationship Id="rId25" Type="http://schemas.openxmlformats.org/officeDocument/2006/relationships/image" Target="../media/image77.png"/><Relationship Id="rId33" Type="http://schemas.openxmlformats.org/officeDocument/2006/relationships/image" Target="../media/image85.png"/><Relationship Id="rId38" Type="http://schemas.openxmlformats.org/officeDocument/2006/relationships/image" Target="../media/image90.png"/><Relationship Id="rId46" Type="http://schemas.openxmlformats.org/officeDocument/2006/relationships/image" Target="../media/image98.png"/><Relationship Id="rId2" Type="http://schemas.openxmlformats.org/officeDocument/2006/relationships/notesSlide" Target="../notesSlides/notesSlide2.xml"/><Relationship Id="rId16" Type="http://schemas.openxmlformats.org/officeDocument/2006/relationships/image" Target="../media/image68.png"/><Relationship Id="rId20" Type="http://schemas.openxmlformats.org/officeDocument/2006/relationships/image" Target="../media/image72.png"/><Relationship Id="rId29" Type="http://schemas.openxmlformats.org/officeDocument/2006/relationships/image" Target="../media/image81.png"/><Relationship Id="rId41" Type="http://schemas.openxmlformats.org/officeDocument/2006/relationships/image" Target="../media/image93.png"/><Relationship Id="rId54" Type="http://schemas.openxmlformats.org/officeDocument/2006/relationships/image" Target="../media/image106.png"/><Relationship Id="rId1" Type="http://schemas.openxmlformats.org/officeDocument/2006/relationships/slideLayout" Target="../slideLayouts/slideLayout1.xml"/><Relationship Id="rId6" Type="http://schemas.openxmlformats.org/officeDocument/2006/relationships/image" Target="../media/image58.jpg"/><Relationship Id="rId11" Type="http://schemas.openxmlformats.org/officeDocument/2006/relationships/image" Target="../media/image63.jpg"/><Relationship Id="rId24" Type="http://schemas.openxmlformats.org/officeDocument/2006/relationships/image" Target="../media/image76.png"/><Relationship Id="rId32" Type="http://schemas.openxmlformats.org/officeDocument/2006/relationships/image" Target="../media/image84.png"/><Relationship Id="rId37" Type="http://schemas.openxmlformats.org/officeDocument/2006/relationships/image" Target="../media/image89.png"/><Relationship Id="rId40" Type="http://schemas.openxmlformats.org/officeDocument/2006/relationships/image" Target="../media/image92.png"/><Relationship Id="rId45" Type="http://schemas.openxmlformats.org/officeDocument/2006/relationships/image" Target="../media/image97.png"/><Relationship Id="rId53" Type="http://schemas.openxmlformats.org/officeDocument/2006/relationships/image" Target="../media/image105.png"/><Relationship Id="rId5" Type="http://schemas.openxmlformats.org/officeDocument/2006/relationships/image" Target="../media/image57.jpg"/><Relationship Id="rId15" Type="http://schemas.openxmlformats.org/officeDocument/2006/relationships/image" Target="../media/image67.jpg"/><Relationship Id="rId23" Type="http://schemas.openxmlformats.org/officeDocument/2006/relationships/image" Target="../media/image75.png"/><Relationship Id="rId28" Type="http://schemas.openxmlformats.org/officeDocument/2006/relationships/image" Target="../media/image80.png"/><Relationship Id="rId36" Type="http://schemas.openxmlformats.org/officeDocument/2006/relationships/image" Target="../media/image88.png"/><Relationship Id="rId49" Type="http://schemas.openxmlformats.org/officeDocument/2006/relationships/image" Target="../media/image101.png"/><Relationship Id="rId57" Type="http://schemas.openxmlformats.org/officeDocument/2006/relationships/image" Target="../media/image109.png"/><Relationship Id="rId10" Type="http://schemas.openxmlformats.org/officeDocument/2006/relationships/image" Target="../media/image62.jpg"/><Relationship Id="rId19" Type="http://schemas.openxmlformats.org/officeDocument/2006/relationships/image" Target="../media/image71.png"/><Relationship Id="rId31" Type="http://schemas.openxmlformats.org/officeDocument/2006/relationships/image" Target="../media/image83.png"/><Relationship Id="rId44" Type="http://schemas.openxmlformats.org/officeDocument/2006/relationships/image" Target="../media/image96.png"/><Relationship Id="rId52" Type="http://schemas.openxmlformats.org/officeDocument/2006/relationships/image" Target="../media/image104.png"/><Relationship Id="rId4" Type="http://schemas.openxmlformats.org/officeDocument/2006/relationships/image" Target="../media/image56.png"/><Relationship Id="rId9" Type="http://schemas.openxmlformats.org/officeDocument/2006/relationships/image" Target="../media/image61.jpg"/><Relationship Id="rId14" Type="http://schemas.openxmlformats.org/officeDocument/2006/relationships/image" Target="../media/image66.jpg"/><Relationship Id="rId22" Type="http://schemas.openxmlformats.org/officeDocument/2006/relationships/image" Target="../media/image74.png"/><Relationship Id="rId27" Type="http://schemas.openxmlformats.org/officeDocument/2006/relationships/image" Target="../media/image79.png"/><Relationship Id="rId30" Type="http://schemas.openxmlformats.org/officeDocument/2006/relationships/image" Target="../media/image82.png"/><Relationship Id="rId35" Type="http://schemas.openxmlformats.org/officeDocument/2006/relationships/image" Target="../media/image87.png"/><Relationship Id="rId43" Type="http://schemas.openxmlformats.org/officeDocument/2006/relationships/image" Target="../media/image95.png"/><Relationship Id="rId48" Type="http://schemas.openxmlformats.org/officeDocument/2006/relationships/image" Target="../media/image100.png"/><Relationship Id="rId56" Type="http://schemas.openxmlformats.org/officeDocument/2006/relationships/image" Target="../media/image108.png"/><Relationship Id="rId8" Type="http://schemas.openxmlformats.org/officeDocument/2006/relationships/image" Target="../media/image60.jpg"/><Relationship Id="rId51" Type="http://schemas.openxmlformats.org/officeDocument/2006/relationships/image" Target="../media/image103.png"/><Relationship Id="rId3"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114.jpg"/><Relationship Id="rId13" Type="http://schemas.openxmlformats.org/officeDocument/2006/relationships/image" Target="../media/image119.jpg"/><Relationship Id="rId18" Type="http://schemas.openxmlformats.org/officeDocument/2006/relationships/image" Target="../media/image75.png"/><Relationship Id="rId26" Type="http://schemas.openxmlformats.org/officeDocument/2006/relationships/image" Target="../media/image83.png"/><Relationship Id="rId3" Type="http://schemas.openxmlformats.org/officeDocument/2006/relationships/image" Target="../media/image15.png"/><Relationship Id="rId21" Type="http://schemas.openxmlformats.org/officeDocument/2006/relationships/image" Target="../media/image78.png"/><Relationship Id="rId34" Type="http://schemas.openxmlformats.org/officeDocument/2006/relationships/image" Target="../media/image91.png"/><Relationship Id="rId7" Type="http://schemas.openxmlformats.org/officeDocument/2006/relationships/image" Target="../media/image113.jpg"/><Relationship Id="rId12" Type="http://schemas.openxmlformats.org/officeDocument/2006/relationships/image" Target="../media/image118.jpg"/><Relationship Id="rId17" Type="http://schemas.openxmlformats.org/officeDocument/2006/relationships/image" Target="../media/image74.png"/><Relationship Id="rId25" Type="http://schemas.openxmlformats.org/officeDocument/2006/relationships/image" Target="../media/image82.png"/><Relationship Id="rId33" Type="http://schemas.openxmlformats.org/officeDocument/2006/relationships/image" Target="../media/image90.png"/><Relationship Id="rId38" Type="http://schemas.openxmlformats.org/officeDocument/2006/relationships/image" Target="../media/image95.png"/><Relationship Id="rId2" Type="http://schemas.openxmlformats.org/officeDocument/2006/relationships/notesSlide" Target="../notesSlides/notesSlide3.xml"/><Relationship Id="rId16" Type="http://schemas.openxmlformats.org/officeDocument/2006/relationships/image" Target="../media/image122.png"/><Relationship Id="rId20" Type="http://schemas.openxmlformats.org/officeDocument/2006/relationships/image" Target="../media/image77.png"/><Relationship Id="rId29" Type="http://schemas.openxmlformats.org/officeDocument/2006/relationships/image" Target="../media/image86.png"/><Relationship Id="rId1" Type="http://schemas.openxmlformats.org/officeDocument/2006/relationships/slideLayout" Target="../slideLayouts/slideLayout1.xml"/><Relationship Id="rId6" Type="http://schemas.openxmlformats.org/officeDocument/2006/relationships/image" Target="../media/image112.jpg"/><Relationship Id="rId11" Type="http://schemas.openxmlformats.org/officeDocument/2006/relationships/image" Target="../media/image117.jpg"/><Relationship Id="rId24" Type="http://schemas.openxmlformats.org/officeDocument/2006/relationships/image" Target="../media/image81.png"/><Relationship Id="rId32" Type="http://schemas.openxmlformats.org/officeDocument/2006/relationships/image" Target="../media/image89.png"/><Relationship Id="rId37" Type="http://schemas.openxmlformats.org/officeDocument/2006/relationships/image" Target="../media/image94.png"/><Relationship Id="rId5" Type="http://schemas.openxmlformats.org/officeDocument/2006/relationships/image" Target="../media/image111.jpg"/><Relationship Id="rId15" Type="http://schemas.openxmlformats.org/officeDocument/2006/relationships/image" Target="../media/image121.png"/><Relationship Id="rId23" Type="http://schemas.openxmlformats.org/officeDocument/2006/relationships/image" Target="../media/image80.png"/><Relationship Id="rId28" Type="http://schemas.openxmlformats.org/officeDocument/2006/relationships/image" Target="../media/image85.png"/><Relationship Id="rId36" Type="http://schemas.openxmlformats.org/officeDocument/2006/relationships/image" Target="../media/image93.png"/><Relationship Id="rId10" Type="http://schemas.openxmlformats.org/officeDocument/2006/relationships/image" Target="../media/image116.jpg"/><Relationship Id="rId19" Type="http://schemas.openxmlformats.org/officeDocument/2006/relationships/image" Target="../media/image76.png"/><Relationship Id="rId31" Type="http://schemas.openxmlformats.org/officeDocument/2006/relationships/image" Target="../media/image88.png"/><Relationship Id="rId4" Type="http://schemas.openxmlformats.org/officeDocument/2006/relationships/image" Target="../media/image110.jpg"/><Relationship Id="rId9" Type="http://schemas.openxmlformats.org/officeDocument/2006/relationships/image" Target="../media/image115.jpg"/><Relationship Id="rId14" Type="http://schemas.openxmlformats.org/officeDocument/2006/relationships/image" Target="../media/image120.png"/><Relationship Id="rId22" Type="http://schemas.openxmlformats.org/officeDocument/2006/relationships/image" Target="../media/image79.png"/><Relationship Id="rId27" Type="http://schemas.openxmlformats.org/officeDocument/2006/relationships/image" Target="../media/image84.png"/><Relationship Id="rId30" Type="http://schemas.openxmlformats.org/officeDocument/2006/relationships/image" Target="../media/image87.png"/><Relationship Id="rId35" Type="http://schemas.openxmlformats.org/officeDocument/2006/relationships/image" Target="../media/image9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 name="グループ化 183">
            <a:extLst>
              <a:ext uri="{FF2B5EF4-FFF2-40B4-BE49-F238E27FC236}">
                <a16:creationId xmlns:a16="http://schemas.microsoft.com/office/drawing/2014/main" id="{4EC8DA59-69F0-A119-B647-EA451620A3EE}"/>
              </a:ext>
            </a:extLst>
          </p:cNvPr>
          <p:cNvGrpSpPr/>
          <p:nvPr/>
        </p:nvGrpSpPr>
        <p:grpSpPr>
          <a:xfrm>
            <a:off x="776536" y="5049180"/>
            <a:ext cx="2736304" cy="1168596"/>
            <a:chOff x="2628900" y="1257300"/>
            <a:chExt cx="7832230" cy="3344919"/>
          </a:xfrm>
        </p:grpSpPr>
        <p:pic>
          <p:nvPicPr>
            <p:cNvPr id="181" name="図 180" descr="ダイアグラム, ツリーマップ図&#10;&#10;自動的に生成された説明">
              <a:extLst>
                <a:ext uri="{FF2B5EF4-FFF2-40B4-BE49-F238E27FC236}">
                  <a16:creationId xmlns:a16="http://schemas.microsoft.com/office/drawing/2014/main" id="{67BBC6BC-FB0D-D9DD-F5D3-B2866D08B635}"/>
                </a:ext>
              </a:extLst>
            </p:cNvPr>
            <p:cNvPicPr>
              <a:picLocks noChangeAspect="1"/>
            </p:cNvPicPr>
            <p:nvPr/>
          </p:nvPicPr>
          <p:blipFill>
            <a:blip r:embed="rId3"/>
            <a:stretch>
              <a:fillRect/>
            </a:stretch>
          </p:blipFill>
          <p:spPr>
            <a:xfrm>
              <a:off x="2628900" y="1257300"/>
              <a:ext cx="3579650" cy="3344919"/>
            </a:xfrm>
            <a:prstGeom prst="rect">
              <a:avLst/>
            </a:prstGeom>
          </p:spPr>
        </p:pic>
        <p:pic>
          <p:nvPicPr>
            <p:cNvPr id="183" name="図 182" descr="ダイアグラム&#10;&#10;自動的に生成された説明">
              <a:extLst>
                <a:ext uri="{FF2B5EF4-FFF2-40B4-BE49-F238E27FC236}">
                  <a16:creationId xmlns:a16="http://schemas.microsoft.com/office/drawing/2014/main" id="{D6D9A9F0-E20C-A6BE-378B-7CA5333FCDE2}"/>
                </a:ext>
              </a:extLst>
            </p:cNvPr>
            <p:cNvPicPr>
              <a:picLocks noChangeAspect="1"/>
            </p:cNvPicPr>
            <p:nvPr/>
          </p:nvPicPr>
          <p:blipFill>
            <a:blip r:embed="rId4"/>
            <a:stretch>
              <a:fillRect/>
            </a:stretch>
          </p:blipFill>
          <p:spPr>
            <a:xfrm>
              <a:off x="7116212" y="1257300"/>
              <a:ext cx="3344918" cy="3344919"/>
            </a:xfrm>
            <a:prstGeom prst="rect">
              <a:avLst/>
            </a:prstGeom>
          </p:spPr>
        </p:pic>
      </p:grpSp>
      <p:grpSp>
        <p:nvGrpSpPr>
          <p:cNvPr id="146" name="グループ化 145">
            <a:extLst>
              <a:ext uri="{FF2B5EF4-FFF2-40B4-BE49-F238E27FC236}">
                <a16:creationId xmlns:a16="http://schemas.microsoft.com/office/drawing/2014/main" id="{4A80A3A4-0B8A-572C-5F29-1965BDFC7BDC}"/>
              </a:ext>
            </a:extLst>
          </p:cNvPr>
          <p:cNvGrpSpPr/>
          <p:nvPr/>
        </p:nvGrpSpPr>
        <p:grpSpPr>
          <a:xfrm>
            <a:off x="8754007" y="692147"/>
            <a:ext cx="1194428" cy="4469361"/>
            <a:chOff x="8754007" y="692147"/>
            <a:chExt cx="1194428" cy="4469361"/>
          </a:xfrm>
        </p:grpSpPr>
        <p:sp>
          <p:nvSpPr>
            <p:cNvPr id="366" name="正方形/長方形 365">
              <a:extLst>
                <a:ext uri="{FF2B5EF4-FFF2-40B4-BE49-F238E27FC236}">
                  <a16:creationId xmlns:a16="http://schemas.microsoft.com/office/drawing/2014/main" id="{C579E4DE-C91F-B2BC-752B-9DAEEB8A02B3}"/>
                </a:ext>
              </a:extLst>
            </p:cNvPr>
            <p:cNvSpPr/>
            <p:nvPr/>
          </p:nvSpPr>
          <p:spPr>
            <a:xfrm>
              <a:off x="8762203" y="692147"/>
              <a:ext cx="1008000" cy="4469361"/>
            </a:xfrm>
            <a:prstGeom prst="rect">
              <a:avLst/>
            </a:prstGeom>
            <a:solidFill>
              <a:srgbClr val="997D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91" name="矢印: 五方向 90">
              <a:extLst>
                <a:ext uri="{FF2B5EF4-FFF2-40B4-BE49-F238E27FC236}">
                  <a16:creationId xmlns:a16="http://schemas.microsoft.com/office/drawing/2014/main" id="{7BD9234A-EACB-1F13-751E-F10D197AA16D}"/>
                </a:ext>
              </a:extLst>
            </p:cNvPr>
            <p:cNvSpPr/>
            <p:nvPr/>
          </p:nvSpPr>
          <p:spPr>
            <a:xfrm rot="16200000">
              <a:off x="7661080" y="3356505"/>
              <a:ext cx="3210247" cy="399759"/>
            </a:xfrm>
            <a:prstGeom prst="homePlate">
              <a:avLst>
                <a:gd name="adj" fmla="val 174560"/>
              </a:avLst>
            </a:prstGeom>
            <a:solidFill>
              <a:srgbClr val="725D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nvGrpSpPr>
            <p:cNvPr id="80" name="グループ化 79">
              <a:extLst>
                <a:ext uri="{FF2B5EF4-FFF2-40B4-BE49-F238E27FC236}">
                  <a16:creationId xmlns:a16="http://schemas.microsoft.com/office/drawing/2014/main" id="{6D6E6917-1F31-3609-D466-47200CEF1EA2}"/>
                </a:ext>
              </a:extLst>
            </p:cNvPr>
            <p:cNvGrpSpPr/>
            <p:nvPr/>
          </p:nvGrpSpPr>
          <p:grpSpPr>
            <a:xfrm>
              <a:off x="8886959" y="1316600"/>
              <a:ext cx="756892" cy="148763"/>
              <a:chOff x="7853807" y="1884723"/>
              <a:chExt cx="756892" cy="148763"/>
            </a:xfrm>
          </p:grpSpPr>
          <p:pic>
            <p:nvPicPr>
              <p:cNvPr id="54" name="図 53">
                <a:extLst>
                  <a:ext uri="{FF2B5EF4-FFF2-40B4-BE49-F238E27FC236}">
                    <a16:creationId xmlns:a16="http://schemas.microsoft.com/office/drawing/2014/main" id="{ACCC3DA4-0349-6A9A-FF6C-682D9DF51792}"/>
                  </a:ext>
                </a:extLst>
              </p:cNvPr>
              <p:cNvPicPr>
                <a:picLocks noChangeAspect="1"/>
              </p:cNvPicPr>
              <p:nvPr/>
            </p:nvPicPr>
            <p:blipFill>
              <a:blip r:embed="rId5"/>
              <a:stretch>
                <a:fillRect/>
              </a:stretch>
            </p:blipFill>
            <p:spPr>
              <a:xfrm>
                <a:off x="7853807" y="1889486"/>
                <a:ext cx="144000" cy="144000"/>
              </a:xfrm>
              <a:prstGeom prst="rect">
                <a:avLst/>
              </a:prstGeom>
            </p:spPr>
          </p:pic>
          <p:pic>
            <p:nvPicPr>
              <p:cNvPr id="56" name="図 55">
                <a:extLst>
                  <a:ext uri="{FF2B5EF4-FFF2-40B4-BE49-F238E27FC236}">
                    <a16:creationId xmlns:a16="http://schemas.microsoft.com/office/drawing/2014/main" id="{3C44738B-0275-54F5-4B9A-7A6A9BCC3E92}"/>
                  </a:ext>
                </a:extLst>
              </p:cNvPr>
              <p:cNvPicPr>
                <a:picLocks noChangeAspect="1"/>
              </p:cNvPicPr>
              <p:nvPr/>
            </p:nvPicPr>
            <p:blipFill>
              <a:blip r:embed="rId6"/>
              <a:stretch>
                <a:fillRect/>
              </a:stretch>
            </p:blipFill>
            <p:spPr>
              <a:xfrm>
                <a:off x="8007030" y="1884723"/>
                <a:ext cx="144000" cy="146057"/>
              </a:xfrm>
              <a:prstGeom prst="rect">
                <a:avLst/>
              </a:prstGeom>
            </p:spPr>
          </p:pic>
          <p:pic>
            <p:nvPicPr>
              <p:cNvPr id="58" name="図 57">
                <a:extLst>
                  <a:ext uri="{FF2B5EF4-FFF2-40B4-BE49-F238E27FC236}">
                    <a16:creationId xmlns:a16="http://schemas.microsoft.com/office/drawing/2014/main" id="{40EA0D16-A750-3F09-1508-AFD8FDED6609}"/>
                  </a:ext>
                </a:extLst>
              </p:cNvPr>
              <p:cNvPicPr>
                <a:picLocks noChangeAspect="1"/>
              </p:cNvPicPr>
              <p:nvPr/>
            </p:nvPicPr>
            <p:blipFill>
              <a:blip r:embed="rId7"/>
              <a:stretch>
                <a:fillRect/>
              </a:stretch>
            </p:blipFill>
            <p:spPr>
              <a:xfrm>
                <a:off x="8160253" y="1884723"/>
                <a:ext cx="144000" cy="146057"/>
              </a:xfrm>
              <a:prstGeom prst="rect">
                <a:avLst/>
              </a:prstGeom>
            </p:spPr>
          </p:pic>
          <p:pic>
            <p:nvPicPr>
              <p:cNvPr id="60" name="図 59">
                <a:extLst>
                  <a:ext uri="{FF2B5EF4-FFF2-40B4-BE49-F238E27FC236}">
                    <a16:creationId xmlns:a16="http://schemas.microsoft.com/office/drawing/2014/main" id="{5CE91033-33D5-A311-241B-58B1ECC42B12}"/>
                  </a:ext>
                </a:extLst>
              </p:cNvPr>
              <p:cNvPicPr>
                <a:picLocks noChangeAspect="1"/>
              </p:cNvPicPr>
              <p:nvPr/>
            </p:nvPicPr>
            <p:blipFill>
              <a:blip r:embed="rId8"/>
              <a:stretch>
                <a:fillRect/>
              </a:stretch>
            </p:blipFill>
            <p:spPr>
              <a:xfrm>
                <a:off x="8313476" y="1884723"/>
                <a:ext cx="144000" cy="146057"/>
              </a:xfrm>
              <a:prstGeom prst="rect">
                <a:avLst/>
              </a:prstGeom>
            </p:spPr>
          </p:pic>
          <p:pic>
            <p:nvPicPr>
              <p:cNvPr id="63" name="図 62">
                <a:extLst>
                  <a:ext uri="{FF2B5EF4-FFF2-40B4-BE49-F238E27FC236}">
                    <a16:creationId xmlns:a16="http://schemas.microsoft.com/office/drawing/2014/main" id="{B5F1895C-86D8-34C9-3C87-B44EE96A5452}"/>
                  </a:ext>
                </a:extLst>
              </p:cNvPr>
              <p:cNvPicPr>
                <a:picLocks noChangeAspect="1"/>
              </p:cNvPicPr>
              <p:nvPr/>
            </p:nvPicPr>
            <p:blipFill>
              <a:blip r:embed="rId9"/>
              <a:stretch>
                <a:fillRect/>
              </a:stretch>
            </p:blipFill>
            <p:spPr>
              <a:xfrm>
                <a:off x="8466699" y="1884723"/>
                <a:ext cx="144000" cy="146057"/>
              </a:xfrm>
              <a:prstGeom prst="rect">
                <a:avLst/>
              </a:prstGeom>
            </p:spPr>
          </p:pic>
        </p:grpSp>
        <p:grpSp>
          <p:nvGrpSpPr>
            <p:cNvPr id="81" name="グループ化 80">
              <a:extLst>
                <a:ext uri="{FF2B5EF4-FFF2-40B4-BE49-F238E27FC236}">
                  <a16:creationId xmlns:a16="http://schemas.microsoft.com/office/drawing/2014/main" id="{B6537602-8E3C-E611-99C7-2360B6D40C0C}"/>
                </a:ext>
              </a:extLst>
            </p:cNvPr>
            <p:cNvGrpSpPr/>
            <p:nvPr/>
          </p:nvGrpSpPr>
          <p:grpSpPr>
            <a:xfrm>
              <a:off x="8886959" y="1470388"/>
              <a:ext cx="758488" cy="146883"/>
              <a:chOff x="7809681" y="2101693"/>
              <a:chExt cx="758488" cy="146883"/>
            </a:xfrm>
          </p:grpSpPr>
          <p:pic>
            <p:nvPicPr>
              <p:cNvPr id="68" name="図 67">
                <a:extLst>
                  <a:ext uri="{FF2B5EF4-FFF2-40B4-BE49-F238E27FC236}">
                    <a16:creationId xmlns:a16="http://schemas.microsoft.com/office/drawing/2014/main" id="{D49ED646-76B1-6F31-81EF-FCDF0F8BCEF5}"/>
                  </a:ext>
                </a:extLst>
              </p:cNvPr>
              <p:cNvPicPr>
                <a:picLocks noChangeAspect="1"/>
              </p:cNvPicPr>
              <p:nvPr/>
            </p:nvPicPr>
            <p:blipFill>
              <a:blip r:embed="rId10"/>
              <a:stretch>
                <a:fillRect/>
              </a:stretch>
            </p:blipFill>
            <p:spPr>
              <a:xfrm>
                <a:off x="7809681" y="2102519"/>
                <a:ext cx="144000" cy="146057"/>
              </a:xfrm>
              <a:prstGeom prst="rect">
                <a:avLst/>
              </a:prstGeom>
            </p:spPr>
          </p:pic>
          <p:pic>
            <p:nvPicPr>
              <p:cNvPr id="71" name="図 70">
                <a:extLst>
                  <a:ext uri="{FF2B5EF4-FFF2-40B4-BE49-F238E27FC236}">
                    <a16:creationId xmlns:a16="http://schemas.microsoft.com/office/drawing/2014/main" id="{835B8664-4867-3FF9-D65D-8065F6B32E00}"/>
                  </a:ext>
                </a:extLst>
              </p:cNvPr>
              <p:cNvPicPr>
                <a:picLocks noChangeAspect="1"/>
              </p:cNvPicPr>
              <p:nvPr/>
            </p:nvPicPr>
            <p:blipFill>
              <a:blip r:embed="rId11"/>
              <a:stretch>
                <a:fillRect/>
              </a:stretch>
            </p:blipFill>
            <p:spPr>
              <a:xfrm>
                <a:off x="7963303" y="2101693"/>
                <a:ext cx="144000" cy="146057"/>
              </a:xfrm>
              <a:prstGeom prst="rect">
                <a:avLst/>
              </a:prstGeom>
            </p:spPr>
          </p:pic>
          <p:pic>
            <p:nvPicPr>
              <p:cNvPr id="75" name="図 74">
                <a:extLst>
                  <a:ext uri="{FF2B5EF4-FFF2-40B4-BE49-F238E27FC236}">
                    <a16:creationId xmlns:a16="http://schemas.microsoft.com/office/drawing/2014/main" id="{58772384-2FB7-B89A-30E4-E61C2A32C136}"/>
                  </a:ext>
                </a:extLst>
              </p:cNvPr>
              <p:cNvPicPr>
                <a:picLocks noChangeAspect="1"/>
              </p:cNvPicPr>
              <p:nvPr/>
            </p:nvPicPr>
            <p:blipFill>
              <a:blip r:embed="rId12"/>
              <a:stretch>
                <a:fillRect/>
              </a:stretch>
            </p:blipFill>
            <p:spPr>
              <a:xfrm>
                <a:off x="8116925" y="2101693"/>
                <a:ext cx="144000" cy="146057"/>
              </a:xfrm>
              <a:prstGeom prst="rect">
                <a:avLst/>
              </a:prstGeom>
            </p:spPr>
          </p:pic>
          <p:pic>
            <p:nvPicPr>
              <p:cNvPr id="77" name="図 76">
                <a:extLst>
                  <a:ext uri="{FF2B5EF4-FFF2-40B4-BE49-F238E27FC236}">
                    <a16:creationId xmlns:a16="http://schemas.microsoft.com/office/drawing/2014/main" id="{0178F817-C81B-BCBB-A501-65844C9BA7CA}"/>
                  </a:ext>
                </a:extLst>
              </p:cNvPr>
              <p:cNvPicPr>
                <a:picLocks noChangeAspect="1"/>
              </p:cNvPicPr>
              <p:nvPr/>
            </p:nvPicPr>
            <p:blipFill>
              <a:blip r:embed="rId13"/>
              <a:stretch>
                <a:fillRect/>
              </a:stretch>
            </p:blipFill>
            <p:spPr>
              <a:xfrm>
                <a:off x="8270547" y="2101693"/>
                <a:ext cx="144000" cy="146057"/>
              </a:xfrm>
              <a:prstGeom prst="rect">
                <a:avLst/>
              </a:prstGeom>
            </p:spPr>
          </p:pic>
          <p:pic>
            <p:nvPicPr>
              <p:cNvPr id="79" name="図 78">
                <a:extLst>
                  <a:ext uri="{FF2B5EF4-FFF2-40B4-BE49-F238E27FC236}">
                    <a16:creationId xmlns:a16="http://schemas.microsoft.com/office/drawing/2014/main" id="{EA137302-1736-83C7-3E3F-40E08EE4854E}"/>
                  </a:ext>
                </a:extLst>
              </p:cNvPr>
              <p:cNvPicPr>
                <a:picLocks noChangeAspect="1"/>
              </p:cNvPicPr>
              <p:nvPr/>
            </p:nvPicPr>
            <p:blipFill>
              <a:blip r:embed="rId14"/>
              <a:stretch>
                <a:fillRect/>
              </a:stretch>
            </p:blipFill>
            <p:spPr>
              <a:xfrm>
                <a:off x="8424169" y="2101693"/>
                <a:ext cx="144000" cy="146057"/>
              </a:xfrm>
              <a:prstGeom prst="rect">
                <a:avLst/>
              </a:prstGeom>
            </p:spPr>
          </p:pic>
        </p:grpSp>
        <p:pic>
          <p:nvPicPr>
            <p:cNvPr id="83" name="図 82">
              <a:extLst>
                <a:ext uri="{FF2B5EF4-FFF2-40B4-BE49-F238E27FC236}">
                  <a16:creationId xmlns:a16="http://schemas.microsoft.com/office/drawing/2014/main" id="{654AA92F-87B2-DD23-D2A1-3C6D71725A52}"/>
                </a:ext>
              </a:extLst>
            </p:cNvPr>
            <p:cNvPicPr>
              <a:picLocks noChangeAspect="1"/>
            </p:cNvPicPr>
            <p:nvPr/>
          </p:nvPicPr>
          <p:blipFill>
            <a:blip r:embed="rId15"/>
            <a:stretch>
              <a:fillRect/>
            </a:stretch>
          </p:blipFill>
          <p:spPr>
            <a:xfrm>
              <a:off x="9017792" y="879045"/>
              <a:ext cx="496823" cy="270675"/>
            </a:xfrm>
            <a:prstGeom prst="rect">
              <a:avLst/>
            </a:prstGeom>
          </p:spPr>
        </p:pic>
        <p:sp>
          <p:nvSpPr>
            <p:cNvPr id="87" name="四角形: 角を丸くする 86">
              <a:extLst>
                <a:ext uri="{FF2B5EF4-FFF2-40B4-BE49-F238E27FC236}">
                  <a16:creationId xmlns:a16="http://schemas.microsoft.com/office/drawing/2014/main" id="{6AC3DDB8-966C-CB6E-74F2-CA55360F5E1D}"/>
                </a:ext>
              </a:extLst>
            </p:cNvPr>
            <p:cNvSpPr/>
            <p:nvPr/>
          </p:nvSpPr>
          <p:spPr>
            <a:xfrm>
              <a:off x="8754007" y="2691293"/>
              <a:ext cx="983381" cy="526022"/>
            </a:xfrm>
            <a:prstGeom prst="roundRect">
              <a:avLst/>
            </a:prstGeom>
            <a:solidFill>
              <a:srgbClr val="9C894E"/>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100" b="1" dirty="0">
                  <a:solidFill>
                    <a:schemeClr val="bg1"/>
                  </a:solidFill>
                  <a:latin typeface="+mn-ea"/>
                </a:rPr>
                <a:t>+ 12,000</a:t>
              </a:r>
              <a:r>
                <a:rPr lang="ja-JP" altLang="en-US" sz="1100" dirty="0">
                  <a:solidFill>
                    <a:schemeClr val="bg1"/>
                  </a:solidFill>
                  <a:latin typeface="+mn-ea"/>
                </a:rPr>
                <a:t>円</a:t>
              </a:r>
              <a:r>
                <a:rPr lang="en-US" altLang="ja-JP" sz="1100" baseline="30000" dirty="0">
                  <a:solidFill>
                    <a:schemeClr val="bg1"/>
                  </a:solidFill>
                  <a:latin typeface="+mn-ea"/>
                </a:rPr>
                <a:t>※</a:t>
              </a:r>
            </a:p>
            <a:p>
              <a:pPr algn="ctr"/>
              <a:r>
                <a:rPr lang="en-US" altLang="ja-JP" sz="700" dirty="0">
                  <a:solidFill>
                    <a:schemeClr val="bg1"/>
                  </a:solidFill>
                  <a:latin typeface="+mn-ea"/>
                </a:rPr>
                <a:t>/</a:t>
              </a:r>
              <a:r>
                <a:rPr lang="ja-JP" altLang="en-US" sz="700" dirty="0">
                  <a:solidFill>
                    <a:schemeClr val="bg1"/>
                  </a:solidFill>
                  <a:latin typeface="+mn-ea"/>
                </a:rPr>
                <a:t>ケース（</a:t>
              </a:r>
              <a:r>
                <a:rPr lang="en-US" altLang="ja-JP" sz="700" dirty="0">
                  <a:solidFill>
                    <a:schemeClr val="bg1"/>
                  </a:solidFill>
                  <a:latin typeface="+mn-ea"/>
                </a:rPr>
                <a:t>3.3㎡</a:t>
              </a:r>
              <a:r>
                <a:rPr lang="ja-JP" altLang="en-US" sz="700" dirty="0">
                  <a:solidFill>
                    <a:schemeClr val="bg1"/>
                  </a:solidFill>
                  <a:latin typeface="+mn-ea"/>
                </a:rPr>
                <a:t>）税抜</a:t>
              </a:r>
              <a:endParaRPr kumimoji="1" lang="ja-JP" altLang="en-US" sz="700" dirty="0">
                <a:solidFill>
                  <a:schemeClr val="bg1"/>
                </a:solidFill>
                <a:latin typeface="+mn-ea"/>
              </a:endParaRPr>
            </a:p>
          </p:txBody>
        </p:sp>
        <p:sp>
          <p:nvSpPr>
            <p:cNvPr id="94" name="正方形/長方形 93">
              <a:extLst>
                <a:ext uri="{FF2B5EF4-FFF2-40B4-BE49-F238E27FC236}">
                  <a16:creationId xmlns:a16="http://schemas.microsoft.com/office/drawing/2014/main" id="{92DD1360-D19F-F9D0-0087-F708BF542749}"/>
                </a:ext>
              </a:extLst>
            </p:cNvPr>
            <p:cNvSpPr/>
            <p:nvPr/>
          </p:nvSpPr>
          <p:spPr>
            <a:xfrm>
              <a:off x="8793938" y="3242210"/>
              <a:ext cx="1154497" cy="400110"/>
            </a:xfrm>
            <a:prstGeom prst="rect">
              <a:avLst/>
            </a:prstGeom>
          </p:spPr>
          <p:txBody>
            <a:bodyPr wrap="square" lIns="0" tIns="0" rIns="0" bIns="0">
              <a:spAutoFit/>
            </a:bodyPr>
            <a:lstStyle/>
            <a:p>
              <a:r>
                <a:rPr lang="en-US" altLang="ja-JP" sz="650" dirty="0">
                  <a:solidFill>
                    <a:schemeClr val="bg1"/>
                  </a:solidFill>
                  <a:latin typeface="+mn-ea"/>
                </a:rPr>
                <a:t>※</a:t>
              </a:r>
              <a:r>
                <a:rPr lang="ja-JP" altLang="en-US" sz="650" dirty="0">
                  <a:solidFill>
                    <a:schemeClr val="bg1"/>
                  </a:solidFill>
                  <a:latin typeface="+mn-ea"/>
                </a:rPr>
                <a:t>マイスターズウッドフロアー</a:t>
              </a:r>
            </a:p>
            <a:p>
              <a:r>
                <a:rPr lang="ja-JP" altLang="en-US" sz="650" dirty="0">
                  <a:solidFill>
                    <a:schemeClr val="bg1"/>
                  </a:solidFill>
                  <a:latin typeface="+mn-ea"/>
                </a:rPr>
                <a:t>　ダブルコートから</a:t>
              </a:r>
              <a:endParaRPr lang="en-US" altLang="ja-JP" sz="650" dirty="0">
                <a:solidFill>
                  <a:schemeClr val="bg1"/>
                </a:solidFill>
                <a:latin typeface="+mn-ea"/>
              </a:endParaRPr>
            </a:p>
            <a:p>
              <a:r>
                <a:rPr lang="ja-JP" altLang="en-US" sz="650" dirty="0">
                  <a:solidFill>
                    <a:schemeClr val="bg1"/>
                  </a:solidFill>
                  <a:latin typeface="+mn-ea"/>
                </a:rPr>
                <a:t>　の</a:t>
              </a:r>
              <a:r>
                <a:rPr lang="en-US" altLang="ja-JP" sz="650" dirty="0">
                  <a:solidFill>
                    <a:schemeClr val="bg1"/>
                  </a:solidFill>
                  <a:latin typeface="+mn-ea"/>
                </a:rPr>
                <a:t>UP</a:t>
              </a:r>
              <a:r>
                <a:rPr lang="ja-JP" altLang="en-US" sz="650" dirty="0">
                  <a:solidFill>
                    <a:schemeClr val="bg1"/>
                  </a:solidFill>
                  <a:latin typeface="+mn-ea"/>
                </a:rPr>
                <a:t>額</a:t>
              </a:r>
            </a:p>
            <a:p>
              <a:endParaRPr lang="ja-JP" altLang="en-US" sz="650" dirty="0">
                <a:solidFill>
                  <a:schemeClr val="bg1"/>
                </a:solidFill>
                <a:latin typeface="+mn-ea"/>
              </a:endParaRPr>
            </a:p>
          </p:txBody>
        </p:sp>
        <p:sp>
          <p:nvSpPr>
            <p:cNvPr id="98" name="テキスト ボックス 97">
              <a:extLst>
                <a:ext uri="{FF2B5EF4-FFF2-40B4-BE49-F238E27FC236}">
                  <a16:creationId xmlns:a16="http://schemas.microsoft.com/office/drawing/2014/main" id="{DE0A4335-1A37-E3EF-0098-1EECE2802795}"/>
                </a:ext>
              </a:extLst>
            </p:cNvPr>
            <p:cNvSpPr txBox="1"/>
            <p:nvPr/>
          </p:nvSpPr>
          <p:spPr>
            <a:xfrm>
              <a:off x="8881655" y="758046"/>
              <a:ext cx="769097" cy="92333"/>
            </a:xfrm>
            <a:prstGeom prst="rect">
              <a:avLst/>
            </a:prstGeom>
            <a:noFill/>
          </p:spPr>
          <p:txBody>
            <a:bodyPr wrap="square" lIns="0" tIns="0" rIns="0" bIns="0" rtlCol="0" anchor="t" anchorCtr="0">
              <a:spAutoFit/>
            </a:bodyPr>
            <a:lstStyle/>
            <a:p>
              <a:pPr algn="ctr"/>
              <a:r>
                <a:rPr lang="ja-JP" altLang="en-US" sz="600" b="1" dirty="0">
                  <a:solidFill>
                    <a:schemeClr val="bg1"/>
                  </a:solidFill>
                  <a:latin typeface="+mn-ea"/>
                </a:rPr>
                <a:t>天然木突き板仕上げ</a:t>
              </a:r>
            </a:p>
          </p:txBody>
        </p:sp>
        <p:sp>
          <p:nvSpPr>
            <p:cNvPr id="102" name="テキスト ボックス 101">
              <a:extLst>
                <a:ext uri="{FF2B5EF4-FFF2-40B4-BE49-F238E27FC236}">
                  <a16:creationId xmlns:a16="http://schemas.microsoft.com/office/drawing/2014/main" id="{9C0779B6-9BAF-9E29-93F5-0819FEAC927B}"/>
                </a:ext>
              </a:extLst>
            </p:cNvPr>
            <p:cNvSpPr txBox="1"/>
            <p:nvPr/>
          </p:nvSpPr>
          <p:spPr>
            <a:xfrm>
              <a:off x="8762203" y="1196101"/>
              <a:ext cx="1008000" cy="92333"/>
            </a:xfrm>
            <a:prstGeom prst="rect">
              <a:avLst/>
            </a:prstGeom>
            <a:noFill/>
          </p:spPr>
          <p:txBody>
            <a:bodyPr wrap="square" lIns="0" tIns="0" rIns="0" bIns="0" rtlCol="0" anchor="t" anchorCtr="0">
              <a:spAutoFit/>
            </a:bodyPr>
            <a:lstStyle/>
            <a:p>
              <a:pPr algn="ctr"/>
              <a:r>
                <a:rPr kumimoji="1" lang="ja-JP" altLang="en-US" sz="600" dirty="0">
                  <a:solidFill>
                    <a:schemeClr val="bg1"/>
                  </a:solidFill>
                  <a:latin typeface="+mn-ea"/>
                </a:rPr>
                <a:t>共通１０</a:t>
              </a:r>
              <a:r>
                <a:rPr lang="ja-JP" altLang="en-US" sz="600" dirty="0">
                  <a:solidFill>
                    <a:schemeClr val="bg1"/>
                  </a:solidFill>
                  <a:latin typeface="+mn-ea"/>
                </a:rPr>
                <a:t>色</a:t>
              </a:r>
              <a:endParaRPr kumimoji="1" lang="ja-JP" altLang="en-US" sz="900" dirty="0">
                <a:solidFill>
                  <a:schemeClr val="bg1"/>
                </a:solidFill>
                <a:latin typeface="+mn-ea"/>
              </a:endParaRPr>
            </a:p>
          </p:txBody>
        </p:sp>
      </p:grpSp>
      <p:grpSp>
        <p:nvGrpSpPr>
          <p:cNvPr id="145" name="グループ化 144">
            <a:extLst>
              <a:ext uri="{FF2B5EF4-FFF2-40B4-BE49-F238E27FC236}">
                <a16:creationId xmlns:a16="http://schemas.microsoft.com/office/drawing/2014/main" id="{BBE47856-436F-84B4-76A2-001EF20C6551}"/>
              </a:ext>
            </a:extLst>
          </p:cNvPr>
          <p:cNvGrpSpPr/>
          <p:nvPr/>
        </p:nvGrpSpPr>
        <p:grpSpPr>
          <a:xfrm>
            <a:off x="7761311" y="692147"/>
            <a:ext cx="1008113" cy="5975353"/>
            <a:chOff x="7761311" y="692147"/>
            <a:chExt cx="1008113" cy="5975353"/>
          </a:xfrm>
        </p:grpSpPr>
        <p:sp>
          <p:nvSpPr>
            <p:cNvPr id="139" name="矢印: 五方向 138">
              <a:extLst>
                <a:ext uri="{FF2B5EF4-FFF2-40B4-BE49-F238E27FC236}">
                  <a16:creationId xmlns:a16="http://schemas.microsoft.com/office/drawing/2014/main" id="{EF236658-7213-4135-BF61-B2F42B42F175}"/>
                </a:ext>
              </a:extLst>
            </p:cNvPr>
            <p:cNvSpPr/>
            <p:nvPr/>
          </p:nvSpPr>
          <p:spPr>
            <a:xfrm rot="16200000">
              <a:off x="6601582" y="4448320"/>
              <a:ext cx="3291981" cy="399759"/>
            </a:xfrm>
            <a:prstGeom prst="homePlate">
              <a:avLst>
                <a:gd name="adj" fmla="val 147383"/>
              </a:avLst>
            </a:prstGeom>
            <a:solidFill>
              <a:srgbClr val="5C676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40" name="正方形/長方形 139">
              <a:extLst>
                <a:ext uri="{FF2B5EF4-FFF2-40B4-BE49-F238E27FC236}">
                  <a16:creationId xmlns:a16="http://schemas.microsoft.com/office/drawing/2014/main" id="{EB10A50A-B6F2-B1B6-6294-54AFE8D4BB40}"/>
                </a:ext>
              </a:extLst>
            </p:cNvPr>
            <p:cNvSpPr/>
            <p:nvPr/>
          </p:nvSpPr>
          <p:spPr>
            <a:xfrm>
              <a:off x="7761424" y="692147"/>
              <a:ext cx="1008000" cy="5975353"/>
            </a:xfrm>
            <a:prstGeom prst="rect">
              <a:avLst/>
            </a:prstGeom>
            <a:solidFill>
              <a:srgbClr val="8291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138" name="矢印: 五方向 137">
              <a:extLst>
                <a:ext uri="{FF2B5EF4-FFF2-40B4-BE49-F238E27FC236}">
                  <a16:creationId xmlns:a16="http://schemas.microsoft.com/office/drawing/2014/main" id="{B7FF987F-1ADB-F88F-2D63-F33D4057607E}"/>
                </a:ext>
              </a:extLst>
            </p:cNvPr>
            <p:cNvSpPr/>
            <p:nvPr/>
          </p:nvSpPr>
          <p:spPr>
            <a:xfrm rot="16200000">
              <a:off x="5907307" y="4109501"/>
              <a:ext cx="4716235" cy="399759"/>
            </a:xfrm>
            <a:prstGeom prst="homePlate">
              <a:avLst>
                <a:gd name="adj" fmla="val 194942"/>
              </a:avLst>
            </a:prstGeom>
            <a:solidFill>
              <a:srgbClr val="5C67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pic>
          <p:nvPicPr>
            <p:cNvPr id="142" name="図 141">
              <a:extLst>
                <a:ext uri="{FF2B5EF4-FFF2-40B4-BE49-F238E27FC236}">
                  <a16:creationId xmlns:a16="http://schemas.microsoft.com/office/drawing/2014/main" id="{B6D7B2D0-EDE5-565E-29C0-5A90C832B90A}"/>
                </a:ext>
              </a:extLst>
            </p:cNvPr>
            <p:cNvPicPr>
              <a:picLocks noChangeAspect="1"/>
            </p:cNvPicPr>
            <p:nvPr/>
          </p:nvPicPr>
          <p:blipFill>
            <a:blip r:embed="rId16"/>
            <a:stretch>
              <a:fillRect/>
            </a:stretch>
          </p:blipFill>
          <p:spPr>
            <a:xfrm>
              <a:off x="7935876" y="926845"/>
              <a:ext cx="659096" cy="159333"/>
            </a:xfrm>
            <a:prstGeom prst="rect">
              <a:avLst/>
            </a:prstGeom>
          </p:spPr>
        </p:pic>
        <p:sp>
          <p:nvSpPr>
            <p:cNvPr id="144" name="テキスト ボックス 143">
              <a:extLst>
                <a:ext uri="{FF2B5EF4-FFF2-40B4-BE49-F238E27FC236}">
                  <a16:creationId xmlns:a16="http://schemas.microsoft.com/office/drawing/2014/main" id="{B36BBE12-4E7F-3521-C5B9-7F736C4B05DB}"/>
                </a:ext>
              </a:extLst>
            </p:cNvPr>
            <p:cNvSpPr txBox="1"/>
            <p:nvPr/>
          </p:nvSpPr>
          <p:spPr>
            <a:xfrm>
              <a:off x="7880876" y="758046"/>
              <a:ext cx="769097" cy="92333"/>
            </a:xfrm>
            <a:prstGeom prst="rect">
              <a:avLst/>
            </a:prstGeom>
            <a:noFill/>
          </p:spPr>
          <p:txBody>
            <a:bodyPr wrap="square" lIns="0" tIns="0" rIns="0" bIns="0" rtlCol="0" anchor="t" anchorCtr="0">
              <a:spAutoFit/>
            </a:bodyPr>
            <a:lstStyle/>
            <a:p>
              <a:pPr algn="ctr"/>
              <a:r>
                <a:rPr lang="ja-JP" altLang="en-US" sz="600" b="1" dirty="0">
                  <a:solidFill>
                    <a:schemeClr val="bg1"/>
                  </a:solidFill>
                  <a:latin typeface="+mn-ea"/>
                </a:rPr>
                <a:t>高意匠シート仕上げ</a:t>
              </a:r>
              <a:endParaRPr kumimoji="1" lang="ja-JP" altLang="en-US" sz="900" b="1" dirty="0">
                <a:solidFill>
                  <a:schemeClr val="bg1"/>
                </a:solidFill>
                <a:latin typeface="+mn-ea"/>
              </a:endParaRPr>
            </a:p>
          </p:txBody>
        </p:sp>
        <p:sp>
          <p:nvSpPr>
            <p:cNvPr id="148" name="テキスト ボックス 147">
              <a:extLst>
                <a:ext uri="{FF2B5EF4-FFF2-40B4-BE49-F238E27FC236}">
                  <a16:creationId xmlns:a16="http://schemas.microsoft.com/office/drawing/2014/main" id="{9CC76E1D-4E0D-3103-04C2-106BF4D38E52}"/>
                </a:ext>
              </a:extLst>
            </p:cNvPr>
            <p:cNvSpPr txBox="1"/>
            <p:nvPr/>
          </p:nvSpPr>
          <p:spPr>
            <a:xfrm>
              <a:off x="7761424" y="1196101"/>
              <a:ext cx="1008000" cy="92333"/>
            </a:xfrm>
            <a:prstGeom prst="rect">
              <a:avLst/>
            </a:prstGeom>
            <a:noFill/>
          </p:spPr>
          <p:txBody>
            <a:bodyPr wrap="square" lIns="0" tIns="0" rIns="0" bIns="0" rtlCol="0" anchor="t" anchorCtr="0">
              <a:spAutoFit/>
            </a:bodyPr>
            <a:lstStyle/>
            <a:p>
              <a:pPr algn="ctr"/>
              <a:r>
                <a:rPr kumimoji="1" lang="ja-JP" altLang="en-US" sz="600" dirty="0">
                  <a:solidFill>
                    <a:schemeClr val="bg1"/>
                  </a:solidFill>
                  <a:latin typeface="+mn-ea"/>
                </a:rPr>
                <a:t>共通１１柄</a:t>
              </a:r>
              <a:endParaRPr kumimoji="1" lang="ja-JP" altLang="en-US" sz="900" dirty="0">
                <a:solidFill>
                  <a:schemeClr val="bg1"/>
                </a:solidFill>
                <a:latin typeface="+mn-ea"/>
              </a:endParaRPr>
            </a:p>
          </p:txBody>
        </p:sp>
        <p:grpSp>
          <p:nvGrpSpPr>
            <p:cNvPr id="48" name="グループ化 47">
              <a:extLst>
                <a:ext uri="{FF2B5EF4-FFF2-40B4-BE49-F238E27FC236}">
                  <a16:creationId xmlns:a16="http://schemas.microsoft.com/office/drawing/2014/main" id="{0E1206FF-C8E3-DB75-2BF4-CC50AD88F41C}"/>
                </a:ext>
              </a:extLst>
            </p:cNvPr>
            <p:cNvGrpSpPr/>
            <p:nvPr/>
          </p:nvGrpSpPr>
          <p:grpSpPr>
            <a:xfrm>
              <a:off x="7809681" y="1319306"/>
              <a:ext cx="904093" cy="146057"/>
              <a:chOff x="7809681" y="1314499"/>
              <a:chExt cx="904093" cy="146057"/>
            </a:xfrm>
          </p:grpSpPr>
          <p:pic>
            <p:nvPicPr>
              <p:cNvPr id="5" name="図 4">
                <a:extLst>
                  <a:ext uri="{FF2B5EF4-FFF2-40B4-BE49-F238E27FC236}">
                    <a16:creationId xmlns:a16="http://schemas.microsoft.com/office/drawing/2014/main" id="{DF166E9B-56B7-65F0-A0F9-2665056EFA4A}"/>
                  </a:ext>
                </a:extLst>
              </p:cNvPr>
              <p:cNvPicPr>
                <a:picLocks noChangeAspect="1"/>
              </p:cNvPicPr>
              <p:nvPr/>
            </p:nvPicPr>
            <p:blipFill>
              <a:blip r:embed="rId17"/>
              <a:stretch>
                <a:fillRect/>
              </a:stretch>
            </p:blipFill>
            <p:spPr>
              <a:xfrm>
                <a:off x="7809681" y="1314499"/>
                <a:ext cx="144000" cy="146057"/>
              </a:xfrm>
              <a:prstGeom prst="rect">
                <a:avLst/>
              </a:prstGeom>
            </p:spPr>
          </p:pic>
          <p:pic>
            <p:nvPicPr>
              <p:cNvPr id="10" name="図 9">
                <a:extLst>
                  <a:ext uri="{FF2B5EF4-FFF2-40B4-BE49-F238E27FC236}">
                    <a16:creationId xmlns:a16="http://schemas.microsoft.com/office/drawing/2014/main" id="{2EB7327E-2D14-0600-E11C-6CB9CD25BDF1}"/>
                  </a:ext>
                </a:extLst>
              </p:cNvPr>
              <p:cNvPicPr>
                <a:picLocks noChangeAspect="1"/>
              </p:cNvPicPr>
              <p:nvPr/>
            </p:nvPicPr>
            <p:blipFill>
              <a:blip r:embed="rId18"/>
              <a:stretch>
                <a:fillRect/>
              </a:stretch>
            </p:blipFill>
            <p:spPr>
              <a:xfrm>
                <a:off x="7961700" y="1314499"/>
                <a:ext cx="144000" cy="146057"/>
              </a:xfrm>
              <a:prstGeom prst="rect">
                <a:avLst/>
              </a:prstGeom>
            </p:spPr>
          </p:pic>
          <p:pic>
            <p:nvPicPr>
              <p:cNvPr id="12" name="図 11">
                <a:extLst>
                  <a:ext uri="{FF2B5EF4-FFF2-40B4-BE49-F238E27FC236}">
                    <a16:creationId xmlns:a16="http://schemas.microsoft.com/office/drawing/2014/main" id="{A3493201-9E3B-23C0-A689-596D550765CE}"/>
                  </a:ext>
                </a:extLst>
              </p:cNvPr>
              <p:cNvPicPr>
                <a:picLocks noChangeAspect="1"/>
              </p:cNvPicPr>
              <p:nvPr/>
            </p:nvPicPr>
            <p:blipFill>
              <a:blip r:embed="rId19"/>
              <a:stretch>
                <a:fillRect/>
              </a:stretch>
            </p:blipFill>
            <p:spPr>
              <a:xfrm>
                <a:off x="8113719" y="1314499"/>
                <a:ext cx="144000" cy="146057"/>
              </a:xfrm>
              <a:prstGeom prst="rect">
                <a:avLst/>
              </a:prstGeom>
            </p:spPr>
          </p:pic>
          <p:pic>
            <p:nvPicPr>
              <p:cNvPr id="14" name="図 13">
                <a:extLst>
                  <a:ext uri="{FF2B5EF4-FFF2-40B4-BE49-F238E27FC236}">
                    <a16:creationId xmlns:a16="http://schemas.microsoft.com/office/drawing/2014/main" id="{011B976C-68F4-59E7-D645-A0A1431A5A5B}"/>
                  </a:ext>
                </a:extLst>
              </p:cNvPr>
              <p:cNvPicPr>
                <a:picLocks noChangeAspect="1"/>
              </p:cNvPicPr>
              <p:nvPr/>
            </p:nvPicPr>
            <p:blipFill>
              <a:blip r:embed="rId20"/>
              <a:stretch>
                <a:fillRect/>
              </a:stretch>
            </p:blipFill>
            <p:spPr>
              <a:xfrm>
                <a:off x="8265738" y="1314499"/>
                <a:ext cx="144000" cy="146057"/>
              </a:xfrm>
              <a:prstGeom prst="rect">
                <a:avLst/>
              </a:prstGeom>
            </p:spPr>
          </p:pic>
          <p:pic>
            <p:nvPicPr>
              <p:cNvPr id="18" name="図 17">
                <a:extLst>
                  <a:ext uri="{FF2B5EF4-FFF2-40B4-BE49-F238E27FC236}">
                    <a16:creationId xmlns:a16="http://schemas.microsoft.com/office/drawing/2014/main" id="{D65644F2-5DB3-70D5-E8C1-3DF993D7915D}"/>
                  </a:ext>
                </a:extLst>
              </p:cNvPr>
              <p:cNvPicPr>
                <a:picLocks noChangeAspect="1"/>
              </p:cNvPicPr>
              <p:nvPr/>
            </p:nvPicPr>
            <p:blipFill>
              <a:blip r:embed="rId21"/>
              <a:stretch>
                <a:fillRect/>
              </a:stretch>
            </p:blipFill>
            <p:spPr>
              <a:xfrm>
                <a:off x="8417757" y="1314499"/>
                <a:ext cx="144000" cy="146057"/>
              </a:xfrm>
              <a:prstGeom prst="rect">
                <a:avLst/>
              </a:prstGeom>
            </p:spPr>
          </p:pic>
          <p:pic>
            <p:nvPicPr>
              <p:cNvPr id="21" name="図 20">
                <a:extLst>
                  <a:ext uri="{FF2B5EF4-FFF2-40B4-BE49-F238E27FC236}">
                    <a16:creationId xmlns:a16="http://schemas.microsoft.com/office/drawing/2014/main" id="{D2EEE368-CA2C-28C2-DC04-A846136BD67F}"/>
                  </a:ext>
                </a:extLst>
              </p:cNvPr>
              <p:cNvPicPr>
                <a:picLocks noChangeAspect="1"/>
              </p:cNvPicPr>
              <p:nvPr/>
            </p:nvPicPr>
            <p:blipFill>
              <a:blip r:embed="rId22"/>
              <a:stretch>
                <a:fillRect/>
              </a:stretch>
            </p:blipFill>
            <p:spPr>
              <a:xfrm>
                <a:off x="8569774" y="1314499"/>
                <a:ext cx="144000" cy="146057"/>
              </a:xfrm>
              <a:prstGeom prst="rect">
                <a:avLst/>
              </a:prstGeom>
            </p:spPr>
          </p:pic>
        </p:grpSp>
        <p:grpSp>
          <p:nvGrpSpPr>
            <p:cNvPr id="52" name="グループ化 51">
              <a:extLst>
                <a:ext uri="{FF2B5EF4-FFF2-40B4-BE49-F238E27FC236}">
                  <a16:creationId xmlns:a16="http://schemas.microsoft.com/office/drawing/2014/main" id="{99A5C398-2A16-337F-D998-76C0F652288F}"/>
                </a:ext>
              </a:extLst>
            </p:cNvPr>
            <p:cNvGrpSpPr/>
            <p:nvPr/>
          </p:nvGrpSpPr>
          <p:grpSpPr>
            <a:xfrm>
              <a:off x="7870180" y="1470388"/>
              <a:ext cx="751832" cy="147458"/>
              <a:chOff x="7809681" y="1489208"/>
              <a:chExt cx="751832" cy="147458"/>
            </a:xfrm>
          </p:grpSpPr>
          <p:pic>
            <p:nvPicPr>
              <p:cNvPr id="27" name="図 26">
                <a:extLst>
                  <a:ext uri="{FF2B5EF4-FFF2-40B4-BE49-F238E27FC236}">
                    <a16:creationId xmlns:a16="http://schemas.microsoft.com/office/drawing/2014/main" id="{CDA008CE-D902-4433-338E-FB1CBE4F5BA4}"/>
                  </a:ext>
                </a:extLst>
              </p:cNvPr>
              <p:cNvPicPr>
                <a:picLocks noChangeAspect="1"/>
              </p:cNvPicPr>
              <p:nvPr/>
            </p:nvPicPr>
            <p:blipFill>
              <a:blip r:embed="rId23"/>
              <a:stretch>
                <a:fillRect/>
              </a:stretch>
            </p:blipFill>
            <p:spPr>
              <a:xfrm>
                <a:off x="7809681" y="1490609"/>
                <a:ext cx="144000" cy="146057"/>
              </a:xfrm>
              <a:prstGeom prst="rect">
                <a:avLst/>
              </a:prstGeom>
            </p:spPr>
          </p:pic>
          <p:pic>
            <p:nvPicPr>
              <p:cNvPr id="33" name="図 32">
                <a:extLst>
                  <a:ext uri="{FF2B5EF4-FFF2-40B4-BE49-F238E27FC236}">
                    <a16:creationId xmlns:a16="http://schemas.microsoft.com/office/drawing/2014/main" id="{416A206F-B67D-ED3A-70C2-E51734FFC169}"/>
                  </a:ext>
                </a:extLst>
              </p:cNvPr>
              <p:cNvPicPr>
                <a:picLocks noChangeAspect="1"/>
              </p:cNvPicPr>
              <p:nvPr/>
            </p:nvPicPr>
            <p:blipFill>
              <a:blip r:embed="rId24"/>
              <a:stretch>
                <a:fillRect/>
              </a:stretch>
            </p:blipFill>
            <p:spPr>
              <a:xfrm>
                <a:off x="7961639" y="1490609"/>
                <a:ext cx="144000" cy="146057"/>
              </a:xfrm>
              <a:prstGeom prst="rect">
                <a:avLst/>
              </a:prstGeom>
            </p:spPr>
          </p:pic>
          <p:pic>
            <p:nvPicPr>
              <p:cNvPr id="36" name="図 35">
                <a:extLst>
                  <a:ext uri="{FF2B5EF4-FFF2-40B4-BE49-F238E27FC236}">
                    <a16:creationId xmlns:a16="http://schemas.microsoft.com/office/drawing/2014/main" id="{66C79B57-FA7A-A28A-0A7D-82839680380B}"/>
                  </a:ext>
                </a:extLst>
              </p:cNvPr>
              <p:cNvPicPr>
                <a:picLocks noChangeAspect="1"/>
              </p:cNvPicPr>
              <p:nvPr/>
            </p:nvPicPr>
            <p:blipFill>
              <a:blip r:embed="rId25"/>
              <a:stretch>
                <a:fillRect/>
              </a:stretch>
            </p:blipFill>
            <p:spPr>
              <a:xfrm>
                <a:off x="8113597" y="1490609"/>
                <a:ext cx="144000" cy="146057"/>
              </a:xfrm>
              <a:prstGeom prst="rect">
                <a:avLst/>
              </a:prstGeom>
            </p:spPr>
          </p:pic>
          <p:pic>
            <p:nvPicPr>
              <p:cNvPr id="38" name="図 37">
                <a:extLst>
                  <a:ext uri="{FF2B5EF4-FFF2-40B4-BE49-F238E27FC236}">
                    <a16:creationId xmlns:a16="http://schemas.microsoft.com/office/drawing/2014/main" id="{620C9ABF-B1BE-B37F-F74A-F64687258EF2}"/>
                  </a:ext>
                </a:extLst>
              </p:cNvPr>
              <p:cNvPicPr>
                <a:picLocks noChangeAspect="1"/>
              </p:cNvPicPr>
              <p:nvPr/>
            </p:nvPicPr>
            <p:blipFill>
              <a:blip r:embed="rId26"/>
              <a:stretch>
                <a:fillRect/>
              </a:stretch>
            </p:blipFill>
            <p:spPr>
              <a:xfrm>
                <a:off x="8265555" y="1490609"/>
                <a:ext cx="144000" cy="146057"/>
              </a:xfrm>
              <a:prstGeom prst="rect">
                <a:avLst/>
              </a:prstGeom>
            </p:spPr>
          </p:pic>
          <p:pic>
            <p:nvPicPr>
              <p:cNvPr id="46" name="図 45">
                <a:extLst>
                  <a:ext uri="{FF2B5EF4-FFF2-40B4-BE49-F238E27FC236}">
                    <a16:creationId xmlns:a16="http://schemas.microsoft.com/office/drawing/2014/main" id="{99CC0CAE-28F7-57A9-D2E4-3D92AF93A5C9}"/>
                  </a:ext>
                </a:extLst>
              </p:cNvPr>
              <p:cNvPicPr>
                <a:picLocks noChangeAspect="1"/>
              </p:cNvPicPr>
              <p:nvPr/>
            </p:nvPicPr>
            <p:blipFill>
              <a:blip r:embed="rId27"/>
              <a:stretch>
                <a:fillRect/>
              </a:stretch>
            </p:blipFill>
            <p:spPr>
              <a:xfrm>
                <a:off x="8417513" y="1489208"/>
                <a:ext cx="144000" cy="146057"/>
              </a:xfrm>
              <a:prstGeom prst="rect">
                <a:avLst/>
              </a:prstGeom>
            </p:spPr>
          </p:pic>
        </p:grpSp>
        <p:sp>
          <p:nvSpPr>
            <p:cNvPr id="149" name="四角形: 角を丸くする 148">
              <a:extLst>
                <a:ext uri="{FF2B5EF4-FFF2-40B4-BE49-F238E27FC236}">
                  <a16:creationId xmlns:a16="http://schemas.microsoft.com/office/drawing/2014/main" id="{658EC6E8-0EA2-C214-6A56-B2235DECADDF}"/>
                </a:ext>
              </a:extLst>
            </p:cNvPr>
            <p:cNvSpPr/>
            <p:nvPr/>
          </p:nvSpPr>
          <p:spPr>
            <a:xfrm>
              <a:off x="7778684" y="2697151"/>
              <a:ext cx="936000" cy="526022"/>
            </a:xfrm>
            <a:prstGeom prst="roundRect">
              <a:avLst/>
            </a:prstGeom>
            <a:solidFill>
              <a:srgbClr val="9C894E"/>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200" b="1" dirty="0">
                  <a:solidFill>
                    <a:schemeClr val="bg1"/>
                  </a:solidFill>
                  <a:latin typeface="+mn-ea"/>
                </a:rPr>
                <a:t>+ 9,200</a:t>
              </a:r>
              <a:r>
                <a:rPr lang="ja-JP" altLang="en-US" sz="1050" dirty="0">
                  <a:solidFill>
                    <a:schemeClr val="bg1"/>
                  </a:solidFill>
                  <a:latin typeface="+mn-ea"/>
                </a:rPr>
                <a:t>円</a:t>
              </a:r>
              <a:r>
                <a:rPr lang="en-US" altLang="ja-JP" sz="1050" baseline="30000" dirty="0">
                  <a:solidFill>
                    <a:schemeClr val="bg1"/>
                  </a:solidFill>
                  <a:latin typeface="+mn-ea"/>
                </a:rPr>
                <a:t>※</a:t>
              </a:r>
            </a:p>
            <a:p>
              <a:pPr algn="ctr"/>
              <a:r>
                <a:rPr lang="en-US" altLang="ja-JP" sz="700" dirty="0">
                  <a:solidFill>
                    <a:schemeClr val="bg1"/>
                  </a:solidFill>
                  <a:latin typeface="+mn-ea"/>
                </a:rPr>
                <a:t>/</a:t>
              </a:r>
              <a:r>
                <a:rPr lang="ja-JP" altLang="en-US" sz="700" dirty="0">
                  <a:solidFill>
                    <a:schemeClr val="bg1"/>
                  </a:solidFill>
                  <a:latin typeface="+mn-ea"/>
                </a:rPr>
                <a:t>ケース（</a:t>
              </a:r>
              <a:r>
                <a:rPr lang="en-US" altLang="ja-JP" sz="700" dirty="0">
                  <a:solidFill>
                    <a:schemeClr val="bg1"/>
                  </a:solidFill>
                  <a:latin typeface="+mn-ea"/>
                </a:rPr>
                <a:t>3.3㎡</a:t>
              </a:r>
              <a:r>
                <a:rPr lang="ja-JP" altLang="en-US" sz="700" dirty="0">
                  <a:solidFill>
                    <a:schemeClr val="bg1"/>
                  </a:solidFill>
                  <a:latin typeface="+mn-ea"/>
                </a:rPr>
                <a:t>）税抜</a:t>
              </a:r>
              <a:endParaRPr kumimoji="1" lang="ja-JP" altLang="en-US" sz="700" dirty="0">
                <a:solidFill>
                  <a:schemeClr val="bg1"/>
                </a:solidFill>
                <a:latin typeface="+mn-ea"/>
              </a:endParaRPr>
            </a:p>
          </p:txBody>
        </p:sp>
        <p:sp>
          <p:nvSpPr>
            <p:cNvPr id="151" name="四角形: 角を丸くする 150">
              <a:extLst>
                <a:ext uri="{FF2B5EF4-FFF2-40B4-BE49-F238E27FC236}">
                  <a16:creationId xmlns:a16="http://schemas.microsoft.com/office/drawing/2014/main" id="{EE807464-FBAC-6973-BDBF-08253F7C4467}"/>
                </a:ext>
              </a:extLst>
            </p:cNvPr>
            <p:cNvSpPr/>
            <p:nvPr/>
          </p:nvSpPr>
          <p:spPr>
            <a:xfrm>
              <a:off x="7797420" y="4196520"/>
              <a:ext cx="936000" cy="526022"/>
            </a:xfrm>
            <a:prstGeom prst="roundRect">
              <a:avLst/>
            </a:prstGeom>
            <a:solidFill>
              <a:srgbClr val="C7BB95"/>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200" b="1" dirty="0">
                  <a:solidFill>
                    <a:schemeClr val="bg1"/>
                  </a:solidFill>
                  <a:latin typeface="+mn-ea"/>
                </a:rPr>
                <a:t>+ 7,300</a:t>
              </a:r>
              <a:r>
                <a:rPr lang="ja-JP" altLang="en-US" sz="1050" dirty="0">
                  <a:solidFill>
                    <a:schemeClr val="bg1"/>
                  </a:solidFill>
                  <a:latin typeface="+mn-ea"/>
                </a:rPr>
                <a:t>円</a:t>
              </a:r>
              <a:r>
                <a:rPr lang="en-US" altLang="ja-JP" sz="1050" baseline="30000" dirty="0">
                  <a:solidFill>
                    <a:schemeClr val="bg1"/>
                  </a:solidFill>
                  <a:latin typeface="+mn-ea"/>
                </a:rPr>
                <a:t>※</a:t>
              </a:r>
            </a:p>
            <a:p>
              <a:pPr algn="ctr"/>
              <a:r>
                <a:rPr lang="en-US" altLang="ja-JP" sz="700" dirty="0">
                  <a:solidFill>
                    <a:schemeClr val="bg1"/>
                  </a:solidFill>
                  <a:latin typeface="+mn-ea"/>
                </a:rPr>
                <a:t>/</a:t>
              </a:r>
              <a:r>
                <a:rPr lang="ja-JP" altLang="en-US" sz="700" dirty="0">
                  <a:solidFill>
                    <a:schemeClr val="bg1"/>
                  </a:solidFill>
                  <a:latin typeface="+mn-ea"/>
                </a:rPr>
                <a:t>ケース（</a:t>
              </a:r>
              <a:r>
                <a:rPr lang="en-US" altLang="ja-JP" sz="700" dirty="0">
                  <a:solidFill>
                    <a:schemeClr val="bg1"/>
                  </a:solidFill>
                  <a:latin typeface="+mn-ea"/>
                </a:rPr>
                <a:t>3.3㎡</a:t>
              </a:r>
              <a:r>
                <a:rPr lang="ja-JP" altLang="en-US" sz="700" dirty="0">
                  <a:solidFill>
                    <a:schemeClr val="bg1"/>
                  </a:solidFill>
                  <a:latin typeface="+mn-ea"/>
                </a:rPr>
                <a:t>）税抜</a:t>
              </a:r>
              <a:endParaRPr kumimoji="1" lang="ja-JP" altLang="en-US" sz="700" dirty="0">
                <a:solidFill>
                  <a:schemeClr val="bg1"/>
                </a:solidFill>
                <a:latin typeface="+mn-ea"/>
              </a:endParaRPr>
            </a:p>
          </p:txBody>
        </p:sp>
        <p:sp>
          <p:nvSpPr>
            <p:cNvPr id="89" name="正方形/長方形 88">
              <a:extLst>
                <a:ext uri="{FF2B5EF4-FFF2-40B4-BE49-F238E27FC236}">
                  <a16:creationId xmlns:a16="http://schemas.microsoft.com/office/drawing/2014/main" id="{C24F9E77-17BB-9A33-317D-E2001DDFC526}"/>
                </a:ext>
              </a:extLst>
            </p:cNvPr>
            <p:cNvSpPr/>
            <p:nvPr/>
          </p:nvSpPr>
          <p:spPr>
            <a:xfrm>
              <a:off x="7761311" y="6605945"/>
              <a:ext cx="749257" cy="61555"/>
            </a:xfrm>
            <a:prstGeom prst="rect">
              <a:avLst/>
            </a:prstGeom>
          </p:spPr>
          <p:txBody>
            <a:bodyPr wrap="square" lIns="0" tIns="0" rIns="0" bIns="0">
              <a:spAutoFit/>
            </a:bodyPr>
            <a:lstStyle/>
            <a:p>
              <a:r>
                <a:rPr lang="en-US" altLang="ja-JP" sz="400" dirty="0">
                  <a:solidFill>
                    <a:schemeClr val="bg1"/>
                  </a:solidFill>
                  <a:latin typeface="+mn-ea"/>
                </a:rPr>
                <a:t>※</a:t>
              </a:r>
              <a:r>
                <a:rPr lang="ja-JP" altLang="en-US" sz="400" dirty="0">
                  <a:solidFill>
                    <a:schemeClr val="bg1"/>
                  </a:solidFill>
                  <a:latin typeface="+mn-ea"/>
                </a:rPr>
                <a:t>掲載単価は税抜き価格です。</a:t>
              </a:r>
              <a:endParaRPr kumimoji="1" lang="ja-JP" altLang="en-US" sz="400" dirty="0">
                <a:solidFill>
                  <a:schemeClr val="bg1"/>
                </a:solidFill>
                <a:latin typeface="+mn-ea"/>
              </a:endParaRPr>
            </a:p>
          </p:txBody>
        </p:sp>
        <p:sp>
          <p:nvSpPr>
            <p:cNvPr id="107" name="正方形/長方形 106">
              <a:extLst>
                <a:ext uri="{FF2B5EF4-FFF2-40B4-BE49-F238E27FC236}">
                  <a16:creationId xmlns:a16="http://schemas.microsoft.com/office/drawing/2014/main" id="{5BD6FC52-F62D-EB76-8003-191A361E606B}"/>
                </a:ext>
              </a:extLst>
            </p:cNvPr>
            <p:cNvSpPr/>
            <p:nvPr/>
          </p:nvSpPr>
          <p:spPr>
            <a:xfrm>
              <a:off x="7823534" y="3243676"/>
              <a:ext cx="901282" cy="300082"/>
            </a:xfrm>
            <a:prstGeom prst="rect">
              <a:avLst/>
            </a:prstGeom>
          </p:spPr>
          <p:txBody>
            <a:bodyPr wrap="square" lIns="0" tIns="0" rIns="0" bIns="0">
              <a:spAutoFit/>
            </a:bodyPr>
            <a:lstStyle/>
            <a:p>
              <a:r>
                <a:rPr lang="en-US" altLang="ja-JP" sz="650" dirty="0">
                  <a:solidFill>
                    <a:schemeClr val="bg1"/>
                  </a:solidFill>
                  <a:latin typeface="+mn-ea"/>
                </a:rPr>
                <a:t>※</a:t>
              </a:r>
              <a:r>
                <a:rPr lang="ja-JP" altLang="en-US" sz="650" dirty="0">
                  <a:solidFill>
                    <a:schemeClr val="bg1"/>
                  </a:solidFill>
                  <a:latin typeface="+mn-ea"/>
                </a:rPr>
                <a:t>ベリティスフロアー</a:t>
              </a:r>
            </a:p>
            <a:p>
              <a:r>
                <a:rPr lang="ja-JP" altLang="en-US" sz="650" dirty="0">
                  <a:solidFill>
                    <a:schemeClr val="bg1"/>
                  </a:solidFill>
                  <a:latin typeface="+mn-ea"/>
                </a:rPr>
                <a:t>　ダブルコートから</a:t>
              </a:r>
              <a:endParaRPr lang="en-US" altLang="ja-JP" sz="650" dirty="0">
                <a:solidFill>
                  <a:schemeClr val="bg1"/>
                </a:solidFill>
                <a:latin typeface="+mn-ea"/>
              </a:endParaRPr>
            </a:p>
            <a:p>
              <a:r>
                <a:rPr lang="ja-JP" altLang="en-US" sz="650" dirty="0">
                  <a:solidFill>
                    <a:schemeClr val="bg1"/>
                  </a:solidFill>
                  <a:latin typeface="+mn-ea"/>
                </a:rPr>
                <a:t>　の</a:t>
              </a:r>
              <a:r>
                <a:rPr lang="en-US" altLang="ja-JP" sz="650" dirty="0">
                  <a:solidFill>
                    <a:schemeClr val="bg1"/>
                  </a:solidFill>
                  <a:latin typeface="+mn-ea"/>
                </a:rPr>
                <a:t>UP</a:t>
              </a:r>
              <a:r>
                <a:rPr lang="ja-JP" altLang="en-US" sz="650" dirty="0">
                  <a:solidFill>
                    <a:schemeClr val="bg1"/>
                  </a:solidFill>
                  <a:latin typeface="+mn-ea"/>
                </a:rPr>
                <a:t>額</a:t>
              </a:r>
            </a:p>
          </p:txBody>
        </p:sp>
      </p:grpSp>
      <p:sp>
        <p:nvSpPr>
          <p:cNvPr id="158" name="テキスト ボックス 157">
            <a:extLst>
              <a:ext uri="{FF2B5EF4-FFF2-40B4-BE49-F238E27FC236}">
                <a16:creationId xmlns:a16="http://schemas.microsoft.com/office/drawing/2014/main" id="{0C41FFCA-F36C-EB3B-07F0-386189210EA6}"/>
              </a:ext>
            </a:extLst>
          </p:cNvPr>
          <p:cNvSpPr txBox="1"/>
          <p:nvPr/>
        </p:nvSpPr>
        <p:spPr>
          <a:xfrm>
            <a:off x="4544100" y="1625067"/>
            <a:ext cx="3217324" cy="326197"/>
          </a:xfrm>
          <a:prstGeom prst="rect">
            <a:avLst/>
          </a:prstGeom>
          <a:solidFill>
            <a:schemeClr val="bg1">
              <a:lumMod val="95000"/>
            </a:schemeClr>
          </a:solidFill>
        </p:spPr>
        <p:txBody>
          <a:bodyPr wrap="square" lIns="0" tIns="0" rIns="0" bIns="0" rtlCol="0" anchor="ctr" anchorCtr="0">
            <a:noAutofit/>
          </a:bodyPr>
          <a:lstStyle/>
          <a:p>
            <a:pPr algn="ctr"/>
            <a:r>
              <a:rPr lang="ja-JP" altLang="en-US" sz="1400" b="1" dirty="0">
                <a:latin typeface="+mn-ea"/>
              </a:rPr>
              <a:t>コーティング　</a:t>
            </a:r>
            <a:r>
              <a:rPr kumimoji="1" lang="ja-JP" altLang="en-US" sz="1400" b="1" dirty="0">
                <a:latin typeface="+mn-ea"/>
              </a:rPr>
              <a:t>グレード</a:t>
            </a:r>
          </a:p>
        </p:txBody>
      </p:sp>
      <p:sp>
        <p:nvSpPr>
          <p:cNvPr id="360" name="楕円 359">
            <a:extLst>
              <a:ext uri="{FF2B5EF4-FFF2-40B4-BE49-F238E27FC236}">
                <a16:creationId xmlns:a16="http://schemas.microsoft.com/office/drawing/2014/main" id="{4CF6DC19-6488-BCDA-7992-2A7A52578D50}"/>
              </a:ext>
            </a:extLst>
          </p:cNvPr>
          <p:cNvSpPr/>
          <p:nvPr/>
        </p:nvSpPr>
        <p:spPr>
          <a:xfrm>
            <a:off x="3904649" y="1375943"/>
            <a:ext cx="779745" cy="779745"/>
          </a:xfrm>
          <a:prstGeom prst="ellipse">
            <a:avLst/>
          </a:prstGeom>
          <a:solidFill>
            <a:srgbClr val="9C894E"/>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700" dirty="0">
                <a:latin typeface="+mn-ea"/>
              </a:rPr>
              <a:t>同じ色柄で</a:t>
            </a:r>
            <a:endParaRPr kumimoji="1" lang="en-US" altLang="ja-JP" sz="700" dirty="0">
              <a:latin typeface="+mn-ea"/>
            </a:endParaRPr>
          </a:p>
          <a:p>
            <a:pPr algn="ctr"/>
            <a:r>
              <a:rPr kumimoji="1" lang="ja-JP" altLang="en-US" sz="1100" b="1" dirty="0">
                <a:latin typeface="+mn-ea"/>
              </a:rPr>
              <a:t>性能</a:t>
            </a:r>
            <a:endParaRPr kumimoji="1" lang="en-US" altLang="ja-JP" sz="1100" b="1" dirty="0">
              <a:latin typeface="+mn-ea"/>
            </a:endParaRPr>
          </a:p>
          <a:p>
            <a:pPr algn="ctr"/>
            <a:r>
              <a:rPr lang="ja-JP" altLang="en-US" sz="1100" b="1" dirty="0">
                <a:latin typeface="+mn-ea"/>
              </a:rPr>
              <a:t>アップ</a:t>
            </a:r>
            <a:endParaRPr kumimoji="1" lang="ja-JP" altLang="en-US" sz="1100" b="1" dirty="0">
              <a:latin typeface="+mn-ea"/>
            </a:endParaRPr>
          </a:p>
        </p:txBody>
      </p:sp>
      <p:grpSp>
        <p:nvGrpSpPr>
          <p:cNvPr id="361" name="グループ化 360">
            <a:extLst>
              <a:ext uri="{FF2B5EF4-FFF2-40B4-BE49-F238E27FC236}">
                <a16:creationId xmlns:a16="http://schemas.microsoft.com/office/drawing/2014/main" id="{5CCFCE15-666A-3A01-F9C1-F240848FC93E}"/>
              </a:ext>
            </a:extLst>
          </p:cNvPr>
          <p:cNvGrpSpPr/>
          <p:nvPr/>
        </p:nvGrpSpPr>
        <p:grpSpPr>
          <a:xfrm>
            <a:off x="4212058" y="2155683"/>
            <a:ext cx="164967" cy="4511816"/>
            <a:chOff x="4240463" y="2155683"/>
            <a:chExt cx="108001" cy="4511816"/>
          </a:xfrm>
        </p:grpSpPr>
        <p:sp>
          <p:nvSpPr>
            <p:cNvPr id="177" name="正方形/長方形 176">
              <a:extLst>
                <a:ext uri="{FF2B5EF4-FFF2-40B4-BE49-F238E27FC236}">
                  <a16:creationId xmlns:a16="http://schemas.microsoft.com/office/drawing/2014/main" id="{021410E5-F3B5-9E86-B0D4-1DFF48400EF5}"/>
                </a:ext>
              </a:extLst>
            </p:cNvPr>
            <p:cNvSpPr/>
            <p:nvPr/>
          </p:nvSpPr>
          <p:spPr>
            <a:xfrm>
              <a:off x="4240463" y="5161513"/>
              <a:ext cx="108000" cy="1505986"/>
            </a:xfrm>
            <a:prstGeom prst="rect">
              <a:avLst/>
            </a:prstGeom>
            <a:solidFill>
              <a:srgbClr val="E2DB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178" name="正方形/長方形 177">
              <a:extLst>
                <a:ext uri="{FF2B5EF4-FFF2-40B4-BE49-F238E27FC236}">
                  <a16:creationId xmlns:a16="http://schemas.microsoft.com/office/drawing/2014/main" id="{28AF72FC-D516-05F6-83B4-9503A2E53CFA}"/>
                </a:ext>
              </a:extLst>
            </p:cNvPr>
            <p:cNvSpPr/>
            <p:nvPr/>
          </p:nvSpPr>
          <p:spPr>
            <a:xfrm>
              <a:off x="4240463" y="3655533"/>
              <a:ext cx="108000" cy="1505980"/>
            </a:xfrm>
            <a:prstGeom prst="rect">
              <a:avLst/>
            </a:prstGeom>
            <a:solidFill>
              <a:srgbClr val="C7BB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179" name="矢印: 五方向 178">
              <a:extLst>
                <a:ext uri="{FF2B5EF4-FFF2-40B4-BE49-F238E27FC236}">
                  <a16:creationId xmlns:a16="http://schemas.microsoft.com/office/drawing/2014/main" id="{C25D7F52-6F68-79E1-59EB-B757E4523778}"/>
                </a:ext>
              </a:extLst>
            </p:cNvPr>
            <p:cNvSpPr/>
            <p:nvPr/>
          </p:nvSpPr>
          <p:spPr>
            <a:xfrm rot="16200000">
              <a:off x="3544540" y="2851607"/>
              <a:ext cx="1499847" cy="108000"/>
            </a:xfrm>
            <a:prstGeom prst="homePlate">
              <a:avLst>
                <a:gd name="adj" fmla="val 147383"/>
              </a:avLst>
            </a:prstGeom>
            <a:solidFill>
              <a:srgbClr val="9C89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0" dirty="0">
                <a:latin typeface="+mn-ea"/>
              </a:endParaRPr>
            </a:p>
          </p:txBody>
        </p:sp>
      </p:grpSp>
      <p:sp>
        <p:nvSpPr>
          <p:cNvPr id="3" name="タイトル 26">
            <a:extLst>
              <a:ext uri="{FF2B5EF4-FFF2-40B4-BE49-F238E27FC236}">
                <a16:creationId xmlns:a16="http://schemas.microsoft.com/office/drawing/2014/main" id="{EEDB782F-F0DF-3584-E675-5AAFE770534D}"/>
              </a:ext>
            </a:extLst>
          </p:cNvPr>
          <p:cNvSpPr txBox="1">
            <a:spLocks/>
          </p:cNvSpPr>
          <p:nvPr/>
        </p:nvSpPr>
        <p:spPr>
          <a:xfrm>
            <a:off x="0" y="-283837"/>
            <a:ext cx="3297238" cy="270015"/>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100" b="1" dirty="0">
                <a:solidFill>
                  <a:srgbClr val="000000"/>
                </a:solidFill>
                <a:latin typeface="+mn-ea"/>
                <a:ea typeface="+mn-ea"/>
                <a:cs typeface="+mn-cs"/>
              </a:rPr>
              <a:t>コンセプト　オプション提案書</a:t>
            </a:r>
            <a:endParaRPr lang="ja-JP" altLang="en-US" sz="4000" dirty="0">
              <a:solidFill>
                <a:srgbClr val="000000"/>
              </a:solidFill>
              <a:latin typeface="+mn-ea"/>
              <a:ea typeface="+mn-ea"/>
            </a:endParaRPr>
          </a:p>
        </p:txBody>
      </p:sp>
      <p:sp>
        <p:nvSpPr>
          <p:cNvPr id="51" name="正方形/長方形 50">
            <a:extLst>
              <a:ext uri="{FF2B5EF4-FFF2-40B4-BE49-F238E27FC236}">
                <a16:creationId xmlns:a16="http://schemas.microsoft.com/office/drawing/2014/main" id="{C12ED8A2-CCCA-1530-B5C9-3A27B992AE6B}"/>
              </a:ext>
            </a:extLst>
          </p:cNvPr>
          <p:cNvSpPr/>
          <p:nvPr/>
        </p:nvSpPr>
        <p:spPr>
          <a:xfrm>
            <a:off x="142875" y="692148"/>
            <a:ext cx="3719054" cy="3018336"/>
          </a:xfrm>
          <a:prstGeom prst="rect">
            <a:avLst/>
          </a:prstGeom>
          <a:solidFill>
            <a:srgbClr val="F8F8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dirty="0">
              <a:latin typeface="+mn-ea"/>
            </a:endParaRPr>
          </a:p>
        </p:txBody>
      </p:sp>
      <p:grpSp>
        <p:nvGrpSpPr>
          <p:cNvPr id="96" name="グループ化 95">
            <a:extLst>
              <a:ext uri="{FF2B5EF4-FFF2-40B4-BE49-F238E27FC236}">
                <a16:creationId xmlns:a16="http://schemas.microsoft.com/office/drawing/2014/main" id="{45F09670-9565-A0E6-A11C-AA0D5462238D}"/>
              </a:ext>
            </a:extLst>
          </p:cNvPr>
          <p:cNvGrpSpPr/>
          <p:nvPr/>
        </p:nvGrpSpPr>
        <p:grpSpPr>
          <a:xfrm>
            <a:off x="790956" y="1052736"/>
            <a:ext cx="2386169" cy="838558"/>
            <a:chOff x="242404" y="957571"/>
            <a:chExt cx="2386169" cy="838558"/>
          </a:xfrm>
        </p:grpSpPr>
        <p:pic>
          <p:nvPicPr>
            <p:cNvPr id="16" name="図 15">
              <a:extLst>
                <a:ext uri="{FF2B5EF4-FFF2-40B4-BE49-F238E27FC236}">
                  <a16:creationId xmlns:a16="http://schemas.microsoft.com/office/drawing/2014/main" id="{851B0B92-2726-7453-E565-D2DB01D89C42}"/>
                </a:ext>
              </a:extLst>
            </p:cNvPr>
            <p:cNvPicPr>
              <a:picLocks noChangeAspect="1"/>
            </p:cNvPicPr>
            <p:nvPr/>
          </p:nvPicPr>
          <p:blipFill>
            <a:blip r:embed="rId28"/>
            <a:stretch>
              <a:fillRect/>
            </a:stretch>
          </p:blipFill>
          <p:spPr>
            <a:xfrm>
              <a:off x="403081" y="1208854"/>
              <a:ext cx="2064814" cy="587275"/>
            </a:xfrm>
            <a:prstGeom prst="rect">
              <a:avLst/>
            </a:prstGeom>
          </p:spPr>
        </p:pic>
        <p:sp>
          <p:nvSpPr>
            <p:cNvPr id="17" name="正方形/長方形 16">
              <a:extLst>
                <a:ext uri="{FF2B5EF4-FFF2-40B4-BE49-F238E27FC236}">
                  <a16:creationId xmlns:a16="http://schemas.microsoft.com/office/drawing/2014/main" id="{4F0FF847-3DF7-E9DF-027F-1B02EA64648C}"/>
                </a:ext>
              </a:extLst>
            </p:cNvPr>
            <p:cNvSpPr/>
            <p:nvPr/>
          </p:nvSpPr>
          <p:spPr>
            <a:xfrm>
              <a:off x="242404" y="957571"/>
              <a:ext cx="2386169" cy="169277"/>
            </a:xfrm>
            <a:prstGeom prst="rect">
              <a:avLst/>
            </a:prstGeom>
          </p:spPr>
          <p:txBody>
            <a:bodyPr wrap="square" lIns="0" tIns="0" rIns="0" bIns="0">
              <a:noAutofit/>
            </a:bodyPr>
            <a:lstStyle/>
            <a:p>
              <a:pPr algn="ctr"/>
              <a:r>
                <a:rPr lang="ja-JP" altLang="en-US" sz="1100" b="1" dirty="0">
                  <a:latin typeface="+mn-ea"/>
                </a:rPr>
                <a:t>「美しさが続く」選択肢</a:t>
              </a:r>
            </a:p>
          </p:txBody>
        </p:sp>
      </p:grpSp>
      <p:sp>
        <p:nvSpPr>
          <p:cNvPr id="23" name="正方形/長方形 22">
            <a:extLst>
              <a:ext uri="{FF2B5EF4-FFF2-40B4-BE49-F238E27FC236}">
                <a16:creationId xmlns:a16="http://schemas.microsoft.com/office/drawing/2014/main" id="{19C93F22-B74E-9DE7-C190-1F83A71204BD}"/>
              </a:ext>
            </a:extLst>
          </p:cNvPr>
          <p:cNvSpPr/>
          <p:nvPr/>
        </p:nvSpPr>
        <p:spPr>
          <a:xfrm>
            <a:off x="3970165" y="692148"/>
            <a:ext cx="3727334" cy="351311"/>
          </a:xfrm>
          <a:prstGeom prst="rect">
            <a:avLst/>
          </a:prstGeom>
        </p:spPr>
        <p:txBody>
          <a:bodyPr wrap="square" lIns="0" tIns="36000" rIns="0" bIns="36000">
            <a:noAutofit/>
          </a:bodyPr>
          <a:lstStyle/>
          <a:p>
            <a:r>
              <a:rPr lang="ja-JP" altLang="en-US" sz="900" b="1" dirty="0">
                <a:latin typeface="+mn-ea"/>
              </a:rPr>
              <a:t>コーティンググレードによって性能が変わります。</a:t>
            </a:r>
          </a:p>
          <a:p>
            <a:r>
              <a:rPr lang="ja-JP" altLang="en-US" sz="900" b="1" dirty="0">
                <a:latin typeface="+mn-ea"/>
              </a:rPr>
              <a:t>用途に合わせた床を選びましょう</a:t>
            </a:r>
          </a:p>
        </p:txBody>
      </p:sp>
      <p:grpSp>
        <p:nvGrpSpPr>
          <p:cNvPr id="115" name="グループ化 114">
            <a:extLst>
              <a:ext uri="{FF2B5EF4-FFF2-40B4-BE49-F238E27FC236}">
                <a16:creationId xmlns:a16="http://schemas.microsoft.com/office/drawing/2014/main" id="{8F68476C-E630-C7C6-424C-19F91CC5B130}"/>
              </a:ext>
            </a:extLst>
          </p:cNvPr>
          <p:cNvGrpSpPr/>
          <p:nvPr/>
        </p:nvGrpSpPr>
        <p:grpSpPr>
          <a:xfrm>
            <a:off x="-1518296" y="4535216"/>
            <a:ext cx="1434727" cy="2133872"/>
            <a:chOff x="4397887" y="1155661"/>
            <a:chExt cx="1434727" cy="2133872"/>
          </a:xfrm>
        </p:grpSpPr>
        <p:sp>
          <p:nvSpPr>
            <p:cNvPr id="40" name="正方形/長方形 39">
              <a:extLst>
                <a:ext uri="{FF2B5EF4-FFF2-40B4-BE49-F238E27FC236}">
                  <a16:creationId xmlns:a16="http://schemas.microsoft.com/office/drawing/2014/main" id="{33849DA4-8BD7-3693-E3AA-65EFEE59CD39}"/>
                </a:ext>
              </a:extLst>
            </p:cNvPr>
            <p:cNvSpPr/>
            <p:nvPr/>
          </p:nvSpPr>
          <p:spPr>
            <a:xfrm>
              <a:off x="4397887" y="1155661"/>
              <a:ext cx="1361804" cy="184666"/>
            </a:xfrm>
            <a:prstGeom prst="rect">
              <a:avLst/>
            </a:prstGeom>
          </p:spPr>
          <p:txBody>
            <a:bodyPr wrap="square" lIns="0" tIns="0" rIns="0" bIns="0">
              <a:noAutofit/>
            </a:bodyPr>
            <a:lstStyle/>
            <a:p>
              <a:r>
                <a:rPr lang="ja-JP" altLang="en-US" sz="600" b="1" dirty="0">
                  <a:latin typeface="+mn-ea"/>
                </a:rPr>
                <a:t>床材実態調査 </a:t>
              </a:r>
              <a:r>
                <a:rPr lang="en-US" altLang="ja-JP" sz="600" b="1" dirty="0">
                  <a:latin typeface="+mn-ea"/>
                </a:rPr>
                <a:t>(n=210)</a:t>
              </a:r>
            </a:p>
            <a:p>
              <a:r>
                <a:rPr lang="en-US" altLang="ja-JP" sz="600" b="1" dirty="0">
                  <a:latin typeface="+mn-ea"/>
                </a:rPr>
                <a:t>1</a:t>
              </a:r>
              <a:r>
                <a:rPr lang="ja-JP" altLang="en-US" sz="600" b="1" dirty="0">
                  <a:latin typeface="+mn-ea"/>
                </a:rPr>
                <a:t>日の各部屋の利用割合</a:t>
              </a:r>
            </a:p>
          </p:txBody>
        </p:sp>
        <p:grpSp>
          <p:nvGrpSpPr>
            <p:cNvPr id="69" name="グループ化 68">
              <a:extLst>
                <a:ext uri="{FF2B5EF4-FFF2-40B4-BE49-F238E27FC236}">
                  <a16:creationId xmlns:a16="http://schemas.microsoft.com/office/drawing/2014/main" id="{0546244E-CF9F-4D07-C35B-B1DB814337D5}"/>
                </a:ext>
              </a:extLst>
            </p:cNvPr>
            <p:cNvGrpSpPr/>
            <p:nvPr/>
          </p:nvGrpSpPr>
          <p:grpSpPr>
            <a:xfrm>
              <a:off x="4402661" y="1424377"/>
              <a:ext cx="1359313" cy="1296541"/>
              <a:chOff x="4462161" y="1551793"/>
              <a:chExt cx="1435539" cy="1369247"/>
            </a:xfrm>
          </p:grpSpPr>
          <p:pic>
            <p:nvPicPr>
              <p:cNvPr id="39" name="図 38">
                <a:extLst>
                  <a:ext uri="{FF2B5EF4-FFF2-40B4-BE49-F238E27FC236}">
                    <a16:creationId xmlns:a16="http://schemas.microsoft.com/office/drawing/2014/main" id="{958386B3-342C-5F79-BA10-0033B667B8CA}"/>
                  </a:ext>
                </a:extLst>
              </p:cNvPr>
              <p:cNvPicPr>
                <a:picLocks noChangeAspect="1"/>
              </p:cNvPicPr>
              <p:nvPr/>
            </p:nvPicPr>
            <p:blipFill>
              <a:blip r:embed="rId29"/>
              <a:stretch>
                <a:fillRect/>
              </a:stretch>
            </p:blipFill>
            <p:spPr>
              <a:xfrm>
                <a:off x="4462161" y="1551793"/>
                <a:ext cx="1392221" cy="1369247"/>
              </a:xfrm>
              <a:prstGeom prst="rect">
                <a:avLst/>
              </a:prstGeom>
            </p:spPr>
          </p:pic>
          <p:sp>
            <p:nvSpPr>
              <p:cNvPr id="41" name="吹き出し: 四角形 40">
                <a:extLst>
                  <a:ext uri="{FF2B5EF4-FFF2-40B4-BE49-F238E27FC236}">
                    <a16:creationId xmlns:a16="http://schemas.microsoft.com/office/drawing/2014/main" id="{38FFAE80-793A-2609-4113-173299ECB6CD}"/>
                  </a:ext>
                </a:extLst>
              </p:cNvPr>
              <p:cNvSpPr/>
              <p:nvPr/>
            </p:nvSpPr>
            <p:spPr>
              <a:xfrm>
                <a:off x="5322665" y="1949619"/>
                <a:ext cx="575035" cy="377565"/>
              </a:xfrm>
              <a:prstGeom prst="wedgeRectCallout">
                <a:avLst>
                  <a:gd name="adj1" fmla="val -64060"/>
                  <a:gd name="adj2" fmla="val -16164"/>
                </a:avLst>
              </a:prstGeom>
              <a:solidFill>
                <a:srgbClr val="FFFFFF"/>
              </a:solidFill>
              <a:ln w="635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10800" tIns="10800" rIns="10800" bIns="10800" rtlCol="0" anchor="ctr">
                <a:noAutofit/>
              </a:bodyPr>
              <a:lstStyle/>
              <a:p>
                <a:pPr algn="ctr"/>
                <a:r>
                  <a:rPr kumimoji="1" lang="en-US" altLang="ja-JP" sz="600" dirty="0">
                    <a:solidFill>
                      <a:schemeClr val="tx1"/>
                    </a:solidFill>
                    <a:latin typeface="+mn-ea"/>
                  </a:rPr>
                  <a:t>1</a:t>
                </a:r>
                <a:r>
                  <a:rPr kumimoji="1" lang="ja-JP" altLang="en-US" sz="600" dirty="0">
                    <a:solidFill>
                      <a:schemeClr val="tx1"/>
                    </a:solidFill>
                    <a:latin typeface="+mn-ea"/>
                  </a:rPr>
                  <a:t>日の約</a:t>
                </a:r>
                <a:r>
                  <a:rPr lang="ja-JP" altLang="en-US" sz="1000" b="1" dirty="0">
                    <a:solidFill>
                      <a:schemeClr val="tx1"/>
                    </a:solidFill>
                    <a:latin typeface="+mn-ea"/>
                  </a:rPr>
                  <a:t>６</a:t>
                </a:r>
                <a:r>
                  <a:rPr kumimoji="1" lang="ja-JP" altLang="en-US" sz="600" dirty="0">
                    <a:solidFill>
                      <a:schemeClr val="tx1"/>
                    </a:solidFill>
                    <a:latin typeface="+mn-ea"/>
                  </a:rPr>
                  <a:t>割を</a:t>
                </a:r>
              </a:p>
              <a:p>
                <a:pPr algn="ctr"/>
                <a:r>
                  <a:rPr kumimoji="1" lang="en-US" altLang="ja-JP" sz="600" dirty="0">
                    <a:solidFill>
                      <a:schemeClr val="tx1"/>
                    </a:solidFill>
                    <a:latin typeface="+mn-ea"/>
                  </a:rPr>
                  <a:t>LDK</a:t>
                </a:r>
                <a:r>
                  <a:rPr kumimoji="1" lang="ja-JP" altLang="en-US" sz="600" dirty="0">
                    <a:solidFill>
                      <a:schemeClr val="tx1"/>
                    </a:solidFill>
                    <a:latin typeface="+mn-ea"/>
                  </a:rPr>
                  <a:t>で</a:t>
                </a:r>
              </a:p>
              <a:p>
                <a:pPr algn="ctr"/>
                <a:r>
                  <a:rPr kumimoji="1" lang="ja-JP" altLang="en-US" sz="600" dirty="0">
                    <a:solidFill>
                      <a:schemeClr val="tx1"/>
                    </a:solidFill>
                    <a:latin typeface="+mn-ea"/>
                  </a:rPr>
                  <a:t>過ごしている</a:t>
                </a:r>
                <a:r>
                  <a:rPr kumimoji="1" lang="en-US" altLang="ja-JP" sz="600" baseline="30000" dirty="0">
                    <a:solidFill>
                      <a:schemeClr val="tx1"/>
                    </a:solidFill>
                    <a:latin typeface="+mn-ea"/>
                  </a:rPr>
                  <a:t>※2</a:t>
                </a:r>
              </a:p>
              <a:p>
                <a:pPr algn="ctr"/>
                <a:endParaRPr kumimoji="1" lang="ja-JP" altLang="en-US" sz="600" baseline="30000" dirty="0">
                  <a:solidFill>
                    <a:schemeClr val="tx1"/>
                  </a:solidFill>
                  <a:latin typeface="+mn-ea"/>
                </a:endParaRPr>
              </a:p>
            </p:txBody>
          </p:sp>
        </p:grpSp>
        <p:sp>
          <p:nvSpPr>
            <p:cNvPr id="42" name="正方形/長方形 41">
              <a:extLst>
                <a:ext uri="{FF2B5EF4-FFF2-40B4-BE49-F238E27FC236}">
                  <a16:creationId xmlns:a16="http://schemas.microsoft.com/office/drawing/2014/main" id="{5112FE16-3AFA-7C42-5EA0-F8DD6D62F7DC}"/>
                </a:ext>
              </a:extLst>
            </p:cNvPr>
            <p:cNvSpPr/>
            <p:nvPr/>
          </p:nvSpPr>
          <p:spPr>
            <a:xfrm>
              <a:off x="4420939" y="3166422"/>
              <a:ext cx="1411675" cy="123111"/>
            </a:xfrm>
            <a:prstGeom prst="rect">
              <a:avLst/>
            </a:prstGeom>
          </p:spPr>
          <p:txBody>
            <a:bodyPr wrap="square" lIns="0" tIns="0" rIns="0" bIns="0">
              <a:noAutofit/>
            </a:bodyPr>
            <a:lstStyle/>
            <a:p>
              <a:r>
                <a:rPr lang="en-US" altLang="ja-JP" sz="400" dirty="0">
                  <a:latin typeface="+mn-ea"/>
                </a:rPr>
                <a:t>※2 </a:t>
              </a:r>
              <a:r>
                <a:rPr lang="ja-JP" altLang="en-US" sz="400" dirty="0">
                  <a:latin typeface="+mn-ea"/>
                </a:rPr>
                <a:t>社外調査会社による床材実態調査（</a:t>
              </a:r>
              <a:r>
                <a:rPr lang="en-US" altLang="ja-JP" sz="400" dirty="0">
                  <a:latin typeface="+mn-ea"/>
                </a:rPr>
                <a:t>2023</a:t>
              </a:r>
              <a:r>
                <a:rPr lang="ja-JP" altLang="en-US" sz="400" dirty="0">
                  <a:latin typeface="+mn-ea"/>
                </a:rPr>
                <a:t>年</a:t>
              </a:r>
              <a:r>
                <a:rPr lang="en-US" altLang="ja-JP" sz="400" dirty="0">
                  <a:latin typeface="+mn-ea"/>
                </a:rPr>
                <a:t>11</a:t>
              </a:r>
              <a:r>
                <a:rPr lang="ja-JP" altLang="en-US" sz="400" dirty="0">
                  <a:latin typeface="+mn-ea"/>
                </a:rPr>
                <a:t>月実施）</a:t>
              </a:r>
            </a:p>
            <a:p>
              <a:r>
                <a:rPr lang="ja-JP" altLang="en-US" sz="400" dirty="0">
                  <a:latin typeface="+mn-ea"/>
                </a:rPr>
                <a:t>　　　</a:t>
              </a:r>
              <a:r>
                <a:rPr lang="en-US" altLang="ja-JP" sz="400" dirty="0">
                  <a:latin typeface="+mn-ea"/>
                </a:rPr>
                <a:t>7</a:t>
              </a:r>
              <a:r>
                <a:rPr lang="ja-JP" altLang="en-US" sz="400" dirty="0">
                  <a:latin typeface="+mn-ea"/>
                </a:rPr>
                <a:t>年以内に新築・リフォームした施主</a:t>
              </a:r>
              <a:r>
                <a:rPr lang="en-US" altLang="ja-JP" sz="400" dirty="0">
                  <a:latin typeface="+mn-ea"/>
                </a:rPr>
                <a:t>210</a:t>
              </a:r>
              <a:r>
                <a:rPr lang="ja-JP" altLang="en-US" sz="400" dirty="0">
                  <a:latin typeface="+mn-ea"/>
                </a:rPr>
                <a:t>名（</a:t>
              </a:r>
              <a:r>
                <a:rPr lang="en-US" altLang="ja-JP" sz="400" dirty="0">
                  <a:latin typeface="+mn-ea"/>
                </a:rPr>
                <a:t>30</a:t>
              </a:r>
              <a:r>
                <a:rPr lang="ja-JP" altLang="en-US" sz="400" dirty="0">
                  <a:latin typeface="+mn-ea"/>
                </a:rPr>
                <a:t>代から</a:t>
              </a:r>
              <a:r>
                <a:rPr lang="en-US" altLang="ja-JP" sz="400" dirty="0">
                  <a:latin typeface="+mn-ea"/>
                </a:rPr>
                <a:t>60</a:t>
              </a:r>
              <a:r>
                <a:rPr lang="ja-JP" altLang="en-US" sz="400" dirty="0">
                  <a:latin typeface="+mn-ea"/>
                </a:rPr>
                <a:t>代）</a:t>
              </a:r>
            </a:p>
          </p:txBody>
        </p:sp>
      </p:grpSp>
      <p:grpSp>
        <p:nvGrpSpPr>
          <p:cNvPr id="147" name="グループ化 146">
            <a:extLst>
              <a:ext uri="{FF2B5EF4-FFF2-40B4-BE49-F238E27FC236}">
                <a16:creationId xmlns:a16="http://schemas.microsoft.com/office/drawing/2014/main" id="{E3628336-2AA6-F8AE-E77A-5D542B0F4698}"/>
              </a:ext>
            </a:extLst>
          </p:cNvPr>
          <p:cNvGrpSpPr/>
          <p:nvPr/>
        </p:nvGrpSpPr>
        <p:grpSpPr>
          <a:xfrm>
            <a:off x="170802" y="4817912"/>
            <a:ext cx="3738082" cy="1851176"/>
            <a:chOff x="170802" y="4817912"/>
            <a:chExt cx="3738082" cy="1851176"/>
          </a:xfrm>
        </p:grpSpPr>
        <p:sp>
          <p:nvSpPr>
            <p:cNvPr id="44" name="吹き出し: 四角形 43">
              <a:extLst>
                <a:ext uri="{FF2B5EF4-FFF2-40B4-BE49-F238E27FC236}">
                  <a16:creationId xmlns:a16="http://schemas.microsoft.com/office/drawing/2014/main" id="{F808D901-9E44-9A33-AF13-570949F89323}"/>
                </a:ext>
              </a:extLst>
            </p:cNvPr>
            <p:cNvSpPr/>
            <p:nvPr/>
          </p:nvSpPr>
          <p:spPr>
            <a:xfrm>
              <a:off x="609557" y="5789897"/>
              <a:ext cx="775198" cy="423193"/>
            </a:xfrm>
            <a:prstGeom prst="wedgeRectCallout">
              <a:avLst>
                <a:gd name="adj1" fmla="val 69523"/>
                <a:gd name="adj2" fmla="val -28467"/>
              </a:avLst>
            </a:prstGeom>
            <a:solidFill>
              <a:srgbClr val="FFFFFF"/>
            </a:solidFill>
            <a:ln w="635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10800" tIns="10800" rIns="10800" bIns="10800" rtlCol="0" anchor="ctr">
              <a:noAutofit/>
            </a:bodyPr>
            <a:lstStyle/>
            <a:p>
              <a:pPr algn="ctr"/>
              <a:r>
                <a:rPr kumimoji="1" lang="en-US" altLang="ja-JP" sz="600" dirty="0">
                  <a:solidFill>
                    <a:schemeClr val="tx1"/>
                  </a:solidFill>
                  <a:latin typeface="+mn-ea"/>
                </a:rPr>
                <a:t>LDK</a:t>
              </a:r>
              <a:r>
                <a:rPr kumimoji="1" lang="ja-JP" altLang="en-US" sz="600" dirty="0">
                  <a:solidFill>
                    <a:schemeClr val="tx1"/>
                  </a:solidFill>
                  <a:latin typeface="+mn-ea"/>
                </a:rPr>
                <a:t>は子供部屋の</a:t>
              </a:r>
            </a:p>
            <a:p>
              <a:pPr algn="ctr"/>
              <a:r>
                <a:rPr kumimoji="1" lang="ja-JP" altLang="en-US" sz="600" dirty="0">
                  <a:solidFill>
                    <a:schemeClr val="tx1"/>
                  </a:solidFill>
                  <a:latin typeface="+mn-ea"/>
                </a:rPr>
                <a:t>約</a:t>
              </a:r>
              <a:r>
                <a:rPr kumimoji="1" lang="ja-JP" altLang="en-US" sz="1000" b="1" dirty="0">
                  <a:solidFill>
                    <a:schemeClr val="tx1"/>
                  </a:solidFill>
                  <a:latin typeface="+mn-ea"/>
                </a:rPr>
                <a:t>５</a:t>
              </a:r>
              <a:r>
                <a:rPr kumimoji="1" lang="ja-JP" altLang="en-US" sz="600" dirty="0">
                  <a:solidFill>
                    <a:schemeClr val="tx1"/>
                  </a:solidFill>
                  <a:latin typeface="+mn-ea"/>
                </a:rPr>
                <a:t>倍の滞在時間</a:t>
              </a:r>
              <a:r>
                <a:rPr kumimoji="1" lang="en-US" altLang="ja-JP" sz="600" baseline="30000" dirty="0">
                  <a:solidFill>
                    <a:schemeClr val="tx1"/>
                  </a:solidFill>
                  <a:latin typeface="+mn-ea"/>
                </a:rPr>
                <a:t>※1</a:t>
              </a:r>
            </a:p>
            <a:p>
              <a:pPr algn="ctr"/>
              <a:r>
                <a:rPr kumimoji="1" lang="en-US" altLang="ja-JP" sz="600" dirty="0">
                  <a:solidFill>
                    <a:schemeClr val="tx1"/>
                  </a:solidFill>
                  <a:latin typeface="+mn-ea"/>
                </a:rPr>
                <a:t>(</a:t>
              </a:r>
              <a:r>
                <a:rPr kumimoji="1" lang="ja-JP" altLang="en-US" sz="600" dirty="0">
                  <a:solidFill>
                    <a:schemeClr val="tx1"/>
                  </a:solidFill>
                  <a:latin typeface="+mn-ea"/>
                </a:rPr>
                <a:t>就寝時間は除く</a:t>
              </a:r>
              <a:r>
                <a:rPr kumimoji="1" lang="en-US" altLang="ja-JP" sz="600" dirty="0">
                  <a:solidFill>
                    <a:schemeClr val="tx1"/>
                  </a:solidFill>
                  <a:latin typeface="+mn-ea"/>
                </a:rPr>
                <a:t>)</a:t>
              </a:r>
              <a:endParaRPr kumimoji="1" lang="ja-JP" altLang="en-US" sz="600" baseline="30000" dirty="0">
                <a:solidFill>
                  <a:schemeClr val="tx1"/>
                </a:solidFill>
                <a:latin typeface="+mn-ea"/>
              </a:endParaRPr>
            </a:p>
          </p:txBody>
        </p:sp>
        <p:sp>
          <p:nvSpPr>
            <p:cNvPr id="47" name="正方形/長方形 46">
              <a:extLst>
                <a:ext uri="{FF2B5EF4-FFF2-40B4-BE49-F238E27FC236}">
                  <a16:creationId xmlns:a16="http://schemas.microsoft.com/office/drawing/2014/main" id="{699471C7-E871-EBA0-5727-DA032A4DD995}"/>
                </a:ext>
              </a:extLst>
            </p:cNvPr>
            <p:cNvSpPr/>
            <p:nvPr/>
          </p:nvSpPr>
          <p:spPr>
            <a:xfrm>
              <a:off x="170802" y="4817912"/>
              <a:ext cx="1361804" cy="184666"/>
            </a:xfrm>
            <a:prstGeom prst="rect">
              <a:avLst/>
            </a:prstGeom>
          </p:spPr>
          <p:txBody>
            <a:bodyPr wrap="square" lIns="0" tIns="0" rIns="0" bIns="0">
              <a:noAutofit/>
            </a:bodyPr>
            <a:lstStyle/>
            <a:p>
              <a:r>
                <a:rPr lang="ja-JP" altLang="en-US" sz="600" b="1" dirty="0">
                  <a:latin typeface="+mn-ea"/>
                </a:rPr>
                <a:t>滞在時間実測検証調査 </a:t>
              </a:r>
              <a:r>
                <a:rPr lang="en-US" altLang="ja-JP" sz="600" b="1" dirty="0">
                  <a:latin typeface="+mn-ea"/>
                </a:rPr>
                <a:t>(n=2)</a:t>
              </a:r>
            </a:p>
            <a:p>
              <a:r>
                <a:rPr lang="en-US" altLang="ja-JP" sz="600" b="1" dirty="0">
                  <a:latin typeface="+mn-ea"/>
                </a:rPr>
                <a:t>1</a:t>
              </a:r>
              <a:r>
                <a:rPr lang="ja-JP" altLang="en-US" sz="600" b="1" dirty="0">
                  <a:latin typeface="+mn-ea"/>
                </a:rPr>
                <a:t>日の各部屋の滞在イメージ</a:t>
              </a:r>
            </a:p>
          </p:txBody>
        </p:sp>
        <p:sp>
          <p:nvSpPr>
            <p:cNvPr id="49" name="正方形/長方形 48">
              <a:extLst>
                <a:ext uri="{FF2B5EF4-FFF2-40B4-BE49-F238E27FC236}">
                  <a16:creationId xmlns:a16="http://schemas.microsoft.com/office/drawing/2014/main" id="{4FB0F2CE-33F7-C767-0574-A622A4DF99BD}"/>
                </a:ext>
              </a:extLst>
            </p:cNvPr>
            <p:cNvSpPr/>
            <p:nvPr/>
          </p:nvSpPr>
          <p:spPr>
            <a:xfrm>
              <a:off x="170802" y="6245895"/>
              <a:ext cx="2228369" cy="423193"/>
            </a:xfrm>
            <a:prstGeom prst="rect">
              <a:avLst/>
            </a:prstGeom>
          </p:spPr>
          <p:txBody>
            <a:bodyPr wrap="square" lIns="0" tIns="0" rIns="0" bIns="0">
              <a:spAutoFit/>
            </a:bodyPr>
            <a:lstStyle/>
            <a:p>
              <a:r>
                <a:rPr lang="ja-JP" altLang="en-US" sz="550" dirty="0">
                  <a:latin typeface="+mn-ea"/>
                </a:rPr>
                <a:t>計測方法</a:t>
              </a:r>
              <a:r>
                <a:rPr lang="en-US" altLang="ja-JP" sz="550" dirty="0">
                  <a:latin typeface="+mn-ea"/>
                </a:rPr>
                <a:t>: </a:t>
              </a:r>
              <a:r>
                <a:rPr lang="ja-JP" altLang="en-US" sz="550" dirty="0">
                  <a:latin typeface="+mn-ea"/>
                </a:rPr>
                <a:t>一家族に計測タグを所持して生活を行っていただき、</a:t>
              </a:r>
            </a:p>
            <a:p>
              <a:r>
                <a:rPr lang="ja-JP" altLang="en-US" sz="550" dirty="0">
                  <a:latin typeface="+mn-ea"/>
                </a:rPr>
                <a:t>　　　　　　 各部屋に設置したビーコンから家庭内での滞在データを計測。</a:t>
              </a:r>
            </a:p>
            <a:p>
              <a:r>
                <a:rPr lang="ja-JP" altLang="en-US" sz="550" dirty="0">
                  <a:latin typeface="+mn-ea"/>
                </a:rPr>
                <a:t>計測対象</a:t>
              </a:r>
              <a:r>
                <a:rPr lang="en-US" altLang="ja-JP" sz="550" dirty="0">
                  <a:latin typeface="+mn-ea"/>
                </a:rPr>
                <a:t>: 4</a:t>
              </a:r>
              <a:r>
                <a:rPr lang="ja-JP" altLang="en-US" sz="550" dirty="0">
                  <a:latin typeface="+mn-ea"/>
                </a:rPr>
                <a:t>人家族</a:t>
              </a:r>
              <a:r>
                <a:rPr lang="en-US" altLang="ja-JP" sz="550" dirty="0">
                  <a:latin typeface="+mn-ea"/>
                </a:rPr>
                <a:t>(</a:t>
              </a:r>
              <a:r>
                <a:rPr lang="ja-JP" altLang="en-US" sz="550" dirty="0">
                  <a:latin typeface="+mn-ea"/>
                </a:rPr>
                <a:t>父</a:t>
              </a:r>
              <a:r>
                <a:rPr lang="en-US" altLang="ja-JP" sz="550" dirty="0">
                  <a:latin typeface="+mn-ea"/>
                </a:rPr>
                <a:t>/</a:t>
              </a:r>
              <a:r>
                <a:rPr lang="ja-JP" altLang="en-US" sz="550" dirty="0">
                  <a:latin typeface="+mn-ea"/>
                </a:rPr>
                <a:t>母</a:t>
              </a:r>
              <a:r>
                <a:rPr lang="en-US" altLang="ja-JP" sz="550" dirty="0">
                  <a:latin typeface="+mn-ea"/>
                </a:rPr>
                <a:t>/</a:t>
              </a:r>
              <a:r>
                <a:rPr lang="ja-JP" altLang="en-US" sz="550" dirty="0">
                  <a:latin typeface="+mn-ea"/>
                </a:rPr>
                <a:t>子ども</a:t>
              </a:r>
              <a:r>
                <a:rPr lang="en-US" altLang="ja-JP" sz="550" dirty="0">
                  <a:latin typeface="+mn-ea"/>
                </a:rPr>
                <a:t>2</a:t>
              </a:r>
              <a:r>
                <a:rPr lang="ja-JP" altLang="en-US" sz="550" dirty="0">
                  <a:latin typeface="+mn-ea"/>
                </a:rPr>
                <a:t>名</a:t>
              </a:r>
              <a:r>
                <a:rPr lang="en-US" altLang="ja-JP" sz="550" dirty="0">
                  <a:latin typeface="+mn-ea"/>
                </a:rPr>
                <a:t>)</a:t>
              </a:r>
              <a:r>
                <a:rPr lang="ja-JP" altLang="en-US" sz="550" dirty="0">
                  <a:latin typeface="+mn-ea"/>
                </a:rPr>
                <a:t>。計測は父</a:t>
              </a:r>
              <a:r>
                <a:rPr lang="en-US" altLang="ja-JP" sz="550" dirty="0">
                  <a:latin typeface="+mn-ea"/>
                </a:rPr>
                <a:t>/</a:t>
              </a:r>
              <a:r>
                <a:rPr lang="ja-JP" altLang="en-US" sz="550" dirty="0">
                  <a:latin typeface="+mn-ea"/>
                </a:rPr>
                <a:t>母の</a:t>
              </a:r>
              <a:r>
                <a:rPr lang="en-US" altLang="ja-JP" sz="550" dirty="0">
                  <a:latin typeface="+mn-ea"/>
                </a:rPr>
                <a:t>2</a:t>
              </a:r>
              <a:r>
                <a:rPr lang="ja-JP" altLang="en-US" sz="550" dirty="0">
                  <a:latin typeface="+mn-ea"/>
                </a:rPr>
                <a:t>名。</a:t>
              </a:r>
            </a:p>
            <a:p>
              <a:r>
                <a:rPr lang="ja-JP" altLang="en-US" sz="550" dirty="0">
                  <a:latin typeface="+mn-ea"/>
                </a:rPr>
                <a:t>計測期間</a:t>
              </a:r>
              <a:r>
                <a:rPr lang="en-US" altLang="ja-JP" sz="550" dirty="0">
                  <a:latin typeface="+mn-ea"/>
                </a:rPr>
                <a:t>: 1</a:t>
              </a:r>
              <a:r>
                <a:rPr lang="ja-JP" altLang="en-US" sz="550" dirty="0">
                  <a:latin typeface="+mn-ea"/>
                </a:rPr>
                <a:t>週間</a:t>
              </a:r>
            </a:p>
            <a:p>
              <a:r>
                <a:rPr lang="ja-JP" altLang="en-US" sz="550" dirty="0">
                  <a:latin typeface="+mn-ea"/>
                </a:rPr>
                <a:t>ヒートマップ</a:t>
              </a:r>
              <a:r>
                <a:rPr lang="en-US" altLang="ja-JP" sz="550" dirty="0">
                  <a:latin typeface="+mn-ea"/>
                </a:rPr>
                <a:t>: </a:t>
              </a:r>
              <a:r>
                <a:rPr lang="ja-JP" altLang="en-US" sz="550" dirty="0">
                  <a:latin typeface="+mn-ea"/>
                </a:rPr>
                <a:t>計測データ（滞在時間）を解析し色の濃淡で視覚化したもの。</a:t>
              </a:r>
            </a:p>
          </p:txBody>
        </p:sp>
        <p:grpSp>
          <p:nvGrpSpPr>
            <p:cNvPr id="74" name="グループ化 73">
              <a:extLst>
                <a:ext uri="{FF2B5EF4-FFF2-40B4-BE49-F238E27FC236}">
                  <a16:creationId xmlns:a16="http://schemas.microsoft.com/office/drawing/2014/main" id="{7FD574D5-2047-2227-5E02-1B9DD8FF655D}"/>
                </a:ext>
              </a:extLst>
            </p:cNvPr>
            <p:cNvGrpSpPr/>
            <p:nvPr/>
          </p:nvGrpSpPr>
          <p:grpSpPr>
            <a:xfrm>
              <a:off x="2167126" y="4923597"/>
              <a:ext cx="1328230" cy="83018"/>
              <a:chOff x="7338214" y="1223667"/>
              <a:chExt cx="1328230" cy="83018"/>
            </a:xfrm>
          </p:grpSpPr>
          <p:sp>
            <p:nvSpPr>
              <p:cNvPr id="45" name="正方形/長方形 44">
                <a:extLst>
                  <a:ext uri="{FF2B5EF4-FFF2-40B4-BE49-F238E27FC236}">
                    <a16:creationId xmlns:a16="http://schemas.microsoft.com/office/drawing/2014/main" id="{00E8DDD0-766B-54AF-6C98-17C2D7085E3D}"/>
                  </a:ext>
                </a:extLst>
              </p:cNvPr>
              <p:cNvSpPr/>
              <p:nvPr/>
            </p:nvSpPr>
            <p:spPr>
              <a:xfrm>
                <a:off x="7338214" y="1229437"/>
                <a:ext cx="700954" cy="77248"/>
              </a:xfrm>
              <a:prstGeom prst="rect">
                <a:avLst/>
              </a:prstGeom>
            </p:spPr>
            <p:txBody>
              <a:bodyPr wrap="square" lIns="10800" tIns="0" rIns="10800" bIns="0">
                <a:noAutofit/>
              </a:bodyPr>
              <a:lstStyle/>
              <a:p>
                <a:pPr algn="r"/>
                <a:r>
                  <a:rPr lang="ja-JP" altLang="en-US" sz="400" dirty="0">
                    <a:latin typeface="+mn-ea"/>
                  </a:rPr>
                  <a:t>滞在時間を色の濃淡で視覚化</a:t>
                </a:r>
              </a:p>
            </p:txBody>
          </p:sp>
          <p:grpSp>
            <p:nvGrpSpPr>
              <p:cNvPr id="67" name="グループ化 66">
                <a:extLst>
                  <a:ext uri="{FF2B5EF4-FFF2-40B4-BE49-F238E27FC236}">
                    <a16:creationId xmlns:a16="http://schemas.microsoft.com/office/drawing/2014/main" id="{38E61CA7-7CDF-CCAB-C4FD-9D474FDE7038}"/>
                  </a:ext>
                </a:extLst>
              </p:cNvPr>
              <p:cNvGrpSpPr/>
              <p:nvPr/>
            </p:nvGrpSpPr>
            <p:grpSpPr>
              <a:xfrm>
                <a:off x="8033154" y="1223667"/>
                <a:ext cx="633290" cy="80566"/>
                <a:chOff x="8782440" y="1235887"/>
                <a:chExt cx="825881" cy="105067"/>
              </a:xfrm>
            </p:grpSpPr>
            <p:pic>
              <p:nvPicPr>
                <p:cNvPr id="32" name="図 31">
                  <a:extLst>
                    <a:ext uri="{FF2B5EF4-FFF2-40B4-BE49-F238E27FC236}">
                      <a16:creationId xmlns:a16="http://schemas.microsoft.com/office/drawing/2014/main" id="{C02371B2-F650-16BD-E2B6-6903682542C2}"/>
                    </a:ext>
                  </a:extLst>
                </p:cNvPr>
                <p:cNvPicPr>
                  <a:picLocks noChangeAspect="1"/>
                </p:cNvPicPr>
                <p:nvPr/>
              </p:nvPicPr>
              <p:blipFill>
                <a:blip r:embed="rId30"/>
                <a:stretch>
                  <a:fillRect/>
                </a:stretch>
              </p:blipFill>
              <p:spPr>
                <a:xfrm>
                  <a:off x="8782440" y="1235887"/>
                  <a:ext cx="825881" cy="99994"/>
                </a:xfrm>
                <a:prstGeom prst="rect">
                  <a:avLst/>
                </a:prstGeom>
              </p:spPr>
            </p:pic>
            <p:sp>
              <p:nvSpPr>
                <p:cNvPr id="65" name="正方形/長方形 64">
                  <a:extLst>
                    <a:ext uri="{FF2B5EF4-FFF2-40B4-BE49-F238E27FC236}">
                      <a16:creationId xmlns:a16="http://schemas.microsoft.com/office/drawing/2014/main" id="{D55842C6-FCA2-7AF0-EFAB-6BD39AA31A64}"/>
                    </a:ext>
                  </a:extLst>
                </p:cNvPr>
                <p:cNvSpPr/>
                <p:nvPr/>
              </p:nvSpPr>
              <p:spPr>
                <a:xfrm>
                  <a:off x="8813360" y="1243727"/>
                  <a:ext cx="108729" cy="97227"/>
                </a:xfrm>
                <a:prstGeom prst="rect">
                  <a:avLst/>
                </a:prstGeom>
              </p:spPr>
              <p:txBody>
                <a:bodyPr wrap="square" lIns="0" tIns="0" rIns="0" bIns="0">
                  <a:noAutofit/>
                </a:bodyPr>
                <a:lstStyle/>
                <a:p>
                  <a:r>
                    <a:rPr lang="ja-JP" altLang="en-US" sz="400" b="1" dirty="0">
                      <a:solidFill>
                        <a:schemeClr val="bg1"/>
                      </a:solidFill>
                      <a:latin typeface="+mn-ea"/>
                    </a:rPr>
                    <a:t>短</a:t>
                  </a:r>
                </a:p>
              </p:txBody>
            </p:sp>
            <p:sp>
              <p:nvSpPr>
                <p:cNvPr id="66" name="正方形/長方形 65">
                  <a:extLst>
                    <a:ext uri="{FF2B5EF4-FFF2-40B4-BE49-F238E27FC236}">
                      <a16:creationId xmlns:a16="http://schemas.microsoft.com/office/drawing/2014/main" id="{A472A09F-90BC-9AE4-30D1-099273A1D34E}"/>
                    </a:ext>
                  </a:extLst>
                </p:cNvPr>
                <p:cNvSpPr/>
                <p:nvPr/>
              </p:nvSpPr>
              <p:spPr>
                <a:xfrm>
                  <a:off x="9463013" y="1243727"/>
                  <a:ext cx="108729" cy="97227"/>
                </a:xfrm>
                <a:prstGeom prst="rect">
                  <a:avLst/>
                </a:prstGeom>
              </p:spPr>
              <p:txBody>
                <a:bodyPr wrap="square" lIns="0" tIns="0" rIns="0" bIns="0">
                  <a:noAutofit/>
                </a:bodyPr>
                <a:lstStyle/>
                <a:p>
                  <a:pPr algn="r"/>
                  <a:r>
                    <a:rPr lang="ja-JP" altLang="en-US" sz="400" b="1" dirty="0">
                      <a:solidFill>
                        <a:schemeClr val="bg1"/>
                      </a:solidFill>
                      <a:latin typeface="+mn-ea"/>
                    </a:rPr>
                    <a:t>長</a:t>
                  </a:r>
                </a:p>
              </p:txBody>
            </p:sp>
          </p:grpSp>
        </p:grpSp>
        <p:sp>
          <p:nvSpPr>
            <p:cNvPr id="90" name="正方形/長方形 89">
              <a:extLst>
                <a:ext uri="{FF2B5EF4-FFF2-40B4-BE49-F238E27FC236}">
                  <a16:creationId xmlns:a16="http://schemas.microsoft.com/office/drawing/2014/main" id="{50F31A0C-642A-FA7E-67F9-AE788229931D}"/>
                </a:ext>
              </a:extLst>
            </p:cNvPr>
            <p:cNvSpPr/>
            <p:nvPr/>
          </p:nvSpPr>
          <p:spPr>
            <a:xfrm>
              <a:off x="2377859" y="6484422"/>
              <a:ext cx="1531025" cy="184666"/>
            </a:xfrm>
            <a:prstGeom prst="rect">
              <a:avLst/>
            </a:prstGeom>
          </p:spPr>
          <p:txBody>
            <a:bodyPr wrap="square" lIns="0" tIns="0" rIns="0" bIns="0">
              <a:spAutoFit/>
            </a:bodyPr>
            <a:lstStyle/>
            <a:p>
              <a:r>
                <a:rPr lang="en-US" altLang="ja-JP" sz="400" dirty="0">
                  <a:latin typeface="+mn-ea"/>
                </a:rPr>
                <a:t>※1 </a:t>
              </a:r>
              <a:r>
                <a:rPr lang="ja-JP" altLang="en-US" sz="400" dirty="0">
                  <a:latin typeface="+mn-ea"/>
                </a:rPr>
                <a:t>社外調査会社による滞在時間実測検証調査（</a:t>
              </a:r>
              <a:r>
                <a:rPr lang="en-US" altLang="ja-JP" sz="400" dirty="0">
                  <a:latin typeface="+mn-ea"/>
                </a:rPr>
                <a:t>2023</a:t>
              </a:r>
              <a:r>
                <a:rPr lang="ja-JP" altLang="en-US" sz="400" dirty="0">
                  <a:latin typeface="+mn-ea"/>
                </a:rPr>
                <a:t>年</a:t>
              </a:r>
              <a:r>
                <a:rPr lang="en-US" altLang="ja-JP" sz="400" dirty="0">
                  <a:latin typeface="+mn-ea"/>
                </a:rPr>
                <a:t>11</a:t>
              </a:r>
              <a:r>
                <a:rPr lang="ja-JP" altLang="en-US" sz="400" dirty="0">
                  <a:latin typeface="+mn-ea"/>
                </a:rPr>
                <a:t>月実施）　</a:t>
              </a:r>
              <a:endParaRPr lang="en-US" altLang="ja-JP" sz="400" dirty="0">
                <a:latin typeface="+mn-ea"/>
              </a:endParaRPr>
            </a:p>
            <a:p>
              <a:r>
                <a:rPr lang="ja-JP" altLang="en-US" sz="400" dirty="0">
                  <a:latin typeface="+mn-ea"/>
                </a:rPr>
                <a:t>　　　就寝時間と外出時間は除く、自宅内での活動時間における</a:t>
              </a:r>
              <a:r>
                <a:rPr lang="en-US" altLang="ja-JP" sz="400" dirty="0">
                  <a:latin typeface="+mn-ea"/>
                </a:rPr>
                <a:t>2</a:t>
              </a:r>
              <a:r>
                <a:rPr lang="ja-JP" altLang="en-US" sz="400" dirty="0">
                  <a:latin typeface="+mn-ea"/>
                </a:rPr>
                <a:t>名の</a:t>
              </a:r>
              <a:endParaRPr lang="en-US" altLang="ja-JP" sz="400" dirty="0">
                <a:latin typeface="+mn-ea"/>
              </a:endParaRPr>
            </a:p>
            <a:p>
              <a:r>
                <a:rPr lang="ja-JP" altLang="en-US" sz="400" dirty="0">
                  <a:latin typeface="+mn-ea"/>
                </a:rPr>
                <a:t>　　　滞在時間データを利用</a:t>
              </a:r>
            </a:p>
          </p:txBody>
        </p:sp>
      </p:grpSp>
      <p:sp>
        <p:nvSpPr>
          <p:cNvPr id="9" name="タイトル 8">
            <a:extLst>
              <a:ext uri="{FF2B5EF4-FFF2-40B4-BE49-F238E27FC236}">
                <a16:creationId xmlns:a16="http://schemas.microsoft.com/office/drawing/2014/main" id="{5D1F4BB5-EB96-C291-38B5-A52C401A8D3F}"/>
              </a:ext>
            </a:extLst>
          </p:cNvPr>
          <p:cNvSpPr>
            <a:spLocks noGrp="1"/>
          </p:cNvSpPr>
          <p:nvPr>
            <p:ph type="title"/>
          </p:nvPr>
        </p:nvSpPr>
        <p:spPr/>
        <p:txBody>
          <a:bodyPr/>
          <a:lstStyle/>
          <a:p>
            <a:r>
              <a:rPr lang="ja-JP" altLang="en-US" sz="1200" b="1" dirty="0">
                <a:solidFill>
                  <a:srgbClr val="FFFFFF"/>
                </a:solidFill>
                <a:latin typeface="+mn-ea"/>
                <a:ea typeface="+mn-ea"/>
              </a:rPr>
              <a:t>床コンセプト「適材適床」</a:t>
            </a:r>
            <a:endParaRPr lang="ja-JP" altLang="en-US" dirty="0">
              <a:latin typeface="+mn-ea"/>
              <a:ea typeface="+mn-ea"/>
            </a:endParaRPr>
          </a:p>
        </p:txBody>
      </p:sp>
      <p:sp>
        <p:nvSpPr>
          <p:cNvPr id="20" name="四角形: 角を丸くする 19">
            <a:extLst>
              <a:ext uri="{FF2B5EF4-FFF2-40B4-BE49-F238E27FC236}">
                <a16:creationId xmlns:a16="http://schemas.microsoft.com/office/drawing/2014/main" id="{7BDBD9EF-F61E-7A44-B966-78EEE9C59494}"/>
              </a:ext>
            </a:extLst>
          </p:cNvPr>
          <p:cNvSpPr/>
          <p:nvPr/>
        </p:nvSpPr>
        <p:spPr>
          <a:xfrm>
            <a:off x="147355" y="799464"/>
            <a:ext cx="3718800" cy="18529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暮らし方・場所に最適な性能をご提案</a:t>
            </a:r>
          </a:p>
        </p:txBody>
      </p:sp>
      <p:sp>
        <p:nvSpPr>
          <p:cNvPr id="8" name="Rectangle 4">
            <a:extLst>
              <a:ext uri="{FF2B5EF4-FFF2-40B4-BE49-F238E27FC236}">
                <a16:creationId xmlns:a16="http://schemas.microsoft.com/office/drawing/2014/main" id="{C32AD474-332E-7937-71A2-FD294611B182}"/>
              </a:ext>
            </a:extLst>
          </p:cNvPr>
          <p:cNvSpPr>
            <a:spLocks noChangeArrowheads="1"/>
          </p:cNvSpPr>
          <p:nvPr/>
        </p:nvSpPr>
        <p:spPr bwMode="auto">
          <a:xfrm>
            <a:off x="2090651" y="3607175"/>
            <a:ext cx="1737655"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Autofit/>
          </a:bodyPr>
          <a:lstStyle>
            <a:defPPr>
              <a:defRPr lang="ja-JP"/>
            </a:defPPr>
            <a:lvl1pPr algn="ctr" rtl="0" fontAlgn="base">
              <a:spcBef>
                <a:spcPct val="50000"/>
              </a:spcBef>
              <a:spcAft>
                <a:spcPct val="0"/>
              </a:spcAft>
              <a:defRPr kumimoji="1" sz="800" b="1" kern="1200">
                <a:solidFill>
                  <a:schemeClr val="tx1"/>
                </a:solidFill>
                <a:latin typeface="Arial" charset="0"/>
                <a:ea typeface="ＭＳ Ｐゴシック" pitchFamily="50" charset="-128"/>
                <a:cs typeface="+mn-cs"/>
              </a:defRPr>
            </a:lvl1pPr>
            <a:lvl2pPr marL="457200" algn="ctr" rtl="0" fontAlgn="base">
              <a:spcBef>
                <a:spcPct val="50000"/>
              </a:spcBef>
              <a:spcAft>
                <a:spcPct val="0"/>
              </a:spcAft>
              <a:defRPr kumimoji="1" sz="800" b="1" kern="1200">
                <a:solidFill>
                  <a:schemeClr val="tx1"/>
                </a:solidFill>
                <a:latin typeface="Arial" charset="0"/>
                <a:ea typeface="ＭＳ Ｐゴシック" pitchFamily="50" charset="-128"/>
                <a:cs typeface="+mn-cs"/>
              </a:defRPr>
            </a:lvl2pPr>
            <a:lvl3pPr marL="914400" algn="ctr" rtl="0" fontAlgn="base">
              <a:spcBef>
                <a:spcPct val="50000"/>
              </a:spcBef>
              <a:spcAft>
                <a:spcPct val="0"/>
              </a:spcAft>
              <a:defRPr kumimoji="1" sz="800" b="1" kern="1200">
                <a:solidFill>
                  <a:schemeClr val="tx1"/>
                </a:solidFill>
                <a:latin typeface="Arial" charset="0"/>
                <a:ea typeface="ＭＳ Ｐゴシック" pitchFamily="50" charset="-128"/>
                <a:cs typeface="+mn-cs"/>
              </a:defRPr>
            </a:lvl3pPr>
            <a:lvl4pPr marL="1371600" algn="ctr" rtl="0" fontAlgn="base">
              <a:spcBef>
                <a:spcPct val="50000"/>
              </a:spcBef>
              <a:spcAft>
                <a:spcPct val="0"/>
              </a:spcAft>
              <a:defRPr kumimoji="1" sz="800" b="1" kern="1200">
                <a:solidFill>
                  <a:schemeClr val="tx1"/>
                </a:solidFill>
                <a:latin typeface="Arial" charset="0"/>
                <a:ea typeface="ＭＳ Ｐゴシック" pitchFamily="50" charset="-128"/>
                <a:cs typeface="+mn-cs"/>
              </a:defRPr>
            </a:lvl4pPr>
            <a:lvl5pPr marL="1828800" algn="ctr" rtl="0" fontAlgn="base">
              <a:spcBef>
                <a:spcPct val="50000"/>
              </a:spcBef>
              <a:spcAft>
                <a:spcPct val="0"/>
              </a:spcAft>
              <a:defRPr kumimoji="1" sz="800" b="1" kern="1200">
                <a:solidFill>
                  <a:schemeClr val="tx1"/>
                </a:solidFill>
                <a:latin typeface="Arial" charset="0"/>
                <a:ea typeface="ＭＳ Ｐゴシック" pitchFamily="50" charset="-128"/>
                <a:cs typeface="+mn-cs"/>
              </a:defRPr>
            </a:lvl5pPr>
            <a:lvl6pPr marL="2286000" algn="l" defTabSz="914400" rtl="0" eaLnBrk="1" latinLnBrk="0" hangingPunct="1">
              <a:defRPr kumimoji="1" sz="800" b="1" kern="1200">
                <a:solidFill>
                  <a:schemeClr val="tx1"/>
                </a:solidFill>
                <a:latin typeface="Arial" charset="0"/>
                <a:ea typeface="ＭＳ Ｐゴシック" pitchFamily="50" charset="-128"/>
                <a:cs typeface="+mn-cs"/>
              </a:defRPr>
            </a:lvl6pPr>
            <a:lvl7pPr marL="2743200" algn="l" defTabSz="914400" rtl="0" eaLnBrk="1" latinLnBrk="0" hangingPunct="1">
              <a:defRPr kumimoji="1" sz="800" b="1" kern="1200">
                <a:solidFill>
                  <a:schemeClr val="tx1"/>
                </a:solidFill>
                <a:latin typeface="Arial" charset="0"/>
                <a:ea typeface="ＭＳ Ｐゴシック" pitchFamily="50" charset="-128"/>
                <a:cs typeface="+mn-cs"/>
              </a:defRPr>
            </a:lvl7pPr>
            <a:lvl8pPr marL="3200400" algn="l" defTabSz="914400" rtl="0" eaLnBrk="1" latinLnBrk="0" hangingPunct="1">
              <a:defRPr kumimoji="1" sz="800" b="1" kern="1200">
                <a:solidFill>
                  <a:schemeClr val="tx1"/>
                </a:solidFill>
                <a:latin typeface="Arial" charset="0"/>
                <a:ea typeface="ＭＳ Ｐゴシック" pitchFamily="50" charset="-128"/>
                <a:cs typeface="+mn-cs"/>
              </a:defRPr>
            </a:lvl8pPr>
            <a:lvl9pPr marL="3657600" algn="l" defTabSz="914400" rtl="0" eaLnBrk="1" latinLnBrk="0" hangingPunct="1">
              <a:defRPr kumimoji="1" sz="800" b="1" kern="1200">
                <a:solidFill>
                  <a:schemeClr val="tx1"/>
                </a:solidFill>
                <a:latin typeface="Arial" charset="0"/>
                <a:ea typeface="ＭＳ Ｐゴシック" pitchFamily="50" charset="-128"/>
                <a:cs typeface="+mn-cs"/>
              </a:defRPr>
            </a:lvl9pPr>
          </a:lstStyle>
          <a:p>
            <a:pPr algn="r">
              <a:spcBef>
                <a:spcPct val="0"/>
              </a:spcBef>
              <a:defRPr/>
            </a:pPr>
            <a:r>
              <a:rPr lang="en-US" altLang="ja-JP" sz="400" b="0" dirty="0">
                <a:latin typeface="+mn-ea"/>
                <a:ea typeface="+mn-ea"/>
              </a:rPr>
              <a:t>※</a:t>
            </a:r>
            <a:r>
              <a:rPr lang="ja-JP" altLang="en-US" sz="400" b="0" dirty="0">
                <a:latin typeface="+mn-ea"/>
                <a:ea typeface="+mn-ea"/>
              </a:rPr>
              <a:t>イメージ写真のため実際の色味とは異なる場合がございます。</a:t>
            </a:r>
          </a:p>
        </p:txBody>
      </p:sp>
      <p:grpSp>
        <p:nvGrpSpPr>
          <p:cNvPr id="133" name="グループ化 132">
            <a:extLst>
              <a:ext uri="{FF2B5EF4-FFF2-40B4-BE49-F238E27FC236}">
                <a16:creationId xmlns:a16="http://schemas.microsoft.com/office/drawing/2014/main" id="{FC07CFE8-0402-20F9-EB83-75EF8BC8DD7D}"/>
              </a:ext>
            </a:extLst>
          </p:cNvPr>
          <p:cNvGrpSpPr/>
          <p:nvPr/>
        </p:nvGrpSpPr>
        <p:grpSpPr>
          <a:xfrm>
            <a:off x="142875" y="4012964"/>
            <a:ext cx="2858291" cy="695966"/>
            <a:chOff x="439368" y="3649325"/>
            <a:chExt cx="2332761" cy="695966"/>
          </a:xfrm>
        </p:grpSpPr>
        <p:sp>
          <p:nvSpPr>
            <p:cNvPr id="25" name="正方形/長方形 24">
              <a:extLst>
                <a:ext uri="{FF2B5EF4-FFF2-40B4-BE49-F238E27FC236}">
                  <a16:creationId xmlns:a16="http://schemas.microsoft.com/office/drawing/2014/main" id="{BE110110-1BBF-47BD-9658-C4B55920EF4E}"/>
                </a:ext>
              </a:extLst>
            </p:cNvPr>
            <p:cNvSpPr/>
            <p:nvPr/>
          </p:nvSpPr>
          <p:spPr>
            <a:xfrm>
              <a:off x="442158" y="3649325"/>
              <a:ext cx="1361804" cy="115842"/>
            </a:xfrm>
            <a:prstGeom prst="rect">
              <a:avLst/>
            </a:prstGeom>
          </p:spPr>
          <p:txBody>
            <a:bodyPr wrap="square" lIns="0" tIns="0" rIns="0" bIns="0">
              <a:noAutofit/>
            </a:bodyPr>
            <a:lstStyle/>
            <a:p>
              <a:r>
                <a:rPr lang="ja-JP" altLang="en-US" sz="600" b="1" dirty="0">
                  <a:latin typeface="+mn-ea"/>
                </a:rPr>
                <a:t>部屋別利用割合</a:t>
              </a:r>
            </a:p>
          </p:txBody>
        </p:sp>
        <p:grpSp>
          <p:nvGrpSpPr>
            <p:cNvPr id="132" name="グループ化 131">
              <a:extLst>
                <a:ext uri="{FF2B5EF4-FFF2-40B4-BE49-F238E27FC236}">
                  <a16:creationId xmlns:a16="http://schemas.microsoft.com/office/drawing/2014/main" id="{632C55AB-6A2F-6DBD-BD50-DB0E830F60AD}"/>
                </a:ext>
              </a:extLst>
            </p:cNvPr>
            <p:cNvGrpSpPr/>
            <p:nvPr/>
          </p:nvGrpSpPr>
          <p:grpSpPr>
            <a:xfrm>
              <a:off x="439368" y="3782343"/>
              <a:ext cx="2332761" cy="562948"/>
              <a:chOff x="-1364594" y="3769253"/>
              <a:chExt cx="2332761" cy="562948"/>
            </a:xfrm>
          </p:grpSpPr>
          <p:grpSp>
            <p:nvGrpSpPr>
              <p:cNvPr id="61" name="グループ化 60">
                <a:extLst>
                  <a:ext uri="{FF2B5EF4-FFF2-40B4-BE49-F238E27FC236}">
                    <a16:creationId xmlns:a16="http://schemas.microsoft.com/office/drawing/2014/main" id="{A36EC7E0-96FC-235B-59CD-57AE5C1E2854}"/>
                  </a:ext>
                </a:extLst>
              </p:cNvPr>
              <p:cNvGrpSpPr/>
              <p:nvPr/>
            </p:nvGrpSpPr>
            <p:grpSpPr>
              <a:xfrm>
                <a:off x="-1364594" y="3769253"/>
                <a:ext cx="646292" cy="562948"/>
                <a:chOff x="305341" y="3769253"/>
                <a:chExt cx="646292" cy="562948"/>
              </a:xfrm>
            </p:grpSpPr>
            <p:sp>
              <p:nvSpPr>
                <p:cNvPr id="26" name="正方形/長方形 25">
                  <a:extLst>
                    <a:ext uri="{FF2B5EF4-FFF2-40B4-BE49-F238E27FC236}">
                      <a16:creationId xmlns:a16="http://schemas.microsoft.com/office/drawing/2014/main" id="{78073F45-516A-4399-85BA-5B35BF3675FE}"/>
                    </a:ext>
                  </a:extLst>
                </p:cNvPr>
                <p:cNvSpPr/>
                <p:nvPr/>
              </p:nvSpPr>
              <p:spPr>
                <a:xfrm>
                  <a:off x="305341" y="3769253"/>
                  <a:ext cx="646292" cy="562948"/>
                </a:xfrm>
                <a:prstGeom prst="rect">
                  <a:avLst/>
                </a:prstGeom>
                <a:solidFill>
                  <a:schemeClr val="tx1">
                    <a:lumMod val="95000"/>
                    <a:lumOff val="5000"/>
                  </a:schemeClr>
                </a:solidFill>
              </p:spPr>
              <p:txBody>
                <a:bodyPr wrap="square" lIns="0" tIns="0" rIns="0" bIns="0">
                  <a:noAutofit/>
                </a:bodyPr>
                <a:lstStyle/>
                <a:p>
                  <a:endParaRPr lang="ja-JP" altLang="en-US" sz="600" b="1" dirty="0">
                    <a:latin typeface="+mn-ea"/>
                  </a:endParaRPr>
                </a:p>
              </p:txBody>
            </p:sp>
            <p:sp>
              <p:nvSpPr>
                <p:cNvPr id="31" name="正方形/長方形 30">
                  <a:extLst>
                    <a:ext uri="{FF2B5EF4-FFF2-40B4-BE49-F238E27FC236}">
                      <a16:creationId xmlns:a16="http://schemas.microsoft.com/office/drawing/2014/main" id="{0C88F7E7-2E49-3CCB-ACBA-D37CF58B6CAF}"/>
                    </a:ext>
                  </a:extLst>
                </p:cNvPr>
                <p:cNvSpPr/>
                <p:nvPr/>
              </p:nvSpPr>
              <p:spPr>
                <a:xfrm>
                  <a:off x="321250" y="3782252"/>
                  <a:ext cx="622098" cy="180347"/>
                </a:xfrm>
                <a:prstGeom prst="rect">
                  <a:avLst/>
                </a:prstGeom>
              </p:spPr>
              <p:txBody>
                <a:bodyPr wrap="square" lIns="0" tIns="0" rIns="0" bIns="0" anchor="ctr" anchorCtr="0">
                  <a:noAutofit/>
                </a:bodyPr>
                <a:lstStyle/>
                <a:p>
                  <a:pPr algn="ctr"/>
                  <a:r>
                    <a:rPr lang="en-US" altLang="ja-JP" sz="1000" b="1" dirty="0">
                      <a:solidFill>
                        <a:schemeClr val="bg1"/>
                      </a:solidFill>
                      <a:latin typeface="+mn-ea"/>
                    </a:rPr>
                    <a:t>LDK</a:t>
                  </a:r>
                  <a:endParaRPr lang="ja-JP" altLang="en-US" sz="1000" b="1" dirty="0">
                    <a:solidFill>
                      <a:schemeClr val="bg1"/>
                    </a:solidFill>
                    <a:latin typeface="+mn-ea"/>
                  </a:endParaRPr>
                </a:p>
              </p:txBody>
            </p:sp>
            <p:sp>
              <p:nvSpPr>
                <p:cNvPr id="34" name="正方形/長方形 33">
                  <a:extLst>
                    <a:ext uri="{FF2B5EF4-FFF2-40B4-BE49-F238E27FC236}">
                      <a16:creationId xmlns:a16="http://schemas.microsoft.com/office/drawing/2014/main" id="{8FEE6B5F-2AA3-E61F-41D8-9FF7C5650DCD}"/>
                    </a:ext>
                  </a:extLst>
                </p:cNvPr>
                <p:cNvSpPr/>
                <p:nvPr/>
              </p:nvSpPr>
              <p:spPr>
                <a:xfrm>
                  <a:off x="321250" y="3987533"/>
                  <a:ext cx="622098" cy="294874"/>
                </a:xfrm>
                <a:prstGeom prst="rect">
                  <a:avLst/>
                </a:prstGeom>
              </p:spPr>
              <p:txBody>
                <a:bodyPr wrap="square" lIns="0" tIns="0" rIns="0" bIns="0">
                  <a:noAutofit/>
                </a:bodyPr>
                <a:lstStyle/>
                <a:p>
                  <a:pPr algn="ctr"/>
                  <a:r>
                    <a:rPr lang="en-US" altLang="ja-JP" sz="1200" b="1" dirty="0">
                      <a:solidFill>
                        <a:schemeClr val="bg1"/>
                      </a:solidFill>
                      <a:latin typeface="+mn-ea"/>
                    </a:rPr>
                    <a:t>67.6</a:t>
                  </a:r>
                  <a:r>
                    <a:rPr lang="ja-JP" altLang="en-US" sz="700" dirty="0">
                      <a:solidFill>
                        <a:schemeClr val="bg1"/>
                      </a:solidFill>
                      <a:latin typeface="+mn-ea"/>
                    </a:rPr>
                    <a:t>％</a:t>
                  </a:r>
                  <a:endParaRPr lang="en-US" altLang="ja-JP" sz="700" dirty="0">
                    <a:solidFill>
                      <a:schemeClr val="bg1"/>
                    </a:solidFill>
                    <a:latin typeface="+mn-ea"/>
                  </a:endParaRPr>
                </a:p>
                <a:p>
                  <a:pPr algn="ctr"/>
                  <a:r>
                    <a:rPr lang="ja-JP" altLang="en-US" sz="800" b="1" dirty="0">
                      <a:solidFill>
                        <a:schemeClr val="bg1"/>
                      </a:solidFill>
                      <a:latin typeface="+mn-ea"/>
                    </a:rPr>
                    <a:t>約</a:t>
                  </a:r>
                  <a:r>
                    <a:rPr lang="en-US" altLang="ja-JP" sz="800" b="1" dirty="0">
                      <a:solidFill>
                        <a:schemeClr val="bg1"/>
                      </a:solidFill>
                      <a:latin typeface="+mn-ea"/>
                    </a:rPr>
                    <a:t>11</a:t>
                  </a:r>
                  <a:r>
                    <a:rPr lang="ja-JP" altLang="en-US" sz="800" b="1" dirty="0">
                      <a:solidFill>
                        <a:schemeClr val="bg1"/>
                      </a:solidFill>
                      <a:latin typeface="+mn-ea"/>
                    </a:rPr>
                    <a:t>時間</a:t>
                  </a:r>
                  <a:endParaRPr lang="en-US" altLang="ja-JP" sz="800" b="1" dirty="0">
                    <a:solidFill>
                      <a:schemeClr val="bg1"/>
                    </a:solidFill>
                    <a:latin typeface="+mn-ea"/>
                  </a:endParaRPr>
                </a:p>
              </p:txBody>
            </p:sp>
            <p:cxnSp>
              <p:nvCxnSpPr>
                <p:cNvPr id="50" name="直線コネクタ 49">
                  <a:extLst>
                    <a:ext uri="{FF2B5EF4-FFF2-40B4-BE49-F238E27FC236}">
                      <a16:creationId xmlns:a16="http://schemas.microsoft.com/office/drawing/2014/main" id="{246C8F4B-870E-D0B4-427D-03A29AA2D1CA}"/>
                    </a:ext>
                  </a:extLst>
                </p:cNvPr>
                <p:cNvCxnSpPr>
                  <a:cxnSpLocks/>
                </p:cNvCxnSpPr>
                <p:nvPr/>
              </p:nvCxnSpPr>
              <p:spPr>
                <a:xfrm>
                  <a:off x="352403" y="3982453"/>
                  <a:ext cx="55216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06" name="グループ化 105">
                <a:extLst>
                  <a:ext uri="{FF2B5EF4-FFF2-40B4-BE49-F238E27FC236}">
                    <a16:creationId xmlns:a16="http://schemas.microsoft.com/office/drawing/2014/main" id="{4CDC8BCD-D27B-F76B-AE91-1386F745EABA}"/>
                  </a:ext>
                </a:extLst>
              </p:cNvPr>
              <p:cNvGrpSpPr/>
              <p:nvPr/>
            </p:nvGrpSpPr>
            <p:grpSpPr>
              <a:xfrm>
                <a:off x="-115050" y="3769253"/>
                <a:ext cx="521060" cy="562948"/>
                <a:chOff x="71135" y="3769253"/>
                <a:chExt cx="521060" cy="562948"/>
              </a:xfrm>
            </p:grpSpPr>
            <p:grpSp>
              <p:nvGrpSpPr>
                <p:cNvPr id="99" name="グループ化 98">
                  <a:extLst>
                    <a:ext uri="{FF2B5EF4-FFF2-40B4-BE49-F238E27FC236}">
                      <a16:creationId xmlns:a16="http://schemas.microsoft.com/office/drawing/2014/main" id="{934CD15D-3ED3-C507-BABF-64AF2447813D}"/>
                    </a:ext>
                  </a:extLst>
                </p:cNvPr>
                <p:cNvGrpSpPr/>
                <p:nvPr/>
              </p:nvGrpSpPr>
              <p:grpSpPr>
                <a:xfrm>
                  <a:off x="75364" y="3769253"/>
                  <a:ext cx="504000" cy="562948"/>
                  <a:chOff x="-678485" y="3769253"/>
                  <a:chExt cx="635447" cy="562948"/>
                </a:xfrm>
              </p:grpSpPr>
              <p:sp>
                <p:nvSpPr>
                  <p:cNvPr id="103" name="正方形/長方形 102">
                    <a:extLst>
                      <a:ext uri="{FF2B5EF4-FFF2-40B4-BE49-F238E27FC236}">
                        <a16:creationId xmlns:a16="http://schemas.microsoft.com/office/drawing/2014/main" id="{F7DC1BE0-F2E3-644F-5B54-A3B0878C532D}"/>
                      </a:ext>
                    </a:extLst>
                  </p:cNvPr>
                  <p:cNvSpPr/>
                  <p:nvPr/>
                </p:nvSpPr>
                <p:spPr>
                  <a:xfrm>
                    <a:off x="-678485" y="3769253"/>
                    <a:ext cx="635447" cy="562948"/>
                  </a:xfrm>
                  <a:prstGeom prst="rect">
                    <a:avLst/>
                  </a:prstGeom>
                  <a:solidFill>
                    <a:schemeClr val="bg1">
                      <a:lumMod val="85000"/>
                    </a:schemeClr>
                  </a:solidFill>
                </p:spPr>
                <p:txBody>
                  <a:bodyPr wrap="square" lIns="0" tIns="0" rIns="0" bIns="0">
                    <a:noAutofit/>
                  </a:bodyPr>
                  <a:lstStyle/>
                  <a:p>
                    <a:endParaRPr lang="ja-JP" altLang="en-US" sz="600" b="1" dirty="0">
                      <a:latin typeface="+mn-ea"/>
                    </a:endParaRPr>
                  </a:p>
                </p:txBody>
              </p:sp>
              <p:cxnSp>
                <p:nvCxnSpPr>
                  <p:cNvPr id="105" name="直線コネクタ 104">
                    <a:extLst>
                      <a:ext uri="{FF2B5EF4-FFF2-40B4-BE49-F238E27FC236}">
                        <a16:creationId xmlns:a16="http://schemas.microsoft.com/office/drawing/2014/main" id="{4C6FED36-EB14-053B-0397-2CBE62B629FF}"/>
                      </a:ext>
                    </a:extLst>
                  </p:cNvPr>
                  <p:cNvCxnSpPr>
                    <a:cxnSpLocks/>
                  </p:cNvCxnSpPr>
                  <p:nvPr/>
                </p:nvCxnSpPr>
                <p:spPr>
                  <a:xfrm>
                    <a:off x="-631423" y="3982453"/>
                    <a:ext cx="55216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0" name="正方形/長方形 99">
                  <a:extLst>
                    <a:ext uri="{FF2B5EF4-FFF2-40B4-BE49-F238E27FC236}">
                      <a16:creationId xmlns:a16="http://schemas.microsoft.com/office/drawing/2014/main" id="{B79B06A1-3F04-1639-E2DC-CD74F5F615F8}"/>
                    </a:ext>
                  </a:extLst>
                </p:cNvPr>
                <p:cNvSpPr/>
                <p:nvPr/>
              </p:nvSpPr>
              <p:spPr>
                <a:xfrm>
                  <a:off x="80959" y="3782252"/>
                  <a:ext cx="488581" cy="180347"/>
                </a:xfrm>
                <a:prstGeom prst="rect">
                  <a:avLst/>
                </a:prstGeom>
              </p:spPr>
              <p:txBody>
                <a:bodyPr wrap="square" lIns="0" tIns="0" rIns="0" bIns="0" anchor="ctr" anchorCtr="0">
                  <a:noAutofit/>
                </a:bodyPr>
                <a:lstStyle/>
                <a:p>
                  <a:pPr algn="ctr"/>
                  <a:r>
                    <a:rPr lang="ja-JP" altLang="en-US" sz="900" b="1" dirty="0">
                      <a:latin typeface="+mn-ea"/>
                    </a:rPr>
                    <a:t>子供部屋</a:t>
                  </a:r>
                </a:p>
              </p:txBody>
            </p:sp>
            <p:sp>
              <p:nvSpPr>
                <p:cNvPr id="101" name="正方形/長方形 100">
                  <a:extLst>
                    <a:ext uri="{FF2B5EF4-FFF2-40B4-BE49-F238E27FC236}">
                      <a16:creationId xmlns:a16="http://schemas.microsoft.com/office/drawing/2014/main" id="{C4C6CD02-64D5-0AF9-6047-988F929617A0}"/>
                    </a:ext>
                  </a:extLst>
                </p:cNvPr>
                <p:cNvSpPr/>
                <p:nvPr/>
              </p:nvSpPr>
              <p:spPr>
                <a:xfrm>
                  <a:off x="71135" y="3987533"/>
                  <a:ext cx="521060" cy="294874"/>
                </a:xfrm>
                <a:prstGeom prst="rect">
                  <a:avLst/>
                </a:prstGeom>
              </p:spPr>
              <p:txBody>
                <a:bodyPr wrap="square" lIns="0" tIns="0" rIns="0" bIns="0">
                  <a:noAutofit/>
                </a:bodyPr>
                <a:lstStyle/>
                <a:p>
                  <a:pPr algn="ctr"/>
                  <a:r>
                    <a:rPr lang="en-US" altLang="ja-JP" sz="1200" b="1" dirty="0">
                      <a:latin typeface="+mn-ea"/>
                    </a:rPr>
                    <a:t>11</a:t>
                  </a:r>
                  <a:r>
                    <a:rPr lang="ja-JP" altLang="en-US" sz="700" dirty="0">
                      <a:latin typeface="+mn-ea"/>
                    </a:rPr>
                    <a:t>％</a:t>
                  </a:r>
                  <a:endParaRPr lang="en-US" altLang="ja-JP" sz="700" dirty="0">
                    <a:latin typeface="+mn-ea"/>
                  </a:endParaRPr>
                </a:p>
                <a:p>
                  <a:pPr algn="ctr"/>
                  <a:r>
                    <a:rPr lang="ja-JP" altLang="en-US" sz="800" b="1" dirty="0">
                      <a:latin typeface="+mn-ea"/>
                    </a:rPr>
                    <a:t>約</a:t>
                  </a:r>
                  <a:r>
                    <a:rPr lang="en-US" altLang="ja-JP" sz="800" b="1" dirty="0">
                      <a:latin typeface="+mn-ea"/>
                    </a:rPr>
                    <a:t>2</a:t>
                  </a:r>
                  <a:r>
                    <a:rPr lang="ja-JP" altLang="en-US" sz="800" b="1" dirty="0">
                      <a:latin typeface="+mn-ea"/>
                    </a:rPr>
                    <a:t>時間</a:t>
                  </a:r>
                  <a:endParaRPr lang="en-US" altLang="ja-JP" sz="800" b="1" dirty="0">
                    <a:latin typeface="+mn-ea"/>
                  </a:endParaRPr>
                </a:p>
              </p:txBody>
            </p:sp>
          </p:grpSp>
          <p:grpSp>
            <p:nvGrpSpPr>
              <p:cNvPr id="109" name="グループ化 108">
                <a:extLst>
                  <a:ext uri="{FF2B5EF4-FFF2-40B4-BE49-F238E27FC236}">
                    <a16:creationId xmlns:a16="http://schemas.microsoft.com/office/drawing/2014/main" id="{CFC923F8-363F-3842-4B54-07B838EBE79A}"/>
                  </a:ext>
                </a:extLst>
              </p:cNvPr>
              <p:cNvGrpSpPr/>
              <p:nvPr/>
            </p:nvGrpSpPr>
            <p:grpSpPr>
              <a:xfrm>
                <a:off x="-677206" y="3769253"/>
                <a:ext cx="521060" cy="562948"/>
                <a:chOff x="71135" y="3769253"/>
                <a:chExt cx="521060" cy="562948"/>
              </a:xfrm>
            </p:grpSpPr>
            <p:grpSp>
              <p:nvGrpSpPr>
                <p:cNvPr id="110" name="グループ化 109">
                  <a:extLst>
                    <a:ext uri="{FF2B5EF4-FFF2-40B4-BE49-F238E27FC236}">
                      <a16:creationId xmlns:a16="http://schemas.microsoft.com/office/drawing/2014/main" id="{8030EE7B-ADF2-28CE-980A-008DFE947FB8}"/>
                    </a:ext>
                  </a:extLst>
                </p:cNvPr>
                <p:cNvGrpSpPr/>
                <p:nvPr/>
              </p:nvGrpSpPr>
              <p:grpSpPr>
                <a:xfrm>
                  <a:off x="75364" y="3769253"/>
                  <a:ext cx="504000" cy="562948"/>
                  <a:chOff x="-678485" y="3769253"/>
                  <a:chExt cx="635447" cy="562948"/>
                </a:xfrm>
              </p:grpSpPr>
              <p:sp>
                <p:nvSpPr>
                  <p:cNvPr id="113" name="正方形/長方形 112">
                    <a:extLst>
                      <a:ext uri="{FF2B5EF4-FFF2-40B4-BE49-F238E27FC236}">
                        <a16:creationId xmlns:a16="http://schemas.microsoft.com/office/drawing/2014/main" id="{966E0101-4565-B62F-3A92-3B4108784987}"/>
                      </a:ext>
                    </a:extLst>
                  </p:cNvPr>
                  <p:cNvSpPr/>
                  <p:nvPr/>
                </p:nvSpPr>
                <p:spPr>
                  <a:xfrm>
                    <a:off x="-678485" y="3769253"/>
                    <a:ext cx="635447" cy="562948"/>
                  </a:xfrm>
                  <a:prstGeom prst="rect">
                    <a:avLst/>
                  </a:prstGeom>
                  <a:solidFill>
                    <a:schemeClr val="bg1">
                      <a:lumMod val="85000"/>
                    </a:schemeClr>
                  </a:solidFill>
                </p:spPr>
                <p:txBody>
                  <a:bodyPr wrap="square" lIns="0" tIns="0" rIns="0" bIns="0">
                    <a:noAutofit/>
                  </a:bodyPr>
                  <a:lstStyle/>
                  <a:p>
                    <a:endParaRPr lang="ja-JP" altLang="en-US" sz="600" b="1" dirty="0">
                      <a:latin typeface="+mn-ea"/>
                    </a:endParaRPr>
                  </a:p>
                </p:txBody>
              </p:sp>
              <p:cxnSp>
                <p:nvCxnSpPr>
                  <p:cNvPr id="114" name="直線コネクタ 113">
                    <a:extLst>
                      <a:ext uri="{FF2B5EF4-FFF2-40B4-BE49-F238E27FC236}">
                        <a16:creationId xmlns:a16="http://schemas.microsoft.com/office/drawing/2014/main" id="{DE73DA2B-F8A3-8F85-CB08-14BA2B38E992}"/>
                      </a:ext>
                    </a:extLst>
                  </p:cNvPr>
                  <p:cNvCxnSpPr>
                    <a:cxnSpLocks/>
                  </p:cNvCxnSpPr>
                  <p:nvPr/>
                </p:nvCxnSpPr>
                <p:spPr>
                  <a:xfrm>
                    <a:off x="-631423" y="3982453"/>
                    <a:ext cx="55216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1" name="正方形/長方形 110">
                  <a:extLst>
                    <a:ext uri="{FF2B5EF4-FFF2-40B4-BE49-F238E27FC236}">
                      <a16:creationId xmlns:a16="http://schemas.microsoft.com/office/drawing/2014/main" id="{CCE843B0-D0FE-FCAE-49EA-1CB154FD5D7B}"/>
                    </a:ext>
                  </a:extLst>
                </p:cNvPr>
                <p:cNvSpPr/>
                <p:nvPr/>
              </p:nvSpPr>
              <p:spPr>
                <a:xfrm>
                  <a:off x="80959" y="3782252"/>
                  <a:ext cx="488581" cy="180347"/>
                </a:xfrm>
                <a:prstGeom prst="rect">
                  <a:avLst/>
                </a:prstGeom>
              </p:spPr>
              <p:txBody>
                <a:bodyPr wrap="square" lIns="0" tIns="0" rIns="0" bIns="0" anchor="ctr" anchorCtr="0">
                  <a:noAutofit/>
                </a:bodyPr>
                <a:lstStyle/>
                <a:p>
                  <a:pPr algn="ctr"/>
                  <a:r>
                    <a:rPr lang="ja-JP" altLang="en-US" sz="900" b="1" dirty="0">
                      <a:latin typeface="+mn-ea"/>
                    </a:rPr>
                    <a:t>寝室</a:t>
                  </a:r>
                </a:p>
              </p:txBody>
            </p:sp>
            <p:sp>
              <p:nvSpPr>
                <p:cNvPr id="112" name="正方形/長方形 111">
                  <a:extLst>
                    <a:ext uri="{FF2B5EF4-FFF2-40B4-BE49-F238E27FC236}">
                      <a16:creationId xmlns:a16="http://schemas.microsoft.com/office/drawing/2014/main" id="{D9349D65-F020-0BE6-FB33-24099A59420A}"/>
                    </a:ext>
                  </a:extLst>
                </p:cNvPr>
                <p:cNvSpPr/>
                <p:nvPr/>
              </p:nvSpPr>
              <p:spPr>
                <a:xfrm>
                  <a:off x="71135" y="3987533"/>
                  <a:ext cx="521060" cy="294874"/>
                </a:xfrm>
                <a:prstGeom prst="rect">
                  <a:avLst/>
                </a:prstGeom>
              </p:spPr>
              <p:txBody>
                <a:bodyPr wrap="square" lIns="0" tIns="0" rIns="0" bIns="0">
                  <a:noAutofit/>
                </a:bodyPr>
                <a:lstStyle/>
                <a:p>
                  <a:pPr algn="ctr"/>
                  <a:r>
                    <a:rPr lang="en-US" altLang="ja-JP" sz="1200" b="1" dirty="0">
                      <a:latin typeface="+mn-ea"/>
                    </a:rPr>
                    <a:t>2.9</a:t>
                  </a:r>
                  <a:r>
                    <a:rPr lang="ja-JP" altLang="en-US" sz="700" dirty="0">
                      <a:latin typeface="+mn-ea"/>
                    </a:rPr>
                    <a:t>％</a:t>
                  </a:r>
                  <a:endParaRPr lang="en-US" altLang="ja-JP" sz="700" dirty="0">
                    <a:latin typeface="+mn-ea"/>
                  </a:endParaRPr>
                </a:p>
                <a:p>
                  <a:pPr algn="ctr"/>
                  <a:r>
                    <a:rPr lang="ja-JP" altLang="en-US" sz="800" b="1" dirty="0">
                      <a:latin typeface="+mn-ea"/>
                    </a:rPr>
                    <a:t>約</a:t>
                  </a:r>
                  <a:r>
                    <a:rPr lang="en-US" altLang="ja-JP" sz="800" b="1" dirty="0">
                      <a:latin typeface="+mn-ea"/>
                    </a:rPr>
                    <a:t>0.5</a:t>
                  </a:r>
                  <a:r>
                    <a:rPr lang="ja-JP" altLang="en-US" sz="800" b="1" dirty="0">
                      <a:latin typeface="+mn-ea"/>
                    </a:rPr>
                    <a:t>時間</a:t>
                  </a:r>
                  <a:endParaRPr lang="en-US" altLang="ja-JP" sz="800" b="1" dirty="0">
                    <a:latin typeface="+mn-ea"/>
                  </a:endParaRPr>
                </a:p>
              </p:txBody>
            </p:sp>
          </p:grpSp>
          <p:grpSp>
            <p:nvGrpSpPr>
              <p:cNvPr id="117" name="グループ化 116">
                <a:extLst>
                  <a:ext uri="{FF2B5EF4-FFF2-40B4-BE49-F238E27FC236}">
                    <a16:creationId xmlns:a16="http://schemas.microsoft.com/office/drawing/2014/main" id="{59E8342E-A16C-D67D-48AA-0C1134864F90}"/>
                  </a:ext>
                </a:extLst>
              </p:cNvPr>
              <p:cNvGrpSpPr/>
              <p:nvPr/>
            </p:nvGrpSpPr>
            <p:grpSpPr>
              <a:xfrm>
                <a:off x="447107" y="3769253"/>
                <a:ext cx="521060" cy="562948"/>
                <a:chOff x="71135" y="3769253"/>
                <a:chExt cx="521060" cy="562948"/>
              </a:xfrm>
            </p:grpSpPr>
            <p:grpSp>
              <p:nvGrpSpPr>
                <p:cNvPr id="119" name="グループ化 118">
                  <a:extLst>
                    <a:ext uri="{FF2B5EF4-FFF2-40B4-BE49-F238E27FC236}">
                      <a16:creationId xmlns:a16="http://schemas.microsoft.com/office/drawing/2014/main" id="{EA78E348-1B73-3F77-470E-50345BF2C95E}"/>
                    </a:ext>
                  </a:extLst>
                </p:cNvPr>
                <p:cNvGrpSpPr/>
                <p:nvPr/>
              </p:nvGrpSpPr>
              <p:grpSpPr>
                <a:xfrm>
                  <a:off x="75364" y="3769253"/>
                  <a:ext cx="504000" cy="562948"/>
                  <a:chOff x="-678485" y="3769253"/>
                  <a:chExt cx="635447" cy="562948"/>
                </a:xfrm>
              </p:grpSpPr>
              <p:sp>
                <p:nvSpPr>
                  <p:cNvPr id="124" name="正方形/長方形 123">
                    <a:extLst>
                      <a:ext uri="{FF2B5EF4-FFF2-40B4-BE49-F238E27FC236}">
                        <a16:creationId xmlns:a16="http://schemas.microsoft.com/office/drawing/2014/main" id="{42977A3B-6B3A-8C4F-A505-DE3E369C0331}"/>
                      </a:ext>
                    </a:extLst>
                  </p:cNvPr>
                  <p:cNvSpPr/>
                  <p:nvPr/>
                </p:nvSpPr>
                <p:spPr>
                  <a:xfrm>
                    <a:off x="-678485" y="3769253"/>
                    <a:ext cx="635447" cy="562948"/>
                  </a:xfrm>
                  <a:prstGeom prst="rect">
                    <a:avLst/>
                  </a:prstGeom>
                  <a:solidFill>
                    <a:schemeClr val="bg1">
                      <a:lumMod val="85000"/>
                    </a:schemeClr>
                  </a:solidFill>
                </p:spPr>
                <p:txBody>
                  <a:bodyPr wrap="square" lIns="0" tIns="0" rIns="0" bIns="0">
                    <a:noAutofit/>
                  </a:bodyPr>
                  <a:lstStyle/>
                  <a:p>
                    <a:endParaRPr lang="ja-JP" altLang="en-US" sz="600" b="1" dirty="0">
                      <a:latin typeface="+mn-ea"/>
                    </a:endParaRPr>
                  </a:p>
                </p:txBody>
              </p:sp>
              <p:cxnSp>
                <p:nvCxnSpPr>
                  <p:cNvPr id="131" name="直線コネクタ 130">
                    <a:extLst>
                      <a:ext uri="{FF2B5EF4-FFF2-40B4-BE49-F238E27FC236}">
                        <a16:creationId xmlns:a16="http://schemas.microsoft.com/office/drawing/2014/main" id="{C2654230-6E1E-42F9-A4EA-F7D1E1BD13C1}"/>
                      </a:ext>
                    </a:extLst>
                  </p:cNvPr>
                  <p:cNvCxnSpPr>
                    <a:cxnSpLocks/>
                  </p:cNvCxnSpPr>
                  <p:nvPr/>
                </p:nvCxnSpPr>
                <p:spPr>
                  <a:xfrm>
                    <a:off x="-631423" y="3982453"/>
                    <a:ext cx="55216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0" name="正方形/長方形 119">
                  <a:extLst>
                    <a:ext uri="{FF2B5EF4-FFF2-40B4-BE49-F238E27FC236}">
                      <a16:creationId xmlns:a16="http://schemas.microsoft.com/office/drawing/2014/main" id="{6CAE8B5B-8F5A-34B1-5A52-6EEA259E2DA1}"/>
                    </a:ext>
                  </a:extLst>
                </p:cNvPr>
                <p:cNvSpPr/>
                <p:nvPr/>
              </p:nvSpPr>
              <p:spPr>
                <a:xfrm>
                  <a:off x="80959" y="3782252"/>
                  <a:ext cx="488581" cy="180347"/>
                </a:xfrm>
                <a:prstGeom prst="rect">
                  <a:avLst/>
                </a:prstGeom>
              </p:spPr>
              <p:txBody>
                <a:bodyPr wrap="square" lIns="0" tIns="0" rIns="0" bIns="0" anchor="ctr" anchorCtr="0">
                  <a:noAutofit/>
                </a:bodyPr>
                <a:lstStyle/>
                <a:p>
                  <a:pPr algn="ctr"/>
                  <a:r>
                    <a:rPr lang="ja-JP" altLang="en-US" sz="900" b="1" dirty="0">
                      <a:latin typeface="+mn-ea"/>
                    </a:rPr>
                    <a:t>その他</a:t>
                  </a:r>
                </a:p>
              </p:txBody>
            </p:sp>
            <p:sp>
              <p:nvSpPr>
                <p:cNvPr id="123" name="正方形/長方形 122">
                  <a:extLst>
                    <a:ext uri="{FF2B5EF4-FFF2-40B4-BE49-F238E27FC236}">
                      <a16:creationId xmlns:a16="http://schemas.microsoft.com/office/drawing/2014/main" id="{4209C292-7A5A-8919-4190-1063F9CDABC0}"/>
                    </a:ext>
                  </a:extLst>
                </p:cNvPr>
                <p:cNvSpPr/>
                <p:nvPr/>
              </p:nvSpPr>
              <p:spPr>
                <a:xfrm>
                  <a:off x="71135" y="3987533"/>
                  <a:ext cx="521060" cy="294874"/>
                </a:xfrm>
                <a:prstGeom prst="rect">
                  <a:avLst/>
                </a:prstGeom>
              </p:spPr>
              <p:txBody>
                <a:bodyPr wrap="square" lIns="0" tIns="0" rIns="0" bIns="0">
                  <a:noAutofit/>
                </a:bodyPr>
                <a:lstStyle/>
                <a:p>
                  <a:pPr algn="ctr"/>
                  <a:r>
                    <a:rPr lang="en-US" altLang="ja-JP" sz="1200" b="1" dirty="0">
                      <a:latin typeface="+mn-ea"/>
                    </a:rPr>
                    <a:t>18.5</a:t>
                  </a:r>
                  <a:r>
                    <a:rPr lang="ja-JP" altLang="en-US" sz="700" dirty="0">
                      <a:latin typeface="+mn-ea"/>
                    </a:rPr>
                    <a:t>％</a:t>
                  </a:r>
                  <a:endParaRPr lang="en-US" altLang="ja-JP" sz="700" dirty="0">
                    <a:latin typeface="+mn-ea"/>
                  </a:endParaRPr>
                </a:p>
                <a:p>
                  <a:pPr algn="ctr"/>
                  <a:r>
                    <a:rPr lang="ja-JP" altLang="en-US" sz="800" b="1" dirty="0">
                      <a:latin typeface="+mn-ea"/>
                    </a:rPr>
                    <a:t>約</a:t>
                  </a:r>
                  <a:r>
                    <a:rPr lang="en-US" altLang="ja-JP" sz="800" b="1" dirty="0">
                      <a:latin typeface="+mn-ea"/>
                    </a:rPr>
                    <a:t>3</a:t>
                  </a:r>
                  <a:r>
                    <a:rPr lang="ja-JP" altLang="en-US" sz="800" b="1" dirty="0">
                      <a:latin typeface="+mn-ea"/>
                    </a:rPr>
                    <a:t>時間</a:t>
                  </a:r>
                  <a:endParaRPr lang="en-US" altLang="ja-JP" sz="800" b="1" dirty="0">
                    <a:latin typeface="+mn-ea"/>
                  </a:endParaRPr>
                </a:p>
              </p:txBody>
            </p:sp>
          </p:grpSp>
        </p:grpSp>
      </p:grpSp>
      <p:sp>
        <p:nvSpPr>
          <p:cNvPr id="135" name="正方形/長方形 134">
            <a:extLst>
              <a:ext uri="{FF2B5EF4-FFF2-40B4-BE49-F238E27FC236}">
                <a16:creationId xmlns:a16="http://schemas.microsoft.com/office/drawing/2014/main" id="{A7357DEF-9C13-00D0-3121-1340C4180181}"/>
              </a:ext>
            </a:extLst>
          </p:cNvPr>
          <p:cNvSpPr/>
          <p:nvPr/>
        </p:nvSpPr>
        <p:spPr>
          <a:xfrm>
            <a:off x="283707" y="2023074"/>
            <a:ext cx="3577967" cy="175707"/>
          </a:xfrm>
          <a:prstGeom prst="rect">
            <a:avLst/>
          </a:prstGeom>
        </p:spPr>
        <p:txBody>
          <a:bodyPr wrap="square" lIns="0" tIns="36000" rIns="0" bIns="36000">
            <a:noAutofit/>
          </a:bodyPr>
          <a:lstStyle/>
          <a:p>
            <a:r>
              <a:rPr lang="ja-JP" altLang="en-US" sz="900" b="1" dirty="0">
                <a:latin typeface="+mn-ea"/>
              </a:rPr>
              <a:t>■床選び前に知っておきたい「毎日の床ダメージ」</a:t>
            </a:r>
          </a:p>
        </p:txBody>
      </p:sp>
      <p:sp>
        <p:nvSpPr>
          <p:cNvPr id="136" name="正方形/長方形 135">
            <a:extLst>
              <a:ext uri="{FF2B5EF4-FFF2-40B4-BE49-F238E27FC236}">
                <a16:creationId xmlns:a16="http://schemas.microsoft.com/office/drawing/2014/main" id="{9BDFDAD2-B225-28F7-9B18-DDEB801BAB7E}"/>
              </a:ext>
            </a:extLst>
          </p:cNvPr>
          <p:cNvSpPr/>
          <p:nvPr/>
        </p:nvSpPr>
        <p:spPr>
          <a:xfrm>
            <a:off x="142875" y="3819852"/>
            <a:ext cx="3718800" cy="175707"/>
          </a:xfrm>
          <a:prstGeom prst="rect">
            <a:avLst/>
          </a:prstGeom>
        </p:spPr>
        <p:txBody>
          <a:bodyPr wrap="square" lIns="0" tIns="36000" rIns="0" bIns="36000">
            <a:noAutofit/>
          </a:bodyPr>
          <a:lstStyle/>
          <a:p>
            <a:r>
              <a:rPr lang="ja-JP" altLang="en-US" sz="900" b="1" dirty="0">
                <a:latin typeface="+mn-ea"/>
              </a:rPr>
              <a:t>■特に</a:t>
            </a:r>
            <a:r>
              <a:rPr lang="en-US" altLang="ja-JP" sz="900" b="1" dirty="0">
                <a:latin typeface="+mn-ea"/>
              </a:rPr>
              <a:t>LDK</a:t>
            </a:r>
            <a:r>
              <a:rPr lang="ja-JP" altLang="en-US" sz="900" b="1" dirty="0">
                <a:latin typeface="+mn-ea"/>
              </a:rPr>
              <a:t>は家事動線やくつろぎの中心として、滞在が長くなる場所です</a:t>
            </a:r>
          </a:p>
        </p:txBody>
      </p:sp>
      <p:pic>
        <p:nvPicPr>
          <p:cNvPr id="159" name="図 158">
            <a:extLst>
              <a:ext uri="{FF2B5EF4-FFF2-40B4-BE49-F238E27FC236}">
                <a16:creationId xmlns:a16="http://schemas.microsoft.com/office/drawing/2014/main" id="{34275BC3-2E7C-B64C-B650-450500D014ED}"/>
              </a:ext>
            </a:extLst>
          </p:cNvPr>
          <p:cNvPicPr>
            <a:picLocks noChangeAspect="1"/>
          </p:cNvPicPr>
          <p:nvPr/>
        </p:nvPicPr>
        <p:blipFill rotWithShape="1">
          <a:blip r:embed="rId31"/>
          <a:srcRect t="32130"/>
          <a:stretch/>
        </p:blipFill>
        <p:spPr>
          <a:xfrm>
            <a:off x="5619017" y="937728"/>
            <a:ext cx="1457616" cy="613962"/>
          </a:xfrm>
          <a:prstGeom prst="rect">
            <a:avLst/>
          </a:prstGeom>
        </p:spPr>
      </p:pic>
      <p:sp>
        <p:nvSpPr>
          <p:cNvPr id="165" name="テキスト ボックス 164">
            <a:extLst>
              <a:ext uri="{FF2B5EF4-FFF2-40B4-BE49-F238E27FC236}">
                <a16:creationId xmlns:a16="http://schemas.microsoft.com/office/drawing/2014/main" id="{AD524558-C451-6EB7-85E6-EC35384D9629}"/>
              </a:ext>
            </a:extLst>
          </p:cNvPr>
          <p:cNvSpPr txBox="1"/>
          <p:nvPr/>
        </p:nvSpPr>
        <p:spPr>
          <a:xfrm>
            <a:off x="4713164" y="2125853"/>
            <a:ext cx="1024319" cy="215444"/>
          </a:xfrm>
          <a:prstGeom prst="rect">
            <a:avLst/>
          </a:prstGeom>
          <a:noFill/>
        </p:spPr>
        <p:txBody>
          <a:bodyPr wrap="none" lIns="0" tIns="0" rIns="0" bIns="0" rtlCol="0">
            <a:spAutoFit/>
          </a:bodyPr>
          <a:lstStyle/>
          <a:p>
            <a:r>
              <a:rPr kumimoji="1" lang="ja-JP" altLang="en-US" sz="1400" b="1" dirty="0">
                <a:latin typeface="+mn-ea"/>
              </a:rPr>
              <a:t>トリプルコート</a:t>
            </a:r>
          </a:p>
        </p:txBody>
      </p:sp>
      <p:sp>
        <p:nvSpPr>
          <p:cNvPr id="166" name="テキスト ボックス 165">
            <a:extLst>
              <a:ext uri="{FF2B5EF4-FFF2-40B4-BE49-F238E27FC236}">
                <a16:creationId xmlns:a16="http://schemas.microsoft.com/office/drawing/2014/main" id="{08F11B90-A509-E505-ECEB-F0BF301C780C}"/>
              </a:ext>
            </a:extLst>
          </p:cNvPr>
          <p:cNvSpPr txBox="1"/>
          <p:nvPr/>
        </p:nvSpPr>
        <p:spPr>
          <a:xfrm>
            <a:off x="4684310" y="3726873"/>
            <a:ext cx="939361" cy="215444"/>
          </a:xfrm>
          <a:prstGeom prst="rect">
            <a:avLst/>
          </a:prstGeom>
          <a:noFill/>
        </p:spPr>
        <p:txBody>
          <a:bodyPr wrap="none" lIns="0" tIns="0" rIns="0" bIns="0" rtlCol="0">
            <a:spAutoFit/>
          </a:bodyPr>
          <a:lstStyle/>
          <a:p>
            <a:pPr algn="ctr"/>
            <a:r>
              <a:rPr lang="ja-JP" altLang="en-US" sz="1400" b="1" dirty="0">
                <a:latin typeface="+mn-ea"/>
              </a:rPr>
              <a:t>ダブル</a:t>
            </a:r>
            <a:r>
              <a:rPr kumimoji="1" lang="ja-JP" altLang="en-US" sz="1400" b="1" dirty="0">
                <a:latin typeface="+mn-ea"/>
              </a:rPr>
              <a:t>コート</a:t>
            </a:r>
          </a:p>
        </p:txBody>
      </p:sp>
      <p:grpSp>
        <p:nvGrpSpPr>
          <p:cNvPr id="129" name="グループ化 128">
            <a:extLst>
              <a:ext uri="{FF2B5EF4-FFF2-40B4-BE49-F238E27FC236}">
                <a16:creationId xmlns:a16="http://schemas.microsoft.com/office/drawing/2014/main" id="{16004DB2-5F20-4C5F-D808-26C183446B17}"/>
              </a:ext>
            </a:extLst>
          </p:cNvPr>
          <p:cNvGrpSpPr/>
          <p:nvPr/>
        </p:nvGrpSpPr>
        <p:grpSpPr>
          <a:xfrm>
            <a:off x="283708" y="2248576"/>
            <a:ext cx="1043357" cy="1271520"/>
            <a:chOff x="283708" y="2248576"/>
            <a:chExt cx="1043357" cy="1271520"/>
          </a:xfrm>
        </p:grpSpPr>
        <p:pic>
          <p:nvPicPr>
            <p:cNvPr id="4" name="図 3">
              <a:extLst>
                <a:ext uri="{FF2B5EF4-FFF2-40B4-BE49-F238E27FC236}">
                  <a16:creationId xmlns:a16="http://schemas.microsoft.com/office/drawing/2014/main" id="{C72953D8-5C1D-40B9-D2E7-B084E043F9F0}"/>
                </a:ext>
              </a:extLst>
            </p:cNvPr>
            <p:cNvPicPr>
              <a:picLocks noChangeAspect="1"/>
            </p:cNvPicPr>
            <p:nvPr/>
          </p:nvPicPr>
          <p:blipFill>
            <a:blip r:embed="rId32"/>
            <a:stretch>
              <a:fillRect/>
            </a:stretch>
          </p:blipFill>
          <p:spPr>
            <a:xfrm>
              <a:off x="283708" y="2248576"/>
              <a:ext cx="1043357" cy="883136"/>
            </a:xfrm>
            <a:prstGeom prst="rect">
              <a:avLst/>
            </a:prstGeom>
          </p:spPr>
        </p:pic>
        <p:grpSp>
          <p:nvGrpSpPr>
            <p:cNvPr id="401" name="グループ化 400">
              <a:extLst>
                <a:ext uri="{FF2B5EF4-FFF2-40B4-BE49-F238E27FC236}">
                  <a16:creationId xmlns:a16="http://schemas.microsoft.com/office/drawing/2014/main" id="{0C445C13-CDE1-B364-A3DC-F493FE58C799}"/>
                </a:ext>
              </a:extLst>
            </p:cNvPr>
            <p:cNvGrpSpPr/>
            <p:nvPr/>
          </p:nvGrpSpPr>
          <p:grpSpPr>
            <a:xfrm>
              <a:off x="335928" y="3160096"/>
              <a:ext cx="419310" cy="360000"/>
              <a:chOff x="390222" y="3160096"/>
              <a:chExt cx="419310" cy="360000"/>
            </a:xfrm>
          </p:grpSpPr>
          <p:pic>
            <p:nvPicPr>
              <p:cNvPr id="374" name="図 373">
                <a:extLst>
                  <a:ext uri="{FF2B5EF4-FFF2-40B4-BE49-F238E27FC236}">
                    <a16:creationId xmlns:a16="http://schemas.microsoft.com/office/drawing/2014/main" id="{203D8906-0BCE-CD22-EB6D-AD8AA9EA0385}"/>
                  </a:ext>
                </a:extLst>
              </p:cNvPr>
              <p:cNvPicPr>
                <a:picLocks noChangeAspect="1"/>
              </p:cNvPicPr>
              <p:nvPr/>
            </p:nvPicPr>
            <p:blipFill>
              <a:blip r:embed="rId33"/>
              <a:stretch>
                <a:fillRect/>
              </a:stretch>
            </p:blipFill>
            <p:spPr>
              <a:xfrm>
                <a:off x="419555" y="3160096"/>
                <a:ext cx="360644" cy="360000"/>
              </a:xfrm>
              <a:prstGeom prst="rect">
                <a:avLst/>
              </a:prstGeom>
            </p:spPr>
          </p:pic>
          <p:sp>
            <p:nvSpPr>
              <p:cNvPr id="386" name="正方形/長方形 385">
                <a:extLst>
                  <a:ext uri="{FF2B5EF4-FFF2-40B4-BE49-F238E27FC236}">
                    <a16:creationId xmlns:a16="http://schemas.microsoft.com/office/drawing/2014/main" id="{C9E7DC29-C125-DB2B-125B-8BDC83A84B40}"/>
                  </a:ext>
                </a:extLst>
              </p:cNvPr>
              <p:cNvSpPr/>
              <p:nvPr/>
            </p:nvSpPr>
            <p:spPr>
              <a:xfrm>
                <a:off x="390222" y="3404426"/>
                <a:ext cx="419310" cy="76944"/>
              </a:xfrm>
              <a:prstGeom prst="rect">
                <a:avLst/>
              </a:prstGeom>
            </p:spPr>
            <p:txBody>
              <a:bodyPr wrap="square" lIns="0" tIns="0" rIns="0" bIns="0">
                <a:spAutoFit/>
              </a:bodyPr>
              <a:lstStyle/>
              <a:p>
                <a:pPr algn="ctr"/>
                <a:r>
                  <a:rPr lang="ja-JP" altLang="en-US" sz="500" b="1" dirty="0">
                    <a:latin typeface="+mn-ea"/>
                  </a:rPr>
                  <a:t>汚れにくさ</a:t>
                </a:r>
              </a:p>
            </p:txBody>
          </p:sp>
        </p:grpSp>
        <p:grpSp>
          <p:nvGrpSpPr>
            <p:cNvPr id="400" name="グループ化 399">
              <a:extLst>
                <a:ext uri="{FF2B5EF4-FFF2-40B4-BE49-F238E27FC236}">
                  <a16:creationId xmlns:a16="http://schemas.microsoft.com/office/drawing/2014/main" id="{79AC0BAC-4E15-4CB0-6D1A-843E1F3EF0DB}"/>
                </a:ext>
              </a:extLst>
            </p:cNvPr>
            <p:cNvGrpSpPr/>
            <p:nvPr/>
          </p:nvGrpSpPr>
          <p:grpSpPr>
            <a:xfrm>
              <a:off x="747256" y="3160096"/>
              <a:ext cx="564060" cy="360000"/>
              <a:chOff x="836041" y="3160096"/>
              <a:chExt cx="564060" cy="360000"/>
            </a:xfrm>
          </p:grpSpPr>
          <p:pic>
            <p:nvPicPr>
              <p:cNvPr id="376" name="図 375">
                <a:extLst>
                  <a:ext uri="{FF2B5EF4-FFF2-40B4-BE49-F238E27FC236}">
                    <a16:creationId xmlns:a16="http://schemas.microsoft.com/office/drawing/2014/main" id="{61975E31-C164-528E-2B3E-8D6AA150A35F}"/>
                  </a:ext>
                </a:extLst>
              </p:cNvPr>
              <p:cNvPicPr>
                <a:picLocks noChangeAspect="1"/>
              </p:cNvPicPr>
              <p:nvPr/>
            </p:nvPicPr>
            <p:blipFill>
              <a:blip r:embed="rId34"/>
              <a:stretch>
                <a:fillRect/>
              </a:stretch>
            </p:blipFill>
            <p:spPr>
              <a:xfrm>
                <a:off x="937749" y="3160096"/>
                <a:ext cx="360644" cy="360000"/>
              </a:xfrm>
              <a:prstGeom prst="rect">
                <a:avLst/>
              </a:prstGeom>
            </p:spPr>
          </p:pic>
          <p:sp>
            <p:nvSpPr>
              <p:cNvPr id="387" name="正方形/長方形 386">
                <a:extLst>
                  <a:ext uri="{FF2B5EF4-FFF2-40B4-BE49-F238E27FC236}">
                    <a16:creationId xmlns:a16="http://schemas.microsoft.com/office/drawing/2014/main" id="{189867D8-D331-C3E5-BCE3-55537ABBCDB5}"/>
                  </a:ext>
                </a:extLst>
              </p:cNvPr>
              <p:cNvSpPr/>
              <p:nvPr/>
            </p:nvSpPr>
            <p:spPr>
              <a:xfrm>
                <a:off x="836041" y="3404426"/>
                <a:ext cx="564060" cy="76944"/>
              </a:xfrm>
              <a:prstGeom prst="rect">
                <a:avLst/>
              </a:prstGeom>
            </p:spPr>
            <p:txBody>
              <a:bodyPr wrap="square" lIns="0" tIns="0" rIns="0" bIns="0">
                <a:spAutoFit/>
              </a:bodyPr>
              <a:lstStyle/>
              <a:p>
                <a:pPr algn="ctr"/>
                <a:r>
                  <a:rPr lang="ja-JP" altLang="en-US" sz="500" b="1" dirty="0">
                    <a:latin typeface="+mn-ea"/>
                  </a:rPr>
                  <a:t>水のしみ込みにくさ</a:t>
                </a:r>
              </a:p>
            </p:txBody>
          </p:sp>
        </p:grpSp>
      </p:grpSp>
      <p:grpSp>
        <p:nvGrpSpPr>
          <p:cNvPr id="130" name="グループ化 129">
            <a:extLst>
              <a:ext uri="{FF2B5EF4-FFF2-40B4-BE49-F238E27FC236}">
                <a16:creationId xmlns:a16="http://schemas.microsoft.com/office/drawing/2014/main" id="{A08B5470-AEF4-2EB2-60A1-5AF6DA64E7DF}"/>
              </a:ext>
            </a:extLst>
          </p:cNvPr>
          <p:cNvGrpSpPr/>
          <p:nvPr/>
        </p:nvGrpSpPr>
        <p:grpSpPr>
          <a:xfrm>
            <a:off x="1479836" y="2262795"/>
            <a:ext cx="1043357" cy="1257301"/>
            <a:chOff x="1479836" y="2262795"/>
            <a:chExt cx="1043357" cy="1257301"/>
          </a:xfrm>
        </p:grpSpPr>
        <p:pic>
          <p:nvPicPr>
            <p:cNvPr id="6" name="図 5">
              <a:extLst>
                <a:ext uri="{FF2B5EF4-FFF2-40B4-BE49-F238E27FC236}">
                  <a16:creationId xmlns:a16="http://schemas.microsoft.com/office/drawing/2014/main" id="{E3CF072F-DC04-AE2A-BA50-08175EBC5330}"/>
                </a:ext>
              </a:extLst>
            </p:cNvPr>
            <p:cNvPicPr>
              <a:picLocks noChangeAspect="1"/>
            </p:cNvPicPr>
            <p:nvPr/>
          </p:nvPicPr>
          <p:blipFill>
            <a:blip r:embed="rId35"/>
            <a:stretch>
              <a:fillRect/>
            </a:stretch>
          </p:blipFill>
          <p:spPr>
            <a:xfrm>
              <a:off x="1479836" y="2262795"/>
              <a:ext cx="1043357" cy="883136"/>
            </a:xfrm>
            <a:prstGeom prst="rect">
              <a:avLst/>
            </a:prstGeom>
          </p:spPr>
        </p:pic>
        <p:grpSp>
          <p:nvGrpSpPr>
            <p:cNvPr id="399" name="グループ化 398">
              <a:extLst>
                <a:ext uri="{FF2B5EF4-FFF2-40B4-BE49-F238E27FC236}">
                  <a16:creationId xmlns:a16="http://schemas.microsoft.com/office/drawing/2014/main" id="{89810CB8-D6C2-AC26-7627-1D3E237EF0B3}"/>
                </a:ext>
              </a:extLst>
            </p:cNvPr>
            <p:cNvGrpSpPr/>
            <p:nvPr/>
          </p:nvGrpSpPr>
          <p:grpSpPr>
            <a:xfrm>
              <a:off x="1758542" y="3160096"/>
              <a:ext cx="485944" cy="360000"/>
              <a:chOff x="1983592" y="3160096"/>
              <a:chExt cx="485944" cy="360000"/>
            </a:xfrm>
          </p:grpSpPr>
          <p:pic>
            <p:nvPicPr>
              <p:cNvPr id="372" name="図 371">
                <a:extLst>
                  <a:ext uri="{FF2B5EF4-FFF2-40B4-BE49-F238E27FC236}">
                    <a16:creationId xmlns:a16="http://schemas.microsoft.com/office/drawing/2014/main" id="{3713DA37-5E55-8096-861B-30B5536DF232}"/>
                  </a:ext>
                </a:extLst>
              </p:cNvPr>
              <p:cNvPicPr>
                <a:picLocks noChangeAspect="1"/>
              </p:cNvPicPr>
              <p:nvPr/>
            </p:nvPicPr>
            <p:blipFill>
              <a:blip r:embed="rId36"/>
              <a:stretch>
                <a:fillRect/>
              </a:stretch>
            </p:blipFill>
            <p:spPr>
              <a:xfrm>
                <a:off x="2046242" y="3160096"/>
                <a:ext cx="360644" cy="360000"/>
              </a:xfrm>
              <a:prstGeom prst="rect">
                <a:avLst/>
              </a:prstGeom>
            </p:spPr>
          </p:pic>
          <p:sp>
            <p:nvSpPr>
              <p:cNvPr id="389" name="正方形/長方形 388">
                <a:extLst>
                  <a:ext uri="{FF2B5EF4-FFF2-40B4-BE49-F238E27FC236}">
                    <a16:creationId xmlns:a16="http://schemas.microsoft.com/office/drawing/2014/main" id="{885137B9-160D-AA72-3A40-C6C7326AC5A6}"/>
                  </a:ext>
                </a:extLst>
              </p:cNvPr>
              <p:cNvSpPr/>
              <p:nvPr/>
            </p:nvSpPr>
            <p:spPr>
              <a:xfrm>
                <a:off x="1983592" y="3404426"/>
                <a:ext cx="485944" cy="76944"/>
              </a:xfrm>
              <a:prstGeom prst="rect">
                <a:avLst/>
              </a:prstGeom>
            </p:spPr>
            <p:txBody>
              <a:bodyPr wrap="square" lIns="0" tIns="0" rIns="0" bIns="0">
                <a:spAutoFit/>
              </a:bodyPr>
              <a:lstStyle/>
              <a:p>
                <a:pPr algn="ctr"/>
                <a:r>
                  <a:rPr lang="ja-JP" altLang="en-US" sz="500" b="1" dirty="0">
                    <a:latin typeface="+mn-ea"/>
                  </a:rPr>
                  <a:t>溝掃除のしやすさ</a:t>
                </a:r>
              </a:p>
            </p:txBody>
          </p:sp>
        </p:grpSp>
      </p:grpSp>
      <p:grpSp>
        <p:nvGrpSpPr>
          <p:cNvPr id="134" name="グループ化 133">
            <a:extLst>
              <a:ext uri="{FF2B5EF4-FFF2-40B4-BE49-F238E27FC236}">
                <a16:creationId xmlns:a16="http://schemas.microsoft.com/office/drawing/2014/main" id="{5D446A01-6A84-6CA5-FCA2-728CA5DB9765}"/>
              </a:ext>
            </a:extLst>
          </p:cNvPr>
          <p:cNvGrpSpPr/>
          <p:nvPr/>
        </p:nvGrpSpPr>
        <p:grpSpPr>
          <a:xfrm>
            <a:off x="2675965" y="2262794"/>
            <a:ext cx="1043430" cy="1257302"/>
            <a:chOff x="2675965" y="2262794"/>
            <a:chExt cx="1043430" cy="1257302"/>
          </a:xfrm>
        </p:grpSpPr>
        <p:pic>
          <p:nvPicPr>
            <p:cNvPr id="385" name="図 384">
              <a:extLst>
                <a:ext uri="{FF2B5EF4-FFF2-40B4-BE49-F238E27FC236}">
                  <a16:creationId xmlns:a16="http://schemas.microsoft.com/office/drawing/2014/main" id="{06917697-60ED-953E-C4AE-D66B3C217874}"/>
                </a:ext>
              </a:extLst>
            </p:cNvPr>
            <p:cNvPicPr>
              <a:picLocks noChangeAspect="1"/>
            </p:cNvPicPr>
            <p:nvPr/>
          </p:nvPicPr>
          <p:blipFill>
            <a:blip r:embed="rId37"/>
            <a:stretch>
              <a:fillRect/>
            </a:stretch>
          </p:blipFill>
          <p:spPr>
            <a:xfrm>
              <a:off x="2675965" y="2262794"/>
              <a:ext cx="1043430" cy="883198"/>
            </a:xfrm>
            <a:prstGeom prst="rect">
              <a:avLst/>
            </a:prstGeom>
          </p:spPr>
        </p:pic>
        <p:grpSp>
          <p:nvGrpSpPr>
            <p:cNvPr id="398" name="グループ化 397">
              <a:extLst>
                <a:ext uri="{FF2B5EF4-FFF2-40B4-BE49-F238E27FC236}">
                  <a16:creationId xmlns:a16="http://schemas.microsoft.com/office/drawing/2014/main" id="{F002056F-D1F2-1910-E2B6-33682672EFAB}"/>
                </a:ext>
              </a:extLst>
            </p:cNvPr>
            <p:cNvGrpSpPr/>
            <p:nvPr/>
          </p:nvGrpSpPr>
          <p:grpSpPr>
            <a:xfrm>
              <a:off x="2756756" y="3160096"/>
              <a:ext cx="419310" cy="360000"/>
              <a:chOff x="2704885" y="3160096"/>
              <a:chExt cx="419310" cy="360000"/>
            </a:xfrm>
          </p:grpSpPr>
          <p:pic>
            <p:nvPicPr>
              <p:cNvPr id="368" name="図 367">
                <a:extLst>
                  <a:ext uri="{FF2B5EF4-FFF2-40B4-BE49-F238E27FC236}">
                    <a16:creationId xmlns:a16="http://schemas.microsoft.com/office/drawing/2014/main" id="{DF4EB6E5-2D2F-370A-146D-48D0DA71E6E2}"/>
                  </a:ext>
                </a:extLst>
              </p:cNvPr>
              <p:cNvPicPr>
                <a:picLocks noChangeAspect="1"/>
              </p:cNvPicPr>
              <p:nvPr/>
            </p:nvPicPr>
            <p:blipFill>
              <a:blip r:embed="rId38"/>
              <a:stretch>
                <a:fillRect/>
              </a:stretch>
            </p:blipFill>
            <p:spPr>
              <a:xfrm>
                <a:off x="2734540" y="3160096"/>
                <a:ext cx="360000" cy="360000"/>
              </a:xfrm>
              <a:prstGeom prst="rect">
                <a:avLst/>
              </a:prstGeom>
            </p:spPr>
          </p:pic>
          <p:sp>
            <p:nvSpPr>
              <p:cNvPr id="390" name="正方形/長方形 389">
                <a:extLst>
                  <a:ext uri="{FF2B5EF4-FFF2-40B4-BE49-F238E27FC236}">
                    <a16:creationId xmlns:a16="http://schemas.microsoft.com/office/drawing/2014/main" id="{32D5510A-626B-3F13-89AF-31879CFF3EAD}"/>
                  </a:ext>
                </a:extLst>
              </p:cNvPr>
              <p:cNvSpPr/>
              <p:nvPr/>
            </p:nvSpPr>
            <p:spPr>
              <a:xfrm>
                <a:off x="2704885" y="3404426"/>
                <a:ext cx="419310" cy="76944"/>
              </a:xfrm>
              <a:prstGeom prst="rect">
                <a:avLst/>
              </a:prstGeom>
            </p:spPr>
            <p:txBody>
              <a:bodyPr wrap="square" lIns="0" tIns="0" rIns="0" bIns="0">
                <a:spAutoFit/>
              </a:bodyPr>
              <a:lstStyle/>
              <a:p>
                <a:pPr algn="ctr"/>
                <a:r>
                  <a:rPr lang="ja-JP" altLang="en-US" sz="500" b="1" dirty="0">
                    <a:latin typeface="+mn-ea"/>
                  </a:rPr>
                  <a:t>すり減りにくさ</a:t>
                </a:r>
              </a:p>
            </p:txBody>
          </p:sp>
        </p:grpSp>
        <p:grpSp>
          <p:nvGrpSpPr>
            <p:cNvPr id="397" name="グループ化 396">
              <a:extLst>
                <a:ext uri="{FF2B5EF4-FFF2-40B4-BE49-F238E27FC236}">
                  <a16:creationId xmlns:a16="http://schemas.microsoft.com/office/drawing/2014/main" id="{475DC4E6-7B89-047B-77F3-CB901C122398}"/>
                </a:ext>
              </a:extLst>
            </p:cNvPr>
            <p:cNvGrpSpPr/>
            <p:nvPr/>
          </p:nvGrpSpPr>
          <p:grpSpPr>
            <a:xfrm>
              <a:off x="3194484" y="3160096"/>
              <a:ext cx="485944" cy="360000"/>
              <a:chOff x="3212260" y="3160096"/>
              <a:chExt cx="485944" cy="360000"/>
            </a:xfrm>
          </p:grpSpPr>
          <p:pic>
            <p:nvPicPr>
              <p:cNvPr id="370" name="図 369">
                <a:extLst>
                  <a:ext uri="{FF2B5EF4-FFF2-40B4-BE49-F238E27FC236}">
                    <a16:creationId xmlns:a16="http://schemas.microsoft.com/office/drawing/2014/main" id="{97E22D5C-8646-4B96-1E38-74DC5D9CC78F}"/>
                  </a:ext>
                </a:extLst>
              </p:cNvPr>
              <p:cNvPicPr>
                <a:picLocks noChangeAspect="1"/>
              </p:cNvPicPr>
              <p:nvPr/>
            </p:nvPicPr>
            <p:blipFill>
              <a:blip r:embed="rId39"/>
              <a:stretch>
                <a:fillRect/>
              </a:stretch>
            </p:blipFill>
            <p:spPr>
              <a:xfrm>
                <a:off x="3274910" y="3160096"/>
                <a:ext cx="360644" cy="360000"/>
              </a:xfrm>
              <a:prstGeom prst="rect">
                <a:avLst/>
              </a:prstGeom>
            </p:spPr>
          </p:pic>
          <p:sp>
            <p:nvSpPr>
              <p:cNvPr id="391" name="正方形/長方形 390">
                <a:extLst>
                  <a:ext uri="{FF2B5EF4-FFF2-40B4-BE49-F238E27FC236}">
                    <a16:creationId xmlns:a16="http://schemas.microsoft.com/office/drawing/2014/main" id="{C4A30C15-872C-1043-0377-1541C069CCC0}"/>
                  </a:ext>
                </a:extLst>
              </p:cNvPr>
              <p:cNvSpPr/>
              <p:nvPr/>
            </p:nvSpPr>
            <p:spPr>
              <a:xfrm>
                <a:off x="3212260" y="3404426"/>
                <a:ext cx="485944" cy="76944"/>
              </a:xfrm>
              <a:prstGeom prst="rect">
                <a:avLst/>
              </a:prstGeom>
            </p:spPr>
            <p:txBody>
              <a:bodyPr wrap="square" lIns="0" tIns="0" rIns="0" bIns="0">
                <a:spAutoFit/>
              </a:bodyPr>
              <a:lstStyle/>
              <a:p>
                <a:pPr algn="ctr"/>
                <a:r>
                  <a:rPr lang="ja-JP" altLang="en-US" sz="500" b="1" dirty="0">
                    <a:latin typeface="+mn-ea"/>
                  </a:rPr>
                  <a:t>傷つきにくさ</a:t>
                </a:r>
              </a:p>
            </p:txBody>
          </p:sp>
        </p:grpSp>
      </p:grpSp>
      <p:sp>
        <p:nvSpPr>
          <p:cNvPr id="86" name="四角形: 角を丸くする 85">
            <a:extLst>
              <a:ext uri="{FF2B5EF4-FFF2-40B4-BE49-F238E27FC236}">
                <a16:creationId xmlns:a16="http://schemas.microsoft.com/office/drawing/2014/main" id="{C11CF64D-DED7-43F3-D29C-B41627C68F6B}"/>
              </a:ext>
            </a:extLst>
          </p:cNvPr>
          <p:cNvSpPr/>
          <p:nvPr/>
        </p:nvSpPr>
        <p:spPr>
          <a:xfrm>
            <a:off x="7838334" y="2236093"/>
            <a:ext cx="1844106" cy="245452"/>
          </a:xfrm>
          <a:prstGeom prst="roundRect">
            <a:avLst/>
          </a:prstGeom>
          <a:solidFill>
            <a:srgbClr val="FFD8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bg1">
                    <a:lumMod val="65000"/>
                  </a:schemeClr>
                </a:solidFill>
                <a:latin typeface="+mn-ea"/>
              </a:rPr>
              <a:t>さらにお手入れをラクにするなら</a:t>
            </a:r>
          </a:p>
        </p:txBody>
      </p:sp>
      <p:grpSp>
        <p:nvGrpSpPr>
          <p:cNvPr id="122" name="グループ化 121">
            <a:extLst>
              <a:ext uri="{FF2B5EF4-FFF2-40B4-BE49-F238E27FC236}">
                <a16:creationId xmlns:a16="http://schemas.microsoft.com/office/drawing/2014/main" id="{EA5B97CB-C94C-7FEF-E786-23E02A90BC84}"/>
              </a:ext>
            </a:extLst>
          </p:cNvPr>
          <p:cNvGrpSpPr/>
          <p:nvPr/>
        </p:nvGrpSpPr>
        <p:grpSpPr>
          <a:xfrm>
            <a:off x="4212058" y="3658600"/>
            <a:ext cx="5558145" cy="1502916"/>
            <a:chOff x="4212058" y="3658600"/>
            <a:chExt cx="5632042" cy="1502916"/>
          </a:xfrm>
        </p:grpSpPr>
        <p:cxnSp>
          <p:nvCxnSpPr>
            <p:cNvPr id="160" name="直線コネクタ 159">
              <a:extLst>
                <a:ext uri="{FF2B5EF4-FFF2-40B4-BE49-F238E27FC236}">
                  <a16:creationId xmlns:a16="http://schemas.microsoft.com/office/drawing/2014/main" id="{5D356A8C-5068-2A4A-89D1-E61412EAE782}"/>
                </a:ext>
              </a:extLst>
            </p:cNvPr>
            <p:cNvCxnSpPr>
              <a:cxnSpLocks/>
            </p:cNvCxnSpPr>
            <p:nvPr/>
          </p:nvCxnSpPr>
          <p:spPr>
            <a:xfrm>
              <a:off x="4212058" y="3658600"/>
              <a:ext cx="5632042"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1" name="直線コネクタ 160">
              <a:extLst>
                <a:ext uri="{FF2B5EF4-FFF2-40B4-BE49-F238E27FC236}">
                  <a16:creationId xmlns:a16="http://schemas.microsoft.com/office/drawing/2014/main" id="{52743745-1967-73C0-E2B5-4F0E1357D97D}"/>
                </a:ext>
              </a:extLst>
            </p:cNvPr>
            <p:cNvCxnSpPr>
              <a:cxnSpLocks/>
            </p:cNvCxnSpPr>
            <p:nvPr/>
          </p:nvCxnSpPr>
          <p:spPr>
            <a:xfrm flipV="1">
              <a:off x="4212058" y="5161508"/>
              <a:ext cx="5632042" cy="8"/>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93" name="正方形/長方形 92">
            <a:extLst>
              <a:ext uri="{FF2B5EF4-FFF2-40B4-BE49-F238E27FC236}">
                <a16:creationId xmlns:a16="http://schemas.microsoft.com/office/drawing/2014/main" id="{6F213DB0-C5AE-97B9-F5D0-406C85E3CBAC}"/>
              </a:ext>
            </a:extLst>
          </p:cNvPr>
          <p:cNvSpPr/>
          <p:nvPr/>
        </p:nvSpPr>
        <p:spPr>
          <a:xfrm>
            <a:off x="7844291" y="4770801"/>
            <a:ext cx="1369240" cy="300082"/>
          </a:xfrm>
          <a:prstGeom prst="rect">
            <a:avLst/>
          </a:prstGeom>
        </p:spPr>
        <p:txBody>
          <a:bodyPr wrap="square" lIns="0" tIns="0" rIns="0" bIns="0">
            <a:spAutoFit/>
          </a:bodyPr>
          <a:lstStyle/>
          <a:p>
            <a:r>
              <a:rPr lang="en-US" altLang="ja-JP" sz="650" dirty="0">
                <a:solidFill>
                  <a:schemeClr val="bg1"/>
                </a:solidFill>
                <a:latin typeface="+mn-ea"/>
              </a:rPr>
              <a:t>※</a:t>
            </a:r>
            <a:r>
              <a:rPr lang="ja-JP" altLang="en-US" sz="650" dirty="0">
                <a:solidFill>
                  <a:schemeClr val="bg1"/>
                </a:solidFill>
                <a:latin typeface="+mn-ea"/>
              </a:rPr>
              <a:t>ベリティスフロアー</a:t>
            </a:r>
          </a:p>
          <a:p>
            <a:r>
              <a:rPr lang="ja-JP" altLang="en-US" sz="650" dirty="0">
                <a:solidFill>
                  <a:schemeClr val="bg1"/>
                </a:solidFill>
                <a:latin typeface="+mn-ea"/>
              </a:rPr>
              <a:t>ベースコート非耐熱タイプ</a:t>
            </a:r>
            <a:endParaRPr lang="en-US" altLang="ja-JP" sz="650" dirty="0">
              <a:solidFill>
                <a:schemeClr val="bg1"/>
              </a:solidFill>
              <a:latin typeface="+mn-ea"/>
            </a:endParaRPr>
          </a:p>
          <a:p>
            <a:r>
              <a:rPr lang="ja-JP" altLang="en-US" sz="650" dirty="0">
                <a:solidFill>
                  <a:schemeClr val="bg1"/>
                </a:solidFill>
                <a:latin typeface="+mn-ea"/>
              </a:rPr>
              <a:t>からの</a:t>
            </a:r>
            <a:r>
              <a:rPr lang="en-US" altLang="ja-JP" sz="650" dirty="0">
                <a:solidFill>
                  <a:schemeClr val="bg1"/>
                </a:solidFill>
                <a:latin typeface="+mn-ea"/>
              </a:rPr>
              <a:t>UP</a:t>
            </a:r>
            <a:r>
              <a:rPr lang="ja-JP" altLang="en-US" sz="650" dirty="0">
                <a:solidFill>
                  <a:schemeClr val="bg1"/>
                </a:solidFill>
                <a:latin typeface="+mn-ea"/>
              </a:rPr>
              <a:t>額</a:t>
            </a:r>
          </a:p>
        </p:txBody>
      </p:sp>
      <p:sp>
        <p:nvSpPr>
          <p:cNvPr id="167" name="テキスト ボックス 166">
            <a:extLst>
              <a:ext uri="{FF2B5EF4-FFF2-40B4-BE49-F238E27FC236}">
                <a16:creationId xmlns:a16="http://schemas.microsoft.com/office/drawing/2014/main" id="{9B0E39F0-7A64-EBF3-E318-9D767033A857}"/>
              </a:ext>
            </a:extLst>
          </p:cNvPr>
          <p:cNvSpPr txBox="1"/>
          <p:nvPr/>
        </p:nvSpPr>
        <p:spPr>
          <a:xfrm>
            <a:off x="4681104" y="5229780"/>
            <a:ext cx="940963" cy="215444"/>
          </a:xfrm>
          <a:prstGeom prst="rect">
            <a:avLst/>
          </a:prstGeom>
          <a:noFill/>
        </p:spPr>
        <p:txBody>
          <a:bodyPr wrap="none" lIns="0" tIns="0" rIns="0" bIns="0" rtlCol="0">
            <a:spAutoFit/>
          </a:bodyPr>
          <a:lstStyle/>
          <a:p>
            <a:pPr algn="ctr"/>
            <a:r>
              <a:rPr kumimoji="1" lang="ja-JP" altLang="en-US" sz="1400" b="1" dirty="0">
                <a:latin typeface="+mn-ea"/>
              </a:rPr>
              <a:t>ベースコート</a:t>
            </a:r>
          </a:p>
        </p:txBody>
      </p:sp>
      <p:grpSp>
        <p:nvGrpSpPr>
          <p:cNvPr id="247" name="グループ化 246">
            <a:extLst>
              <a:ext uri="{FF2B5EF4-FFF2-40B4-BE49-F238E27FC236}">
                <a16:creationId xmlns:a16="http://schemas.microsoft.com/office/drawing/2014/main" id="{9E9A9E4B-6A9D-B03C-E860-C2EFAB4F44F8}"/>
              </a:ext>
            </a:extLst>
          </p:cNvPr>
          <p:cNvGrpSpPr/>
          <p:nvPr/>
        </p:nvGrpSpPr>
        <p:grpSpPr>
          <a:xfrm>
            <a:off x="6487522" y="-387424"/>
            <a:ext cx="841424" cy="331481"/>
            <a:chOff x="5991393" y="-783167"/>
            <a:chExt cx="841424" cy="331481"/>
          </a:xfrm>
        </p:grpSpPr>
        <p:sp>
          <p:nvSpPr>
            <p:cNvPr id="248" name="四角形: 角を丸くする 247">
              <a:extLst>
                <a:ext uri="{FF2B5EF4-FFF2-40B4-BE49-F238E27FC236}">
                  <a16:creationId xmlns:a16="http://schemas.microsoft.com/office/drawing/2014/main" id="{5D3615AA-CDBB-410B-4AE0-323AA2B7E72F}"/>
                </a:ext>
              </a:extLst>
            </p:cNvPr>
            <p:cNvSpPr/>
            <p:nvPr/>
          </p:nvSpPr>
          <p:spPr>
            <a:xfrm>
              <a:off x="6062688" y="-622017"/>
              <a:ext cx="698253" cy="108000"/>
            </a:xfrm>
            <a:prstGeom prst="roundRect">
              <a:avLst>
                <a:gd name="adj" fmla="val 50000"/>
              </a:avLst>
            </a:prstGeom>
            <a:gradFill flip="none" rotWithShape="1">
              <a:gsLst>
                <a:gs pos="50000">
                  <a:schemeClr val="accent4"/>
                </a:gs>
                <a:gs pos="0">
                  <a:srgbClr val="C00000"/>
                </a:gs>
                <a:gs pos="25000">
                  <a:srgbClr val="FF0000"/>
                </a:gs>
                <a:gs pos="100000">
                  <a:srgbClr val="0070C0"/>
                </a:gs>
                <a:gs pos="75000">
                  <a:schemeClr val="accent6"/>
                </a:gs>
              </a:gsLst>
              <a:lin ang="72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nvGrpSpPr>
            <p:cNvPr id="249" name="グループ化 248">
              <a:extLst>
                <a:ext uri="{FF2B5EF4-FFF2-40B4-BE49-F238E27FC236}">
                  <a16:creationId xmlns:a16="http://schemas.microsoft.com/office/drawing/2014/main" id="{DE10279F-6F09-2AB3-FE4F-64E69D6EB870}"/>
                </a:ext>
              </a:extLst>
            </p:cNvPr>
            <p:cNvGrpSpPr/>
            <p:nvPr/>
          </p:nvGrpSpPr>
          <p:grpSpPr>
            <a:xfrm>
              <a:off x="6535710" y="-622017"/>
              <a:ext cx="230848" cy="108000"/>
              <a:chOff x="6586870" y="3800830"/>
              <a:chExt cx="230848" cy="108000"/>
            </a:xfrm>
          </p:grpSpPr>
          <p:sp>
            <p:nvSpPr>
              <p:cNvPr id="363" name="正方形/長方形 362">
                <a:extLst>
                  <a:ext uri="{FF2B5EF4-FFF2-40B4-BE49-F238E27FC236}">
                    <a16:creationId xmlns:a16="http://schemas.microsoft.com/office/drawing/2014/main" id="{C3B9B802-A815-5EE9-1F58-E0FEE3F3B675}"/>
                  </a:ext>
                </a:extLst>
              </p:cNvPr>
              <p:cNvSpPr/>
              <p:nvPr/>
            </p:nvSpPr>
            <p:spPr>
              <a:xfrm>
                <a:off x="6586870" y="3800830"/>
                <a:ext cx="171467" cy="108000"/>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364" name="フローチャート: 論理積ゲート 363">
                <a:extLst>
                  <a:ext uri="{FF2B5EF4-FFF2-40B4-BE49-F238E27FC236}">
                    <a16:creationId xmlns:a16="http://schemas.microsoft.com/office/drawing/2014/main" id="{CE77BD4E-E2BC-D60F-C836-1AEF733C3A1B}"/>
                  </a:ext>
                </a:extLst>
              </p:cNvPr>
              <p:cNvSpPr/>
              <p:nvPr/>
            </p:nvSpPr>
            <p:spPr>
              <a:xfrm>
                <a:off x="6719279" y="3800830"/>
                <a:ext cx="98439" cy="108000"/>
              </a:xfrm>
              <a:prstGeom prst="flowChartDelay">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600" dirty="0">
                  <a:latin typeface="+mn-ea"/>
                </a:endParaRPr>
              </a:p>
            </p:txBody>
          </p:sp>
        </p:grpSp>
        <p:sp>
          <p:nvSpPr>
            <p:cNvPr id="250" name="テキスト ボックス 249">
              <a:extLst>
                <a:ext uri="{FF2B5EF4-FFF2-40B4-BE49-F238E27FC236}">
                  <a16:creationId xmlns:a16="http://schemas.microsoft.com/office/drawing/2014/main" id="{0E4B4614-F030-2530-DB06-00B36112542F}"/>
                </a:ext>
              </a:extLst>
            </p:cNvPr>
            <p:cNvSpPr txBox="1"/>
            <p:nvPr/>
          </p:nvSpPr>
          <p:spPr>
            <a:xfrm>
              <a:off x="6625481" y="-636910"/>
              <a:ext cx="102592" cy="123111"/>
            </a:xfrm>
            <a:prstGeom prst="rect">
              <a:avLst/>
            </a:prstGeom>
            <a:noFill/>
          </p:spPr>
          <p:txBody>
            <a:bodyPr wrap="none" lIns="0" tIns="0" rIns="0" bIns="0" rtlCol="0" anchor="ctr" anchorCtr="0">
              <a:spAutoFit/>
            </a:bodyPr>
            <a:lstStyle/>
            <a:p>
              <a:pPr algn="r"/>
              <a:r>
                <a:rPr kumimoji="1" lang="ja-JP" altLang="en-US" sz="800" b="1" dirty="0">
                  <a:solidFill>
                    <a:schemeClr val="bg1"/>
                  </a:solidFill>
                  <a:latin typeface="+mn-ea"/>
                </a:rPr>
                <a:t>長</a:t>
              </a:r>
            </a:p>
          </p:txBody>
        </p:sp>
        <p:grpSp>
          <p:nvGrpSpPr>
            <p:cNvPr id="254" name="グループ化 253">
              <a:extLst>
                <a:ext uri="{FF2B5EF4-FFF2-40B4-BE49-F238E27FC236}">
                  <a16:creationId xmlns:a16="http://schemas.microsoft.com/office/drawing/2014/main" id="{96E97F5C-5E1F-D37C-C364-EAD062C3824B}"/>
                </a:ext>
              </a:extLst>
            </p:cNvPr>
            <p:cNvGrpSpPr/>
            <p:nvPr/>
          </p:nvGrpSpPr>
          <p:grpSpPr>
            <a:xfrm rot="10800000">
              <a:off x="6057653" y="-622017"/>
              <a:ext cx="230848" cy="108000"/>
              <a:chOff x="6586870" y="3800830"/>
              <a:chExt cx="230848" cy="108000"/>
            </a:xfrm>
          </p:grpSpPr>
          <p:sp>
            <p:nvSpPr>
              <p:cNvPr id="301" name="正方形/長方形 300">
                <a:extLst>
                  <a:ext uri="{FF2B5EF4-FFF2-40B4-BE49-F238E27FC236}">
                    <a16:creationId xmlns:a16="http://schemas.microsoft.com/office/drawing/2014/main" id="{B385DA5A-E0FE-0B95-78B5-D403C2EF5510}"/>
                  </a:ext>
                </a:extLst>
              </p:cNvPr>
              <p:cNvSpPr/>
              <p:nvPr/>
            </p:nvSpPr>
            <p:spPr>
              <a:xfrm>
                <a:off x="6586870" y="3800830"/>
                <a:ext cx="171467" cy="108000"/>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362" name="フローチャート: 論理積ゲート 361">
                <a:extLst>
                  <a:ext uri="{FF2B5EF4-FFF2-40B4-BE49-F238E27FC236}">
                    <a16:creationId xmlns:a16="http://schemas.microsoft.com/office/drawing/2014/main" id="{D36DE468-A10F-F143-9F35-A1397D8EC10E}"/>
                  </a:ext>
                </a:extLst>
              </p:cNvPr>
              <p:cNvSpPr/>
              <p:nvPr/>
            </p:nvSpPr>
            <p:spPr>
              <a:xfrm>
                <a:off x="6719279" y="3800830"/>
                <a:ext cx="98439" cy="108000"/>
              </a:xfrm>
              <a:prstGeom prst="flowChartDelay">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600" dirty="0">
                  <a:latin typeface="+mn-ea"/>
                </a:endParaRPr>
              </a:p>
            </p:txBody>
          </p:sp>
        </p:grpSp>
        <p:sp>
          <p:nvSpPr>
            <p:cNvPr id="261" name="テキスト ボックス 260">
              <a:extLst>
                <a:ext uri="{FF2B5EF4-FFF2-40B4-BE49-F238E27FC236}">
                  <a16:creationId xmlns:a16="http://schemas.microsoft.com/office/drawing/2014/main" id="{7CEEECB5-2567-587A-CB37-1BFAE41D5F13}"/>
                </a:ext>
              </a:extLst>
            </p:cNvPr>
            <p:cNvSpPr txBox="1"/>
            <p:nvPr/>
          </p:nvSpPr>
          <p:spPr>
            <a:xfrm>
              <a:off x="6094149" y="-636910"/>
              <a:ext cx="102592" cy="123111"/>
            </a:xfrm>
            <a:prstGeom prst="rect">
              <a:avLst/>
            </a:prstGeom>
            <a:noFill/>
          </p:spPr>
          <p:txBody>
            <a:bodyPr wrap="none" lIns="0" tIns="0" rIns="0" bIns="0" rtlCol="0" anchor="ctr" anchorCtr="0">
              <a:spAutoFit/>
            </a:bodyPr>
            <a:lstStyle/>
            <a:p>
              <a:r>
                <a:rPr kumimoji="1" lang="ja-JP" altLang="en-US" sz="800" b="1" dirty="0">
                  <a:solidFill>
                    <a:schemeClr val="bg1"/>
                  </a:solidFill>
                  <a:latin typeface="+mn-ea"/>
                </a:rPr>
                <a:t>短</a:t>
              </a:r>
            </a:p>
          </p:txBody>
        </p:sp>
        <p:sp>
          <p:nvSpPr>
            <p:cNvPr id="262" name="テキスト ボックス 261">
              <a:extLst>
                <a:ext uri="{FF2B5EF4-FFF2-40B4-BE49-F238E27FC236}">
                  <a16:creationId xmlns:a16="http://schemas.microsoft.com/office/drawing/2014/main" id="{92096A3B-5476-0538-1CAD-0329B12C2BA2}"/>
                </a:ext>
              </a:extLst>
            </p:cNvPr>
            <p:cNvSpPr txBox="1"/>
            <p:nvPr/>
          </p:nvSpPr>
          <p:spPr>
            <a:xfrm>
              <a:off x="6053033" y="-765616"/>
              <a:ext cx="718145" cy="123111"/>
            </a:xfrm>
            <a:prstGeom prst="rect">
              <a:avLst/>
            </a:prstGeom>
            <a:noFill/>
          </p:spPr>
          <p:txBody>
            <a:bodyPr wrap="none" lIns="0" tIns="0" rIns="0" bIns="0" rtlCol="0">
              <a:spAutoFit/>
            </a:bodyPr>
            <a:lstStyle/>
            <a:p>
              <a:pPr algn="ctr"/>
              <a:r>
                <a:rPr kumimoji="1" lang="ja-JP" altLang="en-US" sz="800" dirty="0">
                  <a:latin typeface="+mn-ea"/>
                </a:rPr>
                <a:t>一日の滞在時間</a:t>
              </a:r>
            </a:p>
          </p:txBody>
        </p:sp>
        <p:sp>
          <p:nvSpPr>
            <p:cNvPr id="283" name="正方形/長方形 282">
              <a:extLst>
                <a:ext uri="{FF2B5EF4-FFF2-40B4-BE49-F238E27FC236}">
                  <a16:creationId xmlns:a16="http://schemas.microsoft.com/office/drawing/2014/main" id="{B04A16AA-8B36-2EDB-2C92-F5FA13878CD8}"/>
                </a:ext>
              </a:extLst>
            </p:cNvPr>
            <p:cNvSpPr/>
            <p:nvPr/>
          </p:nvSpPr>
          <p:spPr>
            <a:xfrm>
              <a:off x="5991393" y="-783167"/>
              <a:ext cx="841424" cy="331481"/>
            </a:xfrm>
            <a:prstGeom prst="rect">
              <a:avLst/>
            </a:prstGeom>
            <a:noFill/>
            <a:ln w="952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89" name="正方形/長方形 288">
              <a:extLst>
                <a:ext uri="{FF2B5EF4-FFF2-40B4-BE49-F238E27FC236}">
                  <a16:creationId xmlns:a16="http://schemas.microsoft.com/office/drawing/2014/main" id="{EB84432C-1892-CC40-EE26-BEF36FF8285B}"/>
                </a:ext>
              </a:extLst>
            </p:cNvPr>
            <p:cNvSpPr/>
            <p:nvPr/>
          </p:nvSpPr>
          <p:spPr>
            <a:xfrm rot="10800000">
              <a:off x="6278289" y="-622017"/>
              <a:ext cx="266077" cy="108000"/>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90" name="テキスト ボックス 289">
              <a:extLst>
                <a:ext uri="{FF2B5EF4-FFF2-40B4-BE49-F238E27FC236}">
                  <a16:creationId xmlns:a16="http://schemas.microsoft.com/office/drawing/2014/main" id="{941277F7-A0C9-532D-B750-6C1F6903EAD6}"/>
                </a:ext>
              </a:extLst>
            </p:cNvPr>
            <p:cNvSpPr txBox="1"/>
            <p:nvPr/>
          </p:nvSpPr>
          <p:spPr>
            <a:xfrm>
              <a:off x="6360809" y="-636910"/>
              <a:ext cx="102592" cy="123111"/>
            </a:xfrm>
            <a:prstGeom prst="rect">
              <a:avLst/>
            </a:prstGeom>
            <a:noFill/>
          </p:spPr>
          <p:txBody>
            <a:bodyPr wrap="none" lIns="0" tIns="0" rIns="0" bIns="0" rtlCol="0" anchor="ctr" anchorCtr="0">
              <a:spAutoFit/>
            </a:bodyPr>
            <a:lstStyle/>
            <a:p>
              <a:pPr algn="ctr"/>
              <a:r>
                <a:rPr kumimoji="1" lang="ja-JP" altLang="en-US" sz="800" b="1" dirty="0">
                  <a:solidFill>
                    <a:schemeClr val="bg1"/>
                  </a:solidFill>
                  <a:latin typeface="+mn-ea"/>
                </a:rPr>
                <a:t>中</a:t>
              </a:r>
            </a:p>
          </p:txBody>
        </p:sp>
      </p:grpSp>
      <p:pic>
        <p:nvPicPr>
          <p:cNvPr id="672" name="図 671">
            <a:extLst>
              <a:ext uri="{FF2B5EF4-FFF2-40B4-BE49-F238E27FC236}">
                <a16:creationId xmlns:a16="http://schemas.microsoft.com/office/drawing/2014/main" id="{F41579CC-CCD2-E54C-1BC9-6AF849408510}"/>
              </a:ext>
            </a:extLst>
          </p:cNvPr>
          <p:cNvPicPr>
            <a:picLocks noChangeAspect="1"/>
          </p:cNvPicPr>
          <p:nvPr/>
        </p:nvPicPr>
        <p:blipFill>
          <a:blip r:embed="rId40"/>
          <a:stretch>
            <a:fillRect/>
          </a:stretch>
        </p:blipFill>
        <p:spPr>
          <a:xfrm>
            <a:off x="4618821" y="7270480"/>
            <a:ext cx="252000" cy="252000"/>
          </a:xfrm>
          <a:prstGeom prst="rect">
            <a:avLst/>
          </a:prstGeom>
        </p:spPr>
      </p:pic>
      <p:pic>
        <p:nvPicPr>
          <p:cNvPr id="674" name="図 673">
            <a:extLst>
              <a:ext uri="{FF2B5EF4-FFF2-40B4-BE49-F238E27FC236}">
                <a16:creationId xmlns:a16="http://schemas.microsoft.com/office/drawing/2014/main" id="{66895659-7C69-DE47-7173-20E6A0F9391B}"/>
              </a:ext>
            </a:extLst>
          </p:cNvPr>
          <p:cNvPicPr>
            <a:picLocks noChangeAspect="1"/>
          </p:cNvPicPr>
          <p:nvPr/>
        </p:nvPicPr>
        <p:blipFill>
          <a:blip r:embed="rId41"/>
          <a:stretch>
            <a:fillRect/>
          </a:stretch>
        </p:blipFill>
        <p:spPr>
          <a:xfrm>
            <a:off x="4893523" y="7270480"/>
            <a:ext cx="252000" cy="252000"/>
          </a:xfrm>
          <a:prstGeom prst="rect">
            <a:avLst/>
          </a:prstGeom>
        </p:spPr>
      </p:pic>
      <p:pic>
        <p:nvPicPr>
          <p:cNvPr id="676" name="図 675">
            <a:extLst>
              <a:ext uri="{FF2B5EF4-FFF2-40B4-BE49-F238E27FC236}">
                <a16:creationId xmlns:a16="http://schemas.microsoft.com/office/drawing/2014/main" id="{60726FEA-FB31-2506-8DC4-E95ED596BF77}"/>
              </a:ext>
            </a:extLst>
          </p:cNvPr>
          <p:cNvPicPr>
            <a:picLocks noChangeAspect="1"/>
          </p:cNvPicPr>
          <p:nvPr/>
        </p:nvPicPr>
        <p:blipFill>
          <a:blip r:embed="rId42"/>
          <a:stretch>
            <a:fillRect/>
          </a:stretch>
        </p:blipFill>
        <p:spPr>
          <a:xfrm>
            <a:off x="5442927" y="7270480"/>
            <a:ext cx="252000" cy="252000"/>
          </a:xfrm>
          <a:prstGeom prst="rect">
            <a:avLst/>
          </a:prstGeom>
        </p:spPr>
      </p:pic>
      <p:pic>
        <p:nvPicPr>
          <p:cNvPr id="678" name="図 677">
            <a:extLst>
              <a:ext uri="{FF2B5EF4-FFF2-40B4-BE49-F238E27FC236}">
                <a16:creationId xmlns:a16="http://schemas.microsoft.com/office/drawing/2014/main" id="{9DCEEC6B-8697-85E6-260F-A73338FB6A8E}"/>
              </a:ext>
            </a:extLst>
          </p:cNvPr>
          <p:cNvPicPr>
            <a:picLocks noChangeAspect="1"/>
          </p:cNvPicPr>
          <p:nvPr/>
        </p:nvPicPr>
        <p:blipFill>
          <a:blip r:embed="rId43"/>
          <a:stretch>
            <a:fillRect/>
          </a:stretch>
        </p:blipFill>
        <p:spPr>
          <a:xfrm>
            <a:off x="5717630" y="7270480"/>
            <a:ext cx="252000" cy="252000"/>
          </a:xfrm>
          <a:prstGeom prst="rect">
            <a:avLst/>
          </a:prstGeom>
        </p:spPr>
      </p:pic>
      <p:pic>
        <p:nvPicPr>
          <p:cNvPr id="680" name="図 679">
            <a:extLst>
              <a:ext uri="{FF2B5EF4-FFF2-40B4-BE49-F238E27FC236}">
                <a16:creationId xmlns:a16="http://schemas.microsoft.com/office/drawing/2014/main" id="{C8050137-1877-B0AE-F050-02F84ACF9EA8}"/>
              </a:ext>
            </a:extLst>
          </p:cNvPr>
          <p:cNvPicPr>
            <a:picLocks noChangeAspect="1"/>
          </p:cNvPicPr>
          <p:nvPr/>
        </p:nvPicPr>
        <p:blipFill>
          <a:blip r:embed="rId44"/>
          <a:stretch>
            <a:fillRect/>
          </a:stretch>
        </p:blipFill>
        <p:spPr>
          <a:xfrm>
            <a:off x="4618821" y="6954260"/>
            <a:ext cx="252000" cy="252000"/>
          </a:xfrm>
          <a:prstGeom prst="rect">
            <a:avLst/>
          </a:prstGeom>
        </p:spPr>
      </p:pic>
      <p:pic>
        <p:nvPicPr>
          <p:cNvPr id="682" name="図 681">
            <a:extLst>
              <a:ext uri="{FF2B5EF4-FFF2-40B4-BE49-F238E27FC236}">
                <a16:creationId xmlns:a16="http://schemas.microsoft.com/office/drawing/2014/main" id="{4BE09134-867B-7470-CC36-707E49B6B16A}"/>
              </a:ext>
            </a:extLst>
          </p:cNvPr>
          <p:cNvPicPr>
            <a:picLocks noChangeAspect="1"/>
          </p:cNvPicPr>
          <p:nvPr/>
        </p:nvPicPr>
        <p:blipFill>
          <a:blip r:embed="rId45"/>
          <a:stretch>
            <a:fillRect/>
          </a:stretch>
        </p:blipFill>
        <p:spPr>
          <a:xfrm>
            <a:off x="5168225" y="6954260"/>
            <a:ext cx="252000" cy="252000"/>
          </a:xfrm>
          <a:prstGeom prst="rect">
            <a:avLst/>
          </a:prstGeom>
        </p:spPr>
      </p:pic>
      <p:pic>
        <p:nvPicPr>
          <p:cNvPr id="684" name="図 683">
            <a:extLst>
              <a:ext uri="{FF2B5EF4-FFF2-40B4-BE49-F238E27FC236}">
                <a16:creationId xmlns:a16="http://schemas.microsoft.com/office/drawing/2014/main" id="{D4594FC9-FB2B-1DB1-D31F-7FEB1C718B55}"/>
              </a:ext>
            </a:extLst>
          </p:cNvPr>
          <p:cNvPicPr>
            <a:picLocks noChangeAspect="1"/>
          </p:cNvPicPr>
          <p:nvPr/>
        </p:nvPicPr>
        <p:blipFill>
          <a:blip r:embed="rId46"/>
          <a:stretch>
            <a:fillRect/>
          </a:stretch>
        </p:blipFill>
        <p:spPr>
          <a:xfrm>
            <a:off x="5442927" y="6954260"/>
            <a:ext cx="252000" cy="252000"/>
          </a:xfrm>
          <a:prstGeom prst="rect">
            <a:avLst/>
          </a:prstGeom>
        </p:spPr>
      </p:pic>
      <p:pic>
        <p:nvPicPr>
          <p:cNvPr id="686" name="図 685">
            <a:extLst>
              <a:ext uri="{FF2B5EF4-FFF2-40B4-BE49-F238E27FC236}">
                <a16:creationId xmlns:a16="http://schemas.microsoft.com/office/drawing/2014/main" id="{3F35C8D4-A1E1-E88C-66CE-0F9846BDC9FA}"/>
              </a:ext>
            </a:extLst>
          </p:cNvPr>
          <p:cNvPicPr>
            <a:picLocks noChangeAspect="1"/>
          </p:cNvPicPr>
          <p:nvPr/>
        </p:nvPicPr>
        <p:blipFill>
          <a:blip r:embed="rId47"/>
          <a:stretch>
            <a:fillRect/>
          </a:stretch>
        </p:blipFill>
        <p:spPr>
          <a:xfrm>
            <a:off x="5717630" y="6954260"/>
            <a:ext cx="252000" cy="252000"/>
          </a:xfrm>
          <a:prstGeom prst="rect">
            <a:avLst/>
          </a:prstGeom>
        </p:spPr>
      </p:pic>
      <p:pic>
        <p:nvPicPr>
          <p:cNvPr id="688" name="図 687">
            <a:extLst>
              <a:ext uri="{FF2B5EF4-FFF2-40B4-BE49-F238E27FC236}">
                <a16:creationId xmlns:a16="http://schemas.microsoft.com/office/drawing/2014/main" id="{497C7AC7-1605-55F1-2F62-DF9D55C3396B}"/>
              </a:ext>
            </a:extLst>
          </p:cNvPr>
          <p:cNvPicPr>
            <a:picLocks noChangeAspect="1"/>
          </p:cNvPicPr>
          <p:nvPr/>
        </p:nvPicPr>
        <p:blipFill>
          <a:blip r:embed="rId48"/>
          <a:stretch>
            <a:fillRect/>
          </a:stretch>
        </p:blipFill>
        <p:spPr>
          <a:xfrm>
            <a:off x="4893523" y="6954260"/>
            <a:ext cx="252000" cy="252000"/>
          </a:xfrm>
          <a:prstGeom prst="rect">
            <a:avLst/>
          </a:prstGeom>
        </p:spPr>
      </p:pic>
      <p:pic>
        <p:nvPicPr>
          <p:cNvPr id="690" name="図 689">
            <a:extLst>
              <a:ext uri="{FF2B5EF4-FFF2-40B4-BE49-F238E27FC236}">
                <a16:creationId xmlns:a16="http://schemas.microsoft.com/office/drawing/2014/main" id="{529B225D-3FB0-BF79-B4D8-C581480B3ABE}"/>
              </a:ext>
            </a:extLst>
          </p:cNvPr>
          <p:cNvPicPr>
            <a:picLocks noChangeAspect="1"/>
          </p:cNvPicPr>
          <p:nvPr/>
        </p:nvPicPr>
        <p:blipFill>
          <a:blip r:embed="rId49"/>
          <a:stretch>
            <a:fillRect/>
          </a:stretch>
        </p:blipFill>
        <p:spPr>
          <a:xfrm>
            <a:off x="5168225" y="7270480"/>
            <a:ext cx="252000" cy="252000"/>
          </a:xfrm>
          <a:prstGeom prst="rect">
            <a:avLst/>
          </a:prstGeom>
        </p:spPr>
      </p:pic>
      <p:grpSp>
        <p:nvGrpSpPr>
          <p:cNvPr id="744" name="グループ化 743">
            <a:extLst>
              <a:ext uri="{FF2B5EF4-FFF2-40B4-BE49-F238E27FC236}">
                <a16:creationId xmlns:a16="http://schemas.microsoft.com/office/drawing/2014/main" id="{1A8B9A0F-ED0C-823C-FA54-8DBB4E7F115D}"/>
              </a:ext>
            </a:extLst>
          </p:cNvPr>
          <p:cNvGrpSpPr/>
          <p:nvPr/>
        </p:nvGrpSpPr>
        <p:grpSpPr>
          <a:xfrm>
            <a:off x="4618821" y="4523398"/>
            <a:ext cx="1076107" cy="472290"/>
            <a:chOff x="4618821" y="4523398"/>
            <a:chExt cx="1076107" cy="472290"/>
          </a:xfrm>
        </p:grpSpPr>
        <p:sp>
          <p:nvSpPr>
            <p:cNvPr id="712" name="テキスト ボックス 711">
              <a:extLst>
                <a:ext uri="{FF2B5EF4-FFF2-40B4-BE49-F238E27FC236}">
                  <a16:creationId xmlns:a16="http://schemas.microsoft.com/office/drawing/2014/main" id="{7909AB15-E567-DB11-4F6C-DA43CF90DACD}"/>
                </a:ext>
              </a:extLst>
            </p:cNvPr>
            <p:cNvSpPr txBox="1"/>
            <p:nvPr/>
          </p:nvSpPr>
          <p:spPr>
            <a:xfrm>
              <a:off x="4618821" y="4523398"/>
              <a:ext cx="585097" cy="92333"/>
            </a:xfrm>
            <a:prstGeom prst="rect">
              <a:avLst/>
            </a:prstGeom>
            <a:noFill/>
          </p:spPr>
          <p:txBody>
            <a:bodyPr wrap="none" lIns="0" tIns="0" rIns="0" bIns="0" rtlCol="0">
              <a:spAutoFit/>
            </a:bodyPr>
            <a:lstStyle/>
            <a:p>
              <a:r>
                <a:rPr lang="ja-JP" altLang="en-US" sz="600" dirty="0">
                  <a:latin typeface="+mn-ea"/>
                </a:rPr>
                <a:t>▼使用できる場所</a:t>
              </a:r>
              <a:endParaRPr kumimoji="1" lang="ja-JP" altLang="en-US" sz="600" dirty="0">
                <a:latin typeface="+mn-ea"/>
              </a:endParaRPr>
            </a:p>
          </p:txBody>
        </p:sp>
        <p:grpSp>
          <p:nvGrpSpPr>
            <p:cNvPr id="721" name="グループ化 720">
              <a:extLst>
                <a:ext uri="{FF2B5EF4-FFF2-40B4-BE49-F238E27FC236}">
                  <a16:creationId xmlns:a16="http://schemas.microsoft.com/office/drawing/2014/main" id="{4E696241-1665-53C9-A886-6C2858B67856}"/>
                </a:ext>
              </a:extLst>
            </p:cNvPr>
            <p:cNvGrpSpPr/>
            <p:nvPr/>
          </p:nvGrpSpPr>
          <p:grpSpPr>
            <a:xfrm>
              <a:off x="4618821" y="4918744"/>
              <a:ext cx="751749" cy="76944"/>
              <a:chOff x="4497869" y="3397459"/>
              <a:chExt cx="751749" cy="76944"/>
            </a:xfrm>
          </p:grpSpPr>
          <p:sp>
            <p:nvSpPr>
              <p:cNvPr id="722" name="四角形: 角を丸くする 721">
                <a:extLst>
                  <a:ext uri="{FF2B5EF4-FFF2-40B4-BE49-F238E27FC236}">
                    <a16:creationId xmlns:a16="http://schemas.microsoft.com/office/drawing/2014/main" id="{A276FD88-8262-A196-AC33-1D6D1CC75E26}"/>
                  </a:ext>
                </a:extLst>
              </p:cNvPr>
              <p:cNvSpPr/>
              <p:nvPr/>
            </p:nvSpPr>
            <p:spPr>
              <a:xfrm>
                <a:off x="4497869" y="3401849"/>
                <a:ext cx="68164" cy="68164"/>
              </a:xfrm>
              <a:prstGeom prst="roundRect">
                <a:avLst/>
              </a:prstGeom>
              <a:solidFill>
                <a:srgbClr val="FBDAC7"/>
              </a:solidFill>
              <a:ln w="6350">
                <a:solidFill>
                  <a:srgbClr val="6646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723" name="テキスト ボックス 722">
                <a:extLst>
                  <a:ext uri="{FF2B5EF4-FFF2-40B4-BE49-F238E27FC236}">
                    <a16:creationId xmlns:a16="http://schemas.microsoft.com/office/drawing/2014/main" id="{271D47D3-D063-EFE6-49FD-D6532A38CF4B}"/>
                  </a:ext>
                </a:extLst>
              </p:cNvPr>
              <p:cNvSpPr txBox="1"/>
              <p:nvPr/>
            </p:nvSpPr>
            <p:spPr>
              <a:xfrm>
                <a:off x="4581165" y="3397459"/>
                <a:ext cx="668453" cy="76944"/>
              </a:xfrm>
              <a:prstGeom prst="rect">
                <a:avLst/>
              </a:prstGeom>
              <a:noFill/>
            </p:spPr>
            <p:txBody>
              <a:bodyPr wrap="none" lIns="0" tIns="0" rIns="0" bIns="0" rtlCol="0">
                <a:spAutoFit/>
              </a:bodyPr>
              <a:lstStyle/>
              <a:p>
                <a:r>
                  <a:rPr lang="ja-JP" altLang="en-US" sz="500" b="1" dirty="0">
                    <a:solidFill>
                      <a:srgbClr val="65452C"/>
                    </a:solidFill>
                    <a:latin typeface="+mn-ea"/>
                  </a:rPr>
                  <a:t>特におすすめしたい場所</a:t>
                </a:r>
                <a:endParaRPr kumimoji="1" lang="ja-JP" altLang="en-US" sz="500" b="1" dirty="0">
                  <a:solidFill>
                    <a:srgbClr val="65452C"/>
                  </a:solidFill>
                  <a:latin typeface="+mn-ea"/>
                </a:endParaRPr>
              </a:p>
            </p:txBody>
          </p:sp>
        </p:grpSp>
        <p:pic>
          <p:nvPicPr>
            <p:cNvPr id="724" name="図 723">
              <a:extLst>
                <a:ext uri="{FF2B5EF4-FFF2-40B4-BE49-F238E27FC236}">
                  <a16:creationId xmlns:a16="http://schemas.microsoft.com/office/drawing/2014/main" id="{1C748490-DEEF-9F81-86EB-6C026F9EADA8}"/>
                </a:ext>
              </a:extLst>
            </p:cNvPr>
            <p:cNvPicPr>
              <a:picLocks noChangeAspect="1"/>
            </p:cNvPicPr>
            <p:nvPr/>
          </p:nvPicPr>
          <p:blipFill>
            <a:blip r:embed="rId40"/>
            <a:stretch>
              <a:fillRect/>
            </a:stretch>
          </p:blipFill>
          <p:spPr>
            <a:xfrm>
              <a:off x="4618821" y="4640422"/>
              <a:ext cx="252000" cy="252000"/>
            </a:xfrm>
            <a:prstGeom prst="rect">
              <a:avLst/>
            </a:prstGeom>
          </p:spPr>
        </p:pic>
        <p:pic>
          <p:nvPicPr>
            <p:cNvPr id="725" name="図 724">
              <a:extLst>
                <a:ext uri="{FF2B5EF4-FFF2-40B4-BE49-F238E27FC236}">
                  <a16:creationId xmlns:a16="http://schemas.microsoft.com/office/drawing/2014/main" id="{0DE6922D-B8EC-3A80-7D29-AED25B27A32D}"/>
                </a:ext>
              </a:extLst>
            </p:cNvPr>
            <p:cNvPicPr>
              <a:picLocks noChangeAspect="1"/>
            </p:cNvPicPr>
            <p:nvPr/>
          </p:nvPicPr>
          <p:blipFill>
            <a:blip r:embed="rId45"/>
            <a:stretch>
              <a:fillRect/>
            </a:stretch>
          </p:blipFill>
          <p:spPr>
            <a:xfrm>
              <a:off x="4893523" y="4640422"/>
              <a:ext cx="252000" cy="252000"/>
            </a:xfrm>
            <a:prstGeom prst="rect">
              <a:avLst/>
            </a:prstGeom>
          </p:spPr>
        </p:pic>
        <p:pic>
          <p:nvPicPr>
            <p:cNvPr id="742" name="図 741">
              <a:extLst>
                <a:ext uri="{FF2B5EF4-FFF2-40B4-BE49-F238E27FC236}">
                  <a16:creationId xmlns:a16="http://schemas.microsoft.com/office/drawing/2014/main" id="{5E9E126A-71F4-1DA2-C945-3D0201E84DD7}"/>
                </a:ext>
              </a:extLst>
            </p:cNvPr>
            <p:cNvPicPr>
              <a:picLocks noChangeAspect="1"/>
            </p:cNvPicPr>
            <p:nvPr/>
          </p:nvPicPr>
          <p:blipFill>
            <a:blip r:embed="rId42"/>
            <a:stretch>
              <a:fillRect/>
            </a:stretch>
          </p:blipFill>
          <p:spPr>
            <a:xfrm>
              <a:off x="5168225" y="4640422"/>
              <a:ext cx="252000" cy="252000"/>
            </a:xfrm>
            <a:prstGeom prst="rect">
              <a:avLst/>
            </a:prstGeom>
          </p:spPr>
        </p:pic>
        <p:pic>
          <p:nvPicPr>
            <p:cNvPr id="743" name="図 742">
              <a:extLst>
                <a:ext uri="{FF2B5EF4-FFF2-40B4-BE49-F238E27FC236}">
                  <a16:creationId xmlns:a16="http://schemas.microsoft.com/office/drawing/2014/main" id="{1A19DBF2-E7A2-6EF8-146D-D9E2779BD0B2}"/>
                </a:ext>
              </a:extLst>
            </p:cNvPr>
            <p:cNvPicPr>
              <a:picLocks noChangeAspect="1"/>
            </p:cNvPicPr>
            <p:nvPr/>
          </p:nvPicPr>
          <p:blipFill>
            <a:blip r:embed="rId43"/>
            <a:stretch>
              <a:fillRect/>
            </a:stretch>
          </p:blipFill>
          <p:spPr>
            <a:xfrm>
              <a:off x="5442928" y="4640422"/>
              <a:ext cx="252000" cy="252000"/>
            </a:xfrm>
            <a:prstGeom prst="rect">
              <a:avLst/>
            </a:prstGeom>
          </p:spPr>
        </p:pic>
      </p:grpSp>
      <p:grpSp>
        <p:nvGrpSpPr>
          <p:cNvPr id="746" name="グループ化 745">
            <a:extLst>
              <a:ext uri="{FF2B5EF4-FFF2-40B4-BE49-F238E27FC236}">
                <a16:creationId xmlns:a16="http://schemas.microsoft.com/office/drawing/2014/main" id="{D69A008C-EBFD-E8E7-CDB8-097BDA083509}"/>
              </a:ext>
            </a:extLst>
          </p:cNvPr>
          <p:cNvGrpSpPr/>
          <p:nvPr/>
        </p:nvGrpSpPr>
        <p:grpSpPr>
          <a:xfrm>
            <a:off x="4618821" y="6076404"/>
            <a:ext cx="1076107" cy="472290"/>
            <a:chOff x="4618821" y="6076404"/>
            <a:chExt cx="1076107" cy="472290"/>
          </a:xfrm>
        </p:grpSpPr>
        <p:sp>
          <p:nvSpPr>
            <p:cNvPr id="732" name="テキスト ボックス 731">
              <a:extLst>
                <a:ext uri="{FF2B5EF4-FFF2-40B4-BE49-F238E27FC236}">
                  <a16:creationId xmlns:a16="http://schemas.microsoft.com/office/drawing/2014/main" id="{785B465A-41A6-5387-4FA5-13C97496876E}"/>
                </a:ext>
              </a:extLst>
            </p:cNvPr>
            <p:cNvSpPr txBox="1"/>
            <p:nvPr/>
          </p:nvSpPr>
          <p:spPr>
            <a:xfrm>
              <a:off x="4618821" y="6076404"/>
              <a:ext cx="585097" cy="92333"/>
            </a:xfrm>
            <a:prstGeom prst="rect">
              <a:avLst/>
            </a:prstGeom>
            <a:noFill/>
          </p:spPr>
          <p:txBody>
            <a:bodyPr wrap="none" lIns="0" tIns="0" rIns="0" bIns="0" rtlCol="0">
              <a:spAutoFit/>
            </a:bodyPr>
            <a:lstStyle/>
            <a:p>
              <a:r>
                <a:rPr lang="ja-JP" altLang="en-US" sz="600" dirty="0">
                  <a:latin typeface="+mn-ea"/>
                </a:rPr>
                <a:t>▼使用できる場所</a:t>
              </a:r>
              <a:endParaRPr kumimoji="1" lang="ja-JP" altLang="en-US" sz="600" dirty="0">
                <a:latin typeface="+mn-ea"/>
              </a:endParaRPr>
            </a:p>
          </p:txBody>
        </p:sp>
        <p:grpSp>
          <p:nvGrpSpPr>
            <p:cNvPr id="733" name="グループ化 732">
              <a:extLst>
                <a:ext uri="{FF2B5EF4-FFF2-40B4-BE49-F238E27FC236}">
                  <a16:creationId xmlns:a16="http://schemas.microsoft.com/office/drawing/2014/main" id="{66F35EB4-461D-DB82-52D4-F18BBAADB673}"/>
                </a:ext>
              </a:extLst>
            </p:cNvPr>
            <p:cNvGrpSpPr/>
            <p:nvPr/>
          </p:nvGrpSpPr>
          <p:grpSpPr>
            <a:xfrm>
              <a:off x="4618821" y="6471750"/>
              <a:ext cx="751749" cy="76944"/>
              <a:chOff x="4497869" y="3397459"/>
              <a:chExt cx="751749" cy="76944"/>
            </a:xfrm>
          </p:grpSpPr>
          <p:sp>
            <p:nvSpPr>
              <p:cNvPr id="739" name="四角形: 角を丸くする 738">
                <a:extLst>
                  <a:ext uri="{FF2B5EF4-FFF2-40B4-BE49-F238E27FC236}">
                    <a16:creationId xmlns:a16="http://schemas.microsoft.com/office/drawing/2014/main" id="{C37DCA24-A388-35A5-4CAD-E4B7AD6204BA}"/>
                  </a:ext>
                </a:extLst>
              </p:cNvPr>
              <p:cNvSpPr/>
              <p:nvPr/>
            </p:nvSpPr>
            <p:spPr>
              <a:xfrm>
                <a:off x="4497869" y="3401849"/>
                <a:ext cx="68164" cy="68164"/>
              </a:xfrm>
              <a:prstGeom prst="roundRect">
                <a:avLst/>
              </a:prstGeom>
              <a:solidFill>
                <a:srgbClr val="FBDAC7"/>
              </a:solidFill>
              <a:ln w="6350">
                <a:solidFill>
                  <a:srgbClr val="6646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740" name="テキスト ボックス 739">
                <a:extLst>
                  <a:ext uri="{FF2B5EF4-FFF2-40B4-BE49-F238E27FC236}">
                    <a16:creationId xmlns:a16="http://schemas.microsoft.com/office/drawing/2014/main" id="{80FE3117-E820-0AD5-EC3C-A69C20EF688B}"/>
                  </a:ext>
                </a:extLst>
              </p:cNvPr>
              <p:cNvSpPr txBox="1"/>
              <p:nvPr/>
            </p:nvSpPr>
            <p:spPr>
              <a:xfrm>
                <a:off x="4581165" y="3397459"/>
                <a:ext cx="668453" cy="76944"/>
              </a:xfrm>
              <a:prstGeom prst="rect">
                <a:avLst/>
              </a:prstGeom>
              <a:noFill/>
            </p:spPr>
            <p:txBody>
              <a:bodyPr wrap="none" lIns="0" tIns="0" rIns="0" bIns="0" rtlCol="0">
                <a:spAutoFit/>
              </a:bodyPr>
              <a:lstStyle/>
              <a:p>
                <a:r>
                  <a:rPr lang="ja-JP" altLang="en-US" sz="500" b="1" dirty="0">
                    <a:solidFill>
                      <a:srgbClr val="65452C"/>
                    </a:solidFill>
                    <a:latin typeface="+mn-ea"/>
                  </a:rPr>
                  <a:t>特におすすめしたい場所</a:t>
                </a:r>
                <a:endParaRPr kumimoji="1" lang="ja-JP" altLang="en-US" sz="500" b="1" dirty="0">
                  <a:solidFill>
                    <a:srgbClr val="65452C"/>
                  </a:solidFill>
                  <a:latin typeface="+mn-ea"/>
                </a:endParaRPr>
              </a:p>
            </p:txBody>
          </p:sp>
        </p:grpSp>
        <p:pic>
          <p:nvPicPr>
            <p:cNvPr id="735" name="図 734">
              <a:extLst>
                <a:ext uri="{FF2B5EF4-FFF2-40B4-BE49-F238E27FC236}">
                  <a16:creationId xmlns:a16="http://schemas.microsoft.com/office/drawing/2014/main" id="{EEDB8B1B-CF5F-CA53-6530-FF20141A0627}"/>
                </a:ext>
              </a:extLst>
            </p:cNvPr>
            <p:cNvPicPr>
              <a:picLocks noChangeAspect="1"/>
            </p:cNvPicPr>
            <p:nvPr/>
          </p:nvPicPr>
          <p:blipFill>
            <a:blip r:embed="rId40"/>
            <a:stretch>
              <a:fillRect/>
            </a:stretch>
          </p:blipFill>
          <p:spPr>
            <a:xfrm>
              <a:off x="4618821" y="6193428"/>
              <a:ext cx="252000" cy="252000"/>
            </a:xfrm>
            <a:prstGeom prst="rect">
              <a:avLst/>
            </a:prstGeom>
          </p:spPr>
        </p:pic>
        <p:pic>
          <p:nvPicPr>
            <p:cNvPr id="737" name="図 736">
              <a:extLst>
                <a:ext uri="{FF2B5EF4-FFF2-40B4-BE49-F238E27FC236}">
                  <a16:creationId xmlns:a16="http://schemas.microsoft.com/office/drawing/2014/main" id="{44B7C080-9A00-02EB-25BE-5B33139FDA81}"/>
                </a:ext>
              </a:extLst>
            </p:cNvPr>
            <p:cNvPicPr>
              <a:picLocks noChangeAspect="1"/>
            </p:cNvPicPr>
            <p:nvPr/>
          </p:nvPicPr>
          <p:blipFill>
            <a:blip r:embed="rId46"/>
            <a:stretch>
              <a:fillRect/>
            </a:stretch>
          </p:blipFill>
          <p:spPr>
            <a:xfrm>
              <a:off x="5168225" y="6193428"/>
              <a:ext cx="252000" cy="252000"/>
            </a:xfrm>
            <a:prstGeom prst="rect">
              <a:avLst/>
            </a:prstGeom>
          </p:spPr>
        </p:pic>
        <p:pic>
          <p:nvPicPr>
            <p:cNvPr id="738" name="図 737">
              <a:extLst>
                <a:ext uri="{FF2B5EF4-FFF2-40B4-BE49-F238E27FC236}">
                  <a16:creationId xmlns:a16="http://schemas.microsoft.com/office/drawing/2014/main" id="{81D661D8-2102-E9EC-5128-AF60DF03F632}"/>
                </a:ext>
              </a:extLst>
            </p:cNvPr>
            <p:cNvPicPr>
              <a:picLocks noChangeAspect="1"/>
            </p:cNvPicPr>
            <p:nvPr/>
          </p:nvPicPr>
          <p:blipFill>
            <a:blip r:embed="rId47"/>
            <a:stretch>
              <a:fillRect/>
            </a:stretch>
          </p:blipFill>
          <p:spPr>
            <a:xfrm>
              <a:off x="5442928" y="6193428"/>
              <a:ext cx="252000" cy="252000"/>
            </a:xfrm>
            <a:prstGeom prst="rect">
              <a:avLst/>
            </a:prstGeom>
          </p:spPr>
        </p:pic>
        <p:pic>
          <p:nvPicPr>
            <p:cNvPr id="745" name="図 744">
              <a:extLst>
                <a:ext uri="{FF2B5EF4-FFF2-40B4-BE49-F238E27FC236}">
                  <a16:creationId xmlns:a16="http://schemas.microsoft.com/office/drawing/2014/main" id="{3317DF2F-EFEA-2B1F-3C8A-27E5536DAB8F}"/>
                </a:ext>
              </a:extLst>
            </p:cNvPr>
            <p:cNvPicPr>
              <a:picLocks noChangeAspect="1"/>
            </p:cNvPicPr>
            <p:nvPr/>
          </p:nvPicPr>
          <p:blipFill>
            <a:blip r:embed="rId49"/>
            <a:stretch>
              <a:fillRect/>
            </a:stretch>
          </p:blipFill>
          <p:spPr>
            <a:xfrm>
              <a:off x="4893523" y="6193428"/>
              <a:ext cx="252000" cy="252000"/>
            </a:xfrm>
            <a:prstGeom prst="rect">
              <a:avLst/>
            </a:prstGeom>
          </p:spPr>
        </p:pic>
      </p:grpSp>
      <p:grpSp>
        <p:nvGrpSpPr>
          <p:cNvPr id="143" name="グループ化 142">
            <a:extLst>
              <a:ext uri="{FF2B5EF4-FFF2-40B4-BE49-F238E27FC236}">
                <a16:creationId xmlns:a16="http://schemas.microsoft.com/office/drawing/2014/main" id="{0039D321-7860-F863-E6C7-ABD1A543B909}"/>
              </a:ext>
            </a:extLst>
          </p:cNvPr>
          <p:cNvGrpSpPr/>
          <p:nvPr/>
        </p:nvGrpSpPr>
        <p:grpSpPr>
          <a:xfrm>
            <a:off x="6227452" y="2125853"/>
            <a:ext cx="1333834" cy="1355130"/>
            <a:chOff x="6227452" y="2181882"/>
            <a:chExt cx="1333834" cy="1355130"/>
          </a:xfrm>
        </p:grpSpPr>
        <p:grpSp>
          <p:nvGrpSpPr>
            <p:cNvPr id="371" name="グループ化 370">
              <a:extLst>
                <a:ext uri="{FF2B5EF4-FFF2-40B4-BE49-F238E27FC236}">
                  <a16:creationId xmlns:a16="http://schemas.microsoft.com/office/drawing/2014/main" id="{9501CB41-86CD-0272-8DB4-4E5888434DFE}"/>
                </a:ext>
              </a:extLst>
            </p:cNvPr>
            <p:cNvGrpSpPr/>
            <p:nvPr/>
          </p:nvGrpSpPr>
          <p:grpSpPr>
            <a:xfrm>
              <a:off x="6487522" y="2181882"/>
              <a:ext cx="841424" cy="331481"/>
              <a:chOff x="5991393" y="-783167"/>
              <a:chExt cx="841424" cy="331481"/>
            </a:xfrm>
          </p:grpSpPr>
          <p:sp>
            <p:nvSpPr>
              <p:cNvPr id="373" name="四角形: 角を丸くする 372">
                <a:extLst>
                  <a:ext uri="{FF2B5EF4-FFF2-40B4-BE49-F238E27FC236}">
                    <a16:creationId xmlns:a16="http://schemas.microsoft.com/office/drawing/2014/main" id="{952EDDDB-91FE-BC8F-170C-20DEBA83F75A}"/>
                  </a:ext>
                </a:extLst>
              </p:cNvPr>
              <p:cNvSpPr/>
              <p:nvPr/>
            </p:nvSpPr>
            <p:spPr>
              <a:xfrm>
                <a:off x="6062688" y="-622017"/>
                <a:ext cx="698253" cy="108000"/>
              </a:xfrm>
              <a:prstGeom prst="roundRect">
                <a:avLst>
                  <a:gd name="adj" fmla="val 50000"/>
                </a:avLst>
              </a:prstGeom>
              <a:gradFill flip="none" rotWithShape="1">
                <a:gsLst>
                  <a:gs pos="50000">
                    <a:schemeClr val="accent4"/>
                  </a:gs>
                  <a:gs pos="0">
                    <a:srgbClr val="C00000"/>
                  </a:gs>
                  <a:gs pos="25000">
                    <a:srgbClr val="FF0000"/>
                  </a:gs>
                  <a:gs pos="100000">
                    <a:srgbClr val="0070C0"/>
                  </a:gs>
                  <a:gs pos="75000">
                    <a:schemeClr val="accent6"/>
                  </a:gs>
                </a:gsLst>
                <a:lin ang="72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375" name="テキスト ボックス 374">
                <a:extLst>
                  <a:ext uri="{FF2B5EF4-FFF2-40B4-BE49-F238E27FC236}">
                    <a16:creationId xmlns:a16="http://schemas.microsoft.com/office/drawing/2014/main" id="{D54BA1E2-678A-38B2-5CDD-F5A8EE7A3852}"/>
                  </a:ext>
                </a:extLst>
              </p:cNvPr>
              <p:cNvSpPr txBox="1"/>
              <p:nvPr/>
            </p:nvSpPr>
            <p:spPr>
              <a:xfrm>
                <a:off x="6625481" y="-636910"/>
                <a:ext cx="102592" cy="123111"/>
              </a:xfrm>
              <a:prstGeom prst="rect">
                <a:avLst/>
              </a:prstGeom>
              <a:noFill/>
            </p:spPr>
            <p:txBody>
              <a:bodyPr wrap="none" lIns="0" tIns="0" rIns="0" bIns="0" rtlCol="0" anchor="ctr" anchorCtr="0">
                <a:spAutoFit/>
              </a:bodyPr>
              <a:lstStyle/>
              <a:p>
                <a:pPr algn="r"/>
                <a:r>
                  <a:rPr kumimoji="1" lang="ja-JP" altLang="en-US" sz="800" b="1" dirty="0">
                    <a:solidFill>
                      <a:schemeClr val="bg1"/>
                    </a:solidFill>
                    <a:latin typeface="+mn-ea"/>
                  </a:rPr>
                  <a:t>長</a:t>
                </a:r>
              </a:p>
            </p:txBody>
          </p:sp>
          <p:grpSp>
            <p:nvGrpSpPr>
              <p:cNvPr id="377" name="グループ化 376">
                <a:extLst>
                  <a:ext uri="{FF2B5EF4-FFF2-40B4-BE49-F238E27FC236}">
                    <a16:creationId xmlns:a16="http://schemas.microsoft.com/office/drawing/2014/main" id="{6692B369-CFF7-2DAB-3E05-25980203A0E8}"/>
                  </a:ext>
                </a:extLst>
              </p:cNvPr>
              <p:cNvGrpSpPr/>
              <p:nvPr/>
            </p:nvGrpSpPr>
            <p:grpSpPr>
              <a:xfrm rot="10800000">
                <a:off x="6057653" y="-622017"/>
                <a:ext cx="230848" cy="108000"/>
                <a:chOff x="6586870" y="3800830"/>
                <a:chExt cx="230848" cy="108000"/>
              </a:xfrm>
            </p:grpSpPr>
            <p:sp>
              <p:nvSpPr>
                <p:cNvPr id="388" name="正方形/長方形 387">
                  <a:extLst>
                    <a:ext uri="{FF2B5EF4-FFF2-40B4-BE49-F238E27FC236}">
                      <a16:creationId xmlns:a16="http://schemas.microsoft.com/office/drawing/2014/main" id="{5BC3019F-E8FC-F418-0FB7-B30164E01575}"/>
                    </a:ext>
                  </a:extLst>
                </p:cNvPr>
                <p:cNvSpPr/>
                <p:nvPr/>
              </p:nvSpPr>
              <p:spPr>
                <a:xfrm>
                  <a:off x="6586870" y="3800830"/>
                  <a:ext cx="171467" cy="108000"/>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392" name="フローチャート: 論理積ゲート 391">
                  <a:extLst>
                    <a:ext uri="{FF2B5EF4-FFF2-40B4-BE49-F238E27FC236}">
                      <a16:creationId xmlns:a16="http://schemas.microsoft.com/office/drawing/2014/main" id="{1404667B-1BC5-1F43-CF1B-55F2241301B3}"/>
                    </a:ext>
                  </a:extLst>
                </p:cNvPr>
                <p:cNvSpPr/>
                <p:nvPr/>
              </p:nvSpPr>
              <p:spPr>
                <a:xfrm>
                  <a:off x="6719279" y="3800830"/>
                  <a:ext cx="98439" cy="108000"/>
                </a:xfrm>
                <a:prstGeom prst="flowChartDelay">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600" dirty="0">
                    <a:latin typeface="+mn-ea"/>
                  </a:endParaRPr>
                </a:p>
              </p:txBody>
            </p:sp>
          </p:grpSp>
          <p:sp>
            <p:nvSpPr>
              <p:cNvPr id="379" name="テキスト ボックス 378">
                <a:extLst>
                  <a:ext uri="{FF2B5EF4-FFF2-40B4-BE49-F238E27FC236}">
                    <a16:creationId xmlns:a16="http://schemas.microsoft.com/office/drawing/2014/main" id="{A7DCD27D-1584-DF6D-511C-FA6CF3EEB529}"/>
                  </a:ext>
                </a:extLst>
              </p:cNvPr>
              <p:cNvSpPr txBox="1"/>
              <p:nvPr/>
            </p:nvSpPr>
            <p:spPr>
              <a:xfrm>
                <a:off x="6094149" y="-636910"/>
                <a:ext cx="102592" cy="123111"/>
              </a:xfrm>
              <a:prstGeom prst="rect">
                <a:avLst/>
              </a:prstGeom>
              <a:noFill/>
            </p:spPr>
            <p:txBody>
              <a:bodyPr wrap="none" lIns="0" tIns="0" rIns="0" bIns="0" rtlCol="0" anchor="ctr" anchorCtr="0">
                <a:spAutoFit/>
              </a:bodyPr>
              <a:lstStyle/>
              <a:p>
                <a:r>
                  <a:rPr kumimoji="1" lang="ja-JP" altLang="en-US" sz="800" b="1" dirty="0">
                    <a:solidFill>
                      <a:schemeClr val="bg1"/>
                    </a:solidFill>
                    <a:latin typeface="+mn-ea"/>
                  </a:rPr>
                  <a:t>短</a:t>
                </a:r>
              </a:p>
            </p:txBody>
          </p:sp>
          <p:sp>
            <p:nvSpPr>
              <p:cNvPr id="381" name="テキスト ボックス 380">
                <a:extLst>
                  <a:ext uri="{FF2B5EF4-FFF2-40B4-BE49-F238E27FC236}">
                    <a16:creationId xmlns:a16="http://schemas.microsoft.com/office/drawing/2014/main" id="{D07D59E5-8417-3900-41DB-180D99A134D5}"/>
                  </a:ext>
                </a:extLst>
              </p:cNvPr>
              <p:cNvSpPr txBox="1"/>
              <p:nvPr/>
            </p:nvSpPr>
            <p:spPr>
              <a:xfrm>
                <a:off x="6053033" y="-765616"/>
                <a:ext cx="718145" cy="123111"/>
              </a:xfrm>
              <a:prstGeom prst="rect">
                <a:avLst/>
              </a:prstGeom>
              <a:noFill/>
            </p:spPr>
            <p:txBody>
              <a:bodyPr wrap="none" lIns="0" tIns="0" rIns="0" bIns="0" rtlCol="0">
                <a:spAutoFit/>
              </a:bodyPr>
              <a:lstStyle/>
              <a:p>
                <a:pPr algn="ctr"/>
                <a:r>
                  <a:rPr kumimoji="1" lang="ja-JP" altLang="en-US" sz="800" dirty="0">
                    <a:latin typeface="+mn-ea"/>
                  </a:rPr>
                  <a:t>一日の滞在時間</a:t>
                </a:r>
              </a:p>
            </p:txBody>
          </p:sp>
          <p:sp>
            <p:nvSpPr>
              <p:cNvPr id="382" name="正方形/長方形 381">
                <a:extLst>
                  <a:ext uri="{FF2B5EF4-FFF2-40B4-BE49-F238E27FC236}">
                    <a16:creationId xmlns:a16="http://schemas.microsoft.com/office/drawing/2014/main" id="{7335F760-4DF6-71D7-3A22-3C96394C2CDC}"/>
                  </a:ext>
                </a:extLst>
              </p:cNvPr>
              <p:cNvSpPr/>
              <p:nvPr/>
            </p:nvSpPr>
            <p:spPr>
              <a:xfrm>
                <a:off x="5991393" y="-783167"/>
                <a:ext cx="841424" cy="331481"/>
              </a:xfrm>
              <a:prstGeom prst="rect">
                <a:avLst/>
              </a:prstGeom>
              <a:noFill/>
              <a:ln w="952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383" name="正方形/長方形 382">
                <a:extLst>
                  <a:ext uri="{FF2B5EF4-FFF2-40B4-BE49-F238E27FC236}">
                    <a16:creationId xmlns:a16="http://schemas.microsoft.com/office/drawing/2014/main" id="{F9BCD558-0E9D-AD37-22C8-A1471ED1A1EC}"/>
                  </a:ext>
                </a:extLst>
              </p:cNvPr>
              <p:cNvSpPr/>
              <p:nvPr/>
            </p:nvSpPr>
            <p:spPr>
              <a:xfrm rot="10800000">
                <a:off x="6278289" y="-622017"/>
                <a:ext cx="266077" cy="108000"/>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384" name="テキスト ボックス 383">
                <a:extLst>
                  <a:ext uri="{FF2B5EF4-FFF2-40B4-BE49-F238E27FC236}">
                    <a16:creationId xmlns:a16="http://schemas.microsoft.com/office/drawing/2014/main" id="{6B7C2895-86D6-D51B-1347-1A56E09AFEC4}"/>
                  </a:ext>
                </a:extLst>
              </p:cNvPr>
              <p:cNvSpPr txBox="1"/>
              <p:nvPr/>
            </p:nvSpPr>
            <p:spPr>
              <a:xfrm>
                <a:off x="6360809" y="-636910"/>
                <a:ext cx="102592" cy="123111"/>
              </a:xfrm>
              <a:prstGeom prst="rect">
                <a:avLst/>
              </a:prstGeom>
              <a:noFill/>
            </p:spPr>
            <p:txBody>
              <a:bodyPr wrap="none" lIns="0" tIns="0" rIns="0" bIns="0" rtlCol="0" anchor="ctr" anchorCtr="0">
                <a:spAutoFit/>
              </a:bodyPr>
              <a:lstStyle/>
              <a:p>
                <a:pPr algn="ctr"/>
                <a:r>
                  <a:rPr kumimoji="1" lang="ja-JP" altLang="en-US" sz="800" b="1" dirty="0">
                    <a:solidFill>
                      <a:schemeClr val="bg1"/>
                    </a:solidFill>
                    <a:latin typeface="+mn-ea"/>
                  </a:rPr>
                  <a:t>中</a:t>
                </a:r>
              </a:p>
            </p:txBody>
          </p:sp>
        </p:grpSp>
        <p:grpSp>
          <p:nvGrpSpPr>
            <p:cNvPr id="82" name="グループ化 81">
              <a:extLst>
                <a:ext uri="{FF2B5EF4-FFF2-40B4-BE49-F238E27FC236}">
                  <a16:creationId xmlns:a16="http://schemas.microsoft.com/office/drawing/2014/main" id="{A2CB9AC2-9A32-8C62-9959-5B0B14D6D1A7}"/>
                </a:ext>
              </a:extLst>
            </p:cNvPr>
            <p:cNvGrpSpPr/>
            <p:nvPr/>
          </p:nvGrpSpPr>
          <p:grpSpPr>
            <a:xfrm>
              <a:off x="6227452" y="2556204"/>
              <a:ext cx="1333834" cy="980808"/>
              <a:chOff x="6227452" y="2556204"/>
              <a:chExt cx="1333834" cy="980808"/>
            </a:xfrm>
          </p:grpSpPr>
          <p:grpSp>
            <p:nvGrpSpPr>
              <p:cNvPr id="393" name="グループ化 392">
                <a:extLst>
                  <a:ext uri="{FF2B5EF4-FFF2-40B4-BE49-F238E27FC236}">
                    <a16:creationId xmlns:a16="http://schemas.microsoft.com/office/drawing/2014/main" id="{D8B14C2D-1A4F-875C-B886-915D991C0D3D}"/>
                  </a:ext>
                </a:extLst>
              </p:cNvPr>
              <p:cNvGrpSpPr/>
              <p:nvPr/>
            </p:nvGrpSpPr>
            <p:grpSpPr>
              <a:xfrm>
                <a:off x="6227452" y="2556204"/>
                <a:ext cx="1333834" cy="176825"/>
                <a:chOff x="6073357" y="2587040"/>
                <a:chExt cx="1333834" cy="176825"/>
              </a:xfrm>
            </p:grpSpPr>
            <p:grpSp>
              <p:nvGrpSpPr>
                <p:cNvPr id="419" name="グループ化 418">
                  <a:extLst>
                    <a:ext uri="{FF2B5EF4-FFF2-40B4-BE49-F238E27FC236}">
                      <a16:creationId xmlns:a16="http://schemas.microsoft.com/office/drawing/2014/main" id="{E2A4C81B-49C6-1B3B-7517-F1656DF9914B}"/>
                    </a:ext>
                  </a:extLst>
                </p:cNvPr>
                <p:cNvGrpSpPr/>
                <p:nvPr/>
              </p:nvGrpSpPr>
              <p:grpSpPr>
                <a:xfrm>
                  <a:off x="6073357" y="2587040"/>
                  <a:ext cx="1332983" cy="138499"/>
                  <a:chOff x="6856578" y="2644635"/>
                  <a:chExt cx="1332983" cy="138499"/>
                </a:xfrm>
              </p:grpSpPr>
              <p:sp>
                <p:nvSpPr>
                  <p:cNvPr id="421" name="テキスト ボックス 420">
                    <a:extLst>
                      <a:ext uri="{FF2B5EF4-FFF2-40B4-BE49-F238E27FC236}">
                        <a16:creationId xmlns:a16="http://schemas.microsoft.com/office/drawing/2014/main" id="{7BE8FC9F-1FDC-AA87-EA69-8891842A0D48}"/>
                      </a:ext>
                    </a:extLst>
                  </p:cNvPr>
                  <p:cNvSpPr txBox="1"/>
                  <p:nvPr/>
                </p:nvSpPr>
                <p:spPr>
                  <a:xfrm>
                    <a:off x="7843312" y="2644635"/>
                    <a:ext cx="346249" cy="138499"/>
                  </a:xfrm>
                  <a:prstGeom prst="rect">
                    <a:avLst/>
                  </a:prstGeom>
                  <a:noFill/>
                </p:spPr>
                <p:txBody>
                  <a:bodyPr wrap="none" lIns="0" tIns="0" rIns="0" bIns="0" rtlCol="0">
                    <a:spAutoFit/>
                  </a:bodyPr>
                  <a:lstStyle/>
                  <a:p>
                    <a:r>
                      <a:rPr kumimoji="1" lang="ja-JP" altLang="en-US" sz="900" dirty="0">
                        <a:solidFill>
                          <a:schemeClr val="accent2">
                            <a:lumMod val="50000"/>
                          </a:schemeClr>
                        </a:solidFill>
                        <a:latin typeface="+mn-ea"/>
                      </a:rPr>
                      <a:t>★★★</a:t>
                    </a:r>
                    <a:endParaRPr kumimoji="1" lang="ja-JP" altLang="en-US" sz="600" dirty="0">
                      <a:solidFill>
                        <a:schemeClr val="accent2">
                          <a:lumMod val="50000"/>
                        </a:schemeClr>
                      </a:solidFill>
                      <a:latin typeface="+mn-ea"/>
                    </a:endParaRPr>
                  </a:p>
                </p:txBody>
              </p:sp>
              <p:sp>
                <p:nvSpPr>
                  <p:cNvPr id="422" name="テキスト ボックス 421">
                    <a:extLst>
                      <a:ext uri="{FF2B5EF4-FFF2-40B4-BE49-F238E27FC236}">
                        <a16:creationId xmlns:a16="http://schemas.microsoft.com/office/drawing/2014/main" id="{37BB8EC6-5F02-57C3-5D3C-F4DD019E0891}"/>
                      </a:ext>
                    </a:extLst>
                  </p:cNvPr>
                  <p:cNvSpPr txBox="1"/>
                  <p:nvPr/>
                </p:nvSpPr>
                <p:spPr>
                  <a:xfrm>
                    <a:off x="6856578" y="2644635"/>
                    <a:ext cx="663643" cy="138499"/>
                  </a:xfrm>
                  <a:prstGeom prst="rect">
                    <a:avLst/>
                  </a:prstGeom>
                  <a:noFill/>
                </p:spPr>
                <p:txBody>
                  <a:bodyPr wrap="none" lIns="0" tIns="0" rIns="0" bIns="0" rtlCol="0">
                    <a:spAutoFit/>
                  </a:bodyPr>
                  <a:lstStyle/>
                  <a:p>
                    <a:r>
                      <a:rPr kumimoji="1" lang="ja-JP" altLang="en-US" sz="900" dirty="0">
                        <a:latin typeface="+mn-ea"/>
                      </a:rPr>
                      <a:t>すり減りにくさ</a:t>
                    </a:r>
                  </a:p>
                </p:txBody>
              </p:sp>
            </p:grpSp>
            <p:cxnSp>
              <p:nvCxnSpPr>
                <p:cNvPr id="420" name="直線コネクタ 419">
                  <a:extLst>
                    <a:ext uri="{FF2B5EF4-FFF2-40B4-BE49-F238E27FC236}">
                      <a16:creationId xmlns:a16="http://schemas.microsoft.com/office/drawing/2014/main" id="{A13DE0BC-11CC-F8D5-00A6-73961E5EADB9}"/>
                    </a:ext>
                  </a:extLst>
                </p:cNvPr>
                <p:cNvCxnSpPr>
                  <a:cxnSpLocks/>
                </p:cNvCxnSpPr>
                <p:nvPr/>
              </p:nvCxnSpPr>
              <p:spPr>
                <a:xfrm>
                  <a:off x="6073357" y="2763865"/>
                  <a:ext cx="1333834"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1" name="グループ化 10">
                <a:extLst>
                  <a:ext uri="{FF2B5EF4-FFF2-40B4-BE49-F238E27FC236}">
                    <a16:creationId xmlns:a16="http://schemas.microsoft.com/office/drawing/2014/main" id="{AA0C065F-2E74-FA25-5491-18D5484F48D6}"/>
                  </a:ext>
                </a:extLst>
              </p:cNvPr>
              <p:cNvGrpSpPr/>
              <p:nvPr/>
            </p:nvGrpSpPr>
            <p:grpSpPr>
              <a:xfrm>
                <a:off x="6227452" y="2757200"/>
                <a:ext cx="1333834" cy="176825"/>
                <a:chOff x="6073357" y="2587040"/>
                <a:chExt cx="1333834" cy="176825"/>
              </a:xfrm>
            </p:grpSpPr>
            <p:grpSp>
              <p:nvGrpSpPr>
                <p:cNvPr id="13" name="グループ化 12">
                  <a:extLst>
                    <a:ext uri="{FF2B5EF4-FFF2-40B4-BE49-F238E27FC236}">
                      <a16:creationId xmlns:a16="http://schemas.microsoft.com/office/drawing/2014/main" id="{FF16F78D-4531-1434-B5CC-43B3DC34F173}"/>
                    </a:ext>
                  </a:extLst>
                </p:cNvPr>
                <p:cNvGrpSpPr/>
                <p:nvPr/>
              </p:nvGrpSpPr>
              <p:grpSpPr>
                <a:xfrm>
                  <a:off x="6073357" y="2587040"/>
                  <a:ext cx="1332983" cy="138499"/>
                  <a:chOff x="6856578" y="2644635"/>
                  <a:chExt cx="1332983" cy="138499"/>
                </a:xfrm>
              </p:grpSpPr>
              <p:sp>
                <p:nvSpPr>
                  <p:cNvPr id="19" name="テキスト ボックス 18">
                    <a:extLst>
                      <a:ext uri="{FF2B5EF4-FFF2-40B4-BE49-F238E27FC236}">
                        <a16:creationId xmlns:a16="http://schemas.microsoft.com/office/drawing/2014/main" id="{5845D7FC-7231-9ECC-240E-9A9B528086F4}"/>
                      </a:ext>
                    </a:extLst>
                  </p:cNvPr>
                  <p:cNvSpPr txBox="1"/>
                  <p:nvPr/>
                </p:nvSpPr>
                <p:spPr>
                  <a:xfrm>
                    <a:off x="7843312" y="2644635"/>
                    <a:ext cx="346249" cy="138499"/>
                  </a:xfrm>
                  <a:prstGeom prst="rect">
                    <a:avLst/>
                  </a:prstGeom>
                  <a:noFill/>
                </p:spPr>
                <p:txBody>
                  <a:bodyPr wrap="none" lIns="0" tIns="0" rIns="0" bIns="0" rtlCol="0">
                    <a:spAutoFit/>
                  </a:bodyPr>
                  <a:lstStyle/>
                  <a:p>
                    <a:r>
                      <a:rPr kumimoji="1" lang="ja-JP" altLang="en-US" sz="900" dirty="0">
                        <a:solidFill>
                          <a:schemeClr val="accent2">
                            <a:lumMod val="50000"/>
                          </a:schemeClr>
                        </a:solidFill>
                        <a:latin typeface="+mn-ea"/>
                      </a:rPr>
                      <a:t>★★★</a:t>
                    </a:r>
                    <a:endParaRPr kumimoji="1" lang="ja-JP" altLang="en-US" sz="600" dirty="0">
                      <a:solidFill>
                        <a:schemeClr val="accent2">
                          <a:lumMod val="50000"/>
                        </a:schemeClr>
                      </a:solidFill>
                      <a:latin typeface="+mn-ea"/>
                    </a:endParaRPr>
                  </a:p>
                </p:txBody>
              </p:sp>
              <p:sp>
                <p:nvSpPr>
                  <p:cNvPr id="22" name="テキスト ボックス 21">
                    <a:extLst>
                      <a:ext uri="{FF2B5EF4-FFF2-40B4-BE49-F238E27FC236}">
                        <a16:creationId xmlns:a16="http://schemas.microsoft.com/office/drawing/2014/main" id="{DC669C98-5365-838D-9A1B-1D259BFF0185}"/>
                      </a:ext>
                    </a:extLst>
                  </p:cNvPr>
                  <p:cNvSpPr txBox="1"/>
                  <p:nvPr/>
                </p:nvSpPr>
                <p:spPr>
                  <a:xfrm>
                    <a:off x="6856578" y="2644635"/>
                    <a:ext cx="588303" cy="138499"/>
                  </a:xfrm>
                  <a:prstGeom prst="rect">
                    <a:avLst/>
                  </a:prstGeom>
                  <a:noFill/>
                </p:spPr>
                <p:txBody>
                  <a:bodyPr wrap="none" lIns="0" tIns="0" rIns="0" bIns="0" rtlCol="0">
                    <a:spAutoFit/>
                  </a:bodyPr>
                  <a:lstStyle/>
                  <a:p>
                    <a:r>
                      <a:rPr kumimoji="1" lang="ja-JP" altLang="en-US" sz="900" dirty="0">
                        <a:latin typeface="+mn-ea"/>
                      </a:rPr>
                      <a:t>傷つきにくさ</a:t>
                    </a:r>
                  </a:p>
                </p:txBody>
              </p:sp>
            </p:grpSp>
            <p:cxnSp>
              <p:nvCxnSpPr>
                <p:cNvPr id="15" name="直線コネクタ 14">
                  <a:extLst>
                    <a:ext uri="{FF2B5EF4-FFF2-40B4-BE49-F238E27FC236}">
                      <a16:creationId xmlns:a16="http://schemas.microsoft.com/office/drawing/2014/main" id="{208DA344-D2CD-7E1B-1380-3D340F8DC239}"/>
                    </a:ext>
                  </a:extLst>
                </p:cNvPr>
                <p:cNvCxnSpPr>
                  <a:cxnSpLocks/>
                </p:cNvCxnSpPr>
                <p:nvPr/>
              </p:nvCxnSpPr>
              <p:spPr>
                <a:xfrm>
                  <a:off x="6073357" y="2763865"/>
                  <a:ext cx="1333834"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4" name="グループ化 23">
                <a:extLst>
                  <a:ext uri="{FF2B5EF4-FFF2-40B4-BE49-F238E27FC236}">
                    <a16:creationId xmlns:a16="http://schemas.microsoft.com/office/drawing/2014/main" id="{54441DE9-21B6-8B95-EA08-2EE727A4BE83}"/>
                  </a:ext>
                </a:extLst>
              </p:cNvPr>
              <p:cNvGrpSpPr/>
              <p:nvPr/>
            </p:nvGrpSpPr>
            <p:grpSpPr>
              <a:xfrm>
                <a:off x="6227452" y="2958196"/>
                <a:ext cx="1333834" cy="176825"/>
                <a:chOff x="6073357" y="2587040"/>
                <a:chExt cx="1333834" cy="176825"/>
              </a:xfrm>
            </p:grpSpPr>
            <p:grpSp>
              <p:nvGrpSpPr>
                <p:cNvPr id="29" name="グループ化 28">
                  <a:extLst>
                    <a:ext uri="{FF2B5EF4-FFF2-40B4-BE49-F238E27FC236}">
                      <a16:creationId xmlns:a16="http://schemas.microsoft.com/office/drawing/2014/main" id="{55A12DC3-70EC-2D3E-324E-1D4301F4A340}"/>
                    </a:ext>
                  </a:extLst>
                </p:cNvPr>
                <p:cNvGrpSpPr/>
                <p:nvPr/>
              </p:nvGrpSpPr>
              <p:grpSpPr>
                <a:xfrm>
                  <a:off x="6073357" y="2587040"/>
                  <a:ext cx="1332983" cy="138499"/>
                  <a:chOff x="6856578" y="2644635"/>
                  <a:chExt cx="1332983" cy="138499"/>
                </a:xfrm>
              </p:grpSpPr>
              <p:sp>
                <p:nvSpPr>
                  <p:cNvPr id="37" name="テキスト ボックス 36">
                    <a:extLst>
                      <a:ext uri="{FF2B5EF4-FFF2-40B4-BE49-F238E27FC236}">
                        <a16:creationId xmlns:a16="http://schemas.microsoft.com/office/drawing/2014/main" id="{3D85966B-9217-3D9F-5E99-3B652F334335}"/>
                      </a:ext>
                    </a:extLst>
                  </p:cNvPr>
                  <p:cNvSpPr txBox="1"/>
                  <p:nvPr/>
                </p:nvSpPr>
                <p:spPr>
                  <a:xfrm>
                    <a:off x="7843312" y="2644635"/>
                    <a:ext cx="346249" cy="138499"/>
                  </a:xfrm>
                  <a:prstGeom prst="rect">
                    <a:avLst/>
                  </a:prstGeom>
                  <a:noFill/>
                </p:spPr>
                <p:txBody>
                  <a:bodyPr wrap="none" lIns="0" tIns="0" rIns="0" bIns="0" rtlCol="0">
                    <a:spAutoFit/>
                  </a:bodyPr>
                  <a:lstStyle/>
                  <a:p>
                    <a:r>
                      <a:rPr kumimoji="1" lang="ja-JP" altLang="en-US" sz="900" dirty="0">
                        <a:solidFill>
                          <a:schemeClr val="accent2">
                            <a:lumMod val="50000"/>
                          </a:schemeClr>
                        </a:solidFill>
                        <a:latin typeface="+mn-ea"/>
                      </a:rPr>
                      <a:t>★★★</a:t>
                    </a:r>
                    <a:endParaRPr kumimoji="1" lang="ja-JP" altLang="en-US" sz="600" dirty="0">
                      <a:solidFill>
                        <a:schemeClr val="accent2">
                          <a:lumMod val="50000"/>
                        </a:schemeClr>
                      </a:solidFill>
                      <a:latin typeface="+mn-ea"/>
                    </a:endParaRPr>
                  </a:p>
                </p:txBody>
              </p:sp>
              <p:sp>
                <p:nvSpPr>
                  <p:cNvPr id="43" name="テキスト ボックス 42">
                    <a:extLst>
                      <a:ext uri="{FF2B5EF4-FFF2-40B4-BE49-F238E27FC236}">
                        <a16:creationId xmlns:a16="http://schemas.microsoft.com/office/drawing/2014/main" id="{D9ACBEC1-0F05-5FD3-A9A7-63C9280DE13D}"/>
                      </a:ext>
                    </a:extLst>
                  </p:cNvPr>
                  <p:cNvSpPr txBox="1"/>
                  <p:nvPr/>
                </p:nvSpPr>
                <p:spPr>
                  <a:xfrm>
                    <a:off x="6856578" y="2644635"/>
                    <a:ext cx="864019" cy="138499"/>
                  </a:xfrm>
                  <a:prstGeom prst="rect">
                    <a:avLst/>
                  </a:prstGeom>
                  <a:noFill/>
                </p:spPr>
                <p:txBody>
                  <a:bodyPr wrap="none" lIns="0" tIns="0" rIns="0" bIns="0" rtlCol="0">
                    <a:spAutoFit/>
                  </a:bodyPr>
                  <a:lstStyle/>
                  <a:p>
                    <a:r>
                      <a:rPr kumimoji="1" lang="ja-JP" altLang="en-US" sz="900" dirty="0">
                        <a:latin typeface="+mn-ea"/>
                      </a:rPr>
                      <a:t>溝掃除のしやすさ</a:t>
                    </a:r>
                  </a:p>
                </p:txBody>
              </p:sp>
            </p:grpSp>
            <p:cxnSp>
              <p:nvCxnSpPr>
                <p:cNvPr id="35" name="直線コネクタ 34">
                  <a:extLst>
                    <a:ext uri="{FF2B5EF4-FFF2-40B4-BE49-F238E27FC236}">
                      <a16:creationId xmlns:a16="http://schemas.microsoft.com/office/drawing/2014/main" id="{B89681EB-7828-19D4-0081-CE9F2C3CD50E}"/>
                    </a:ext>
                  </a:extLst>
                </p:cNvPr>
                <p:cNvCxnSpPr>
                  <a:cxnSpLocks/>
                </p:cNvCxnSpPr>
                <p:nvPr/>
              </p:nvCxnSpPr>
              <p:spPr>
                <a:xfrm>
                  <a:off x="6073357" y="2763865"/>
                  <a:ext cx="1333834"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3" name="グループ化 52">
                <a:extLst>
                  <a:ext uri="{FF2B5EF4-FFF2-40B4-BE49-F238E27FC236}">
                    <a16:creationId xmlns:a16="http://schemas.microsoft.com/office/drawing/2014/main" id="{4DF42FDB-756C-4B9C-6DB7-F8DD2EB053C2}"/>
                  </a:ext>
                </a:extLst>
              </p:cNvPr>
              <p:cNvGrpSpPr/>
              <p:nvPr/>
            </p:nvGrpSpPr>
            <p:grpSpPr>
              <a:xfrm>
                <a:off x="6227452" y="3159192"/>
                <a:ext cx="1333834" cy="176825"/>
                <a:chOff x="6073357" y="2587040"/>
                <a:chExt cx="1333834" cy="176825"/>
              </a:xfrm>
            </p:grpSpPr>
            <p:grpSp>
              <p:nvGrpSpPr>
                <p:cNvPr id="55" name="グループ化 54">
                  <a:extLst>
                    <a:ext uri="{FF2B5EF4-FFF2-40B4-BE49-F238E27FC236}">
                      <a16:creationId xmlns:a16="http://schemas.microsoft.com/office/drawing/2014/main" id="{6DF13468-9089-919C-31D2-357B83449742}"/>
                    </a:ext>
                  </a:extLst>
                </p:cNvPr>
                <p:cNvGrpSpPr/>
                <p:nvPr/>
              </p:nvGrpSpPr>
              <p:grpSpPr>
                <a:xfrm>
                  <a:off x="6073357" y="2587040"/>
                  <a:ext cx="1332983" cy="138499"/>
                  <a:chOff x="6856578" y="2644635"/>
                  <a:chExt cx="1332983" cy="138499"/>
                </a:xfrm>
              </p:grpSpPr>
              <p:sp>
                <p:nvSpPr>
                  <p:cNvPr id="59" name="テキスト ボックス 58">
                    <a:extLst>
                      <a:ext uri="{FF2B5EF4-FFF2-40B4-BE49-F238E27FC236}">
                        <a16:creationId xmlns:a16="http://schemas.microsoft.com/office/drawing/2014/main" id="{9D43E603-F764-2489-730D-F0AB21DA4865}"/>
                      </a:ext>
                    </a:extLst>
                  </p:cNvPr>
                  <p:cNvSpPr txBox="1"/>
                  <p:nvPr/>
                </p:nvSpPr>
                <p:spPr>
                  <a:xfrm>
                    <a:off x="7843312" y="2644635"/>
                    <a:ext cx="346249" cy="138499"/>
                  </a:xfrm>
                  <a:prstGeom prst="rect">
                    <a:avLst/>
                  </a:prstGeom>
                  <a:noFill/>
                </p:spPr>
                <p:txBody>
                  <a:bodyPr wrap="none" lIns="0" tIns="0" rIns="0" bIns="0" rtlCol="0">
                    <a:spAutoFit/>
                  </a:bodyPr>
                  <a:lstStyle/>
                  <a:p>
                    <a:r>
                      <a:rPr kumimoji="1" lang="ja-JP" altLang="en-US" sz="900" dirty="0">
                        <a:solidFill>
                          <a:schemeClr val="accent2">
                            <a:lumMod val="50000"/>
                          </a:schemeClr>
                        </a:solidFill>
                        <a:latin typeface="+mn-ea"/>
                      </a:rPr>
                      <a:t>★★★</a:t>
                    </a:r>
                    <a:endParaRPr kumimoji="1" lang="ja-JP" altLang="en-US" sz="600" dirty="0">
                      <a:solidFill>
                        <a:schemeClr val="accent2">
                          <a:lumMod val="50000"/>
                        </a:schemeClr>
                      </a:solidFill>
                      <a:latin typeface="+mn-ea"/>
                    </a:endParaRPr>
                  </a:p>
                </p:txBody>
              </p:sp>
              <p:sp>
                <p:nvSpPr>
                  <p:cNvPr id="62" name="テキスト ボックス 61">
                    <a:extLst>
                      <a:ext uri="{FF2B5EF4-FFF2-40B4-BE49-F238E27FC236}">
                        <a16:creationId xmlns:a16="http://schemas.microsoft.com/office/drawing/2014/main" id="{D6C41135-C455-62A5-0A4E-46CC644EE881}"/>
                      </a:ext>
                    </a:extLst>
                  </p:cNvPr>
                  <p:cNvSpPr txBox="1"/>
                  <p:nvPr/>
                </p:nvSpPr>
                <p:spPr>
                  <a:xfrm>
                    <a:off x="6856578" y="2644635"/>
                    <a:ext cx="495328" cy="138499"/>
                  </a:xfrm>
                  <a:prstGeom prst="rect">
                    <a:avLst/>
                  </a:prstGeom>
                  <a:noFill/>
                </p:spPr>
                <p:txBody>
                  <a:bodyPr wrap="none" lIns="0" tIns="0" rIns="0" bIns="0" rtlCol="0">
                    <a:spAutoFit/>
                  </a:bodyPr>
                  <a:lstStyle/>
                  <a:p>
                    <a:r>
                      <a:rPr kumimoji="1" lang="ja-JP" altLang="en-US" sz="900" dirty="0">
                        <a:latin typeface="+mn-ea"/>
                      </a:rPr>
                      <a:t>汚れにくさ</a:t>
                    </a:r>
                  </a:p>
                </p:txBody>
              </p:sp>
            </p:grpSp>
            <p:cxnSp>
              <p:nvCxnSpPr>
                <p:cNvPr id="57" name="直線コネクタ 56">
                  <a:extLst>
                    <a:ext uri="{FF2B5EF4-FFF2-40B4-BE49-F238E27FC236}">
                      <a16:creationId xmlns:a16="http://schemas.microsoft.com/office/drawing/2014/main" id="{D53E2868-3B0C-23FF-F995-01996BFA875F}"/>
                    </a:ext>
                  </a:extLst>
                </p:cNvPr>
                <p:cNvCxnSpPr>
                  <a:cxnSpLocks/>
                </p:cNvCxnSpPr>
                <p:nvPr/>
              </p:nvCxnSpPr>
              <p:spPr>
                <a:xfrm>
                  <a:off x="6073357" y="2763865"/>
                  <a:ext cx="1333834"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4" name="グループ化 63">
                <a:extLst>
                  <a:ext uri="{FF2B5EF4-FFF2-40B4-BE49-F238E27FC236}">
                    <a16:creationId xmlns:a16="http://schemas.microsoft.com/office/drawing/2014/main" id="{10A9ABDB-B3A5-A026-61E7-590ACDA8EB43}"/>
                  </a:ext>
                </a:extLst>
              </p:cNvPr>
              <p:cNvGrpSpPr/>
              <p:nvPr/>
            </p:nvGrpSpPr>
            <p:grpSpPr>
              <a:xfrm>
                <a:off x="6227452" y="3360187"/>
                <a:ext cx="1333834" cy="176825"/>
                <a:chOff x="6073357" y="2587040"/>
                <a:chExt cx="1333834" cy="176825"/>
              </a:xfrm>
            </p:grpSpPr>
            <p:grpSp>
              <p:nvGrpSpPr>
                <p:cNvPr id="70" name="グループ化 69">
                  <a:extLst>
                    <a:ext uri="{FF2B5EF4-FFF2-40B4-BE49-F238E27FC236}">
                      <a16:creationId xmlns:a16="http://schemas.microsoft.com/office/drawing/2014/main" id="{CB8B677F-A5A2-1668-F34C-8141F5911A48}"/>
                    </a:ext>
                  </a:extLst>
                </p:cNvPr>
                <p:cNvGrpSpPr/>
                <p:nvPr/>
              </p:nvGrpSpPr>
              <p:grpSpPr>
                <a:xfrm>
                  <a:off x="6073357" y="2587040"/>
                  <a:ext cx="1332983" cy="138499"/>
                  <a:chOff x="6856578" y="2644635"/>
                  <a:chExt cx="1332983" cy="138499"/>
                </a:xfrm>
              </p:grpSpPr>
              <p:sp>
                <p:nvSpPr>
                  <p:cNvPr id="76" name="テキスト ボックス 75">
                    <a:extLst>
                      <a:ext uri="{FF2B5EF4-FFF2-40B4-BE49-F238E27FC236}">
                        <a16:creationId xmlns:a16="http://schemas.microsoft.com/office/drawing/2014/main" id="{585808F4-8C30-518D-0825-425BF6C52ED4}"/>
                      </a:ext>
                    </a:extLst>
                  </p:cNvPr>
                  <p:cNvSpPr txBox="1"/>
                  <p:nvPr/>
                </p:nvSpPr>
                <p:spPr>
                  <a:xfrm>
                    <a:off x="7843312" y="2644635"/>
                    <a:ext cx="346249" cy="138499"/>
                  </a:xfrm>
                  <a:prstGeom prst="rect">
                    <a:avLst/>
                  </a:prstGeom>
                  <a:noFill/>
                </p:spPr>
                <p:txBody>
                  <a:bodyPr wrap="none" lIns="0" tIns="0" rIns="0" bIns="0" rtlCol="0">
                    <a:spAutoFit/>
                  </a:bodyPr>
                  <a:lstStyle/>
                  <a:p>
                    <a:r>
                      <a:rPr kumimoji="1" lang="ja-JP" altLang="en-US" sz="900" dirty="0">
                        <a:solidFill>
                          <a:schemeClr val="accent2">
                            <a:lumMod val="50000"/>
                          </a:schemeClr>
                        </a:solidFill>
                        <a:latin typeface="+mn-ea"/>
                      </a:rPr>
                      <a:t>★★★</a:t>
                    </a:r>
                    <a:endParaRPr kumimoji="1" lang="ja-JP" altLang="en-US" sz="600" dirty="0">
                      <a:solidFill>
                        <a:schemeClr val="accent2">
                          <a:lumMod val="50000"/>
                        </a:schemeClr>
                      </a:solidFill>
                      <a:latin typeface="+mn-ea"/>
                    </a:endParaRPr>
                  </a:p>
                </p:txBody>
              </p:sp>
              <p:sp>
                <p:nvSpPr>
                  <p:cNvPr id="78" name="テキスト ボックス 77">
                    <a:extLst>
                      <a:ext uri="{FF2B5EF4-FFF2-40B4-BE49-F238E27FC236}">
                        <a16:creationId xmlns:a16="http://schemas.microsoft.com/office/drawing/2014/main" id="{07EE66E1-4FFD-947C-5B09-9AF33A1370C8}"/>
                      </a:ext>
                    </a:extLst>
                  </p:cNvPr>
                  <p:cNvSpPr txBox="1"/>
                  <p:nvPr/>
                </p:nvSpPr>
                <p:spPr>
                  <a:xfrm>
                    <a:off x="6856578" y="2644635"/>
                    <a:ext cx="929742" cy="138499"/>
                  </a:xfrm>
                  <a:prstGeom prst="rect">
                    <a:avLst/>
                  </a:prstGeom>
                  <a:noFill/>
                </p:spPr>
                <p:txBody>
                  <a:bodyPr wrap="none" lIns="0" tIns="0" rIns="0" bIns="0" rtlCol="0">
                    <a:spAutoFit/>
                  </a:bodyPr>
                  <a:lstStyle/>
                  <a:p>
                    <a:r>
                      <a:rPr kumimoji="1" lang="ja-JP" altLang="en-US" sz="900" dirty="0">
                        <a:latin typeface="+mn-ea"/>
                      </a:rPr>
                      <a:t>水のしみ込みにくさ</a:t>
                    </a:r>
                  </a:p>
                </p:txBody>
              </p:sp>
            </p:grpSp>
            <p:cxnSp>
              <p:nvCxnSpPr>
                <p:cNvPr id="72" name="直線コネクタ 71">
                  <a:extLst>
                    <a:ext uri="{FF2B5EF4-FFF2-40B4-BE49-F238E27FC236}">
                      <a16:creationId xmlns:a16="http://schemas.microsoft.com/office/drawing/2014/main" id="{4B22B0D1-CDF7-0786-58DE-F54FFF0B4E13}"/>
                    </a:ext>
                  </a:extLst>
                </p:cNvPr>
                <p:cNvCxnSpPr>
                  <a:cxnSpLocks/>
                </p:cNvCxnSpPr>
                <p:nvPr/>
              </p:nvCxnSpPr>
              <p:spPr>
                <a:xfrm>
                  <a:off x="6073357" y="2763865"/>
                  <a:ext cx="1333834"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grpSp>
      <p:grpSp>
        <p:nvGrpSpPr>
          <p:cNvPr id="128" name="グループ化 127">
            <a:extLst>
              <a:ext uri="{FF2B5EF4-FFF2-40B4-BE49-F238E27FC236}">
                <a16:creationId xmlns:a16="http://schemas.microsoft.com/office/drawing/2014/main" id="{371134CB-8B64-7831-14CA-3E2B57A64844}"/>
              </a:ext>
            </a:extLst>
          </p:cNvPr>
          <p:cNvGrpSpPr/>
          <p:nvPr/>
        </p:nvGrpSpPr>
        <p:grpSpPr>
          <a:xfrm>
            <a:off x="6227452" y="3717032"/>
            <a:ext cx="1333834" cy="1342634"/>
            <a:chOff x="6227452" y="3746295"/>
            <a:chExt cx="1333834" cy="1342634"/>
          </a:xfrm>
        </p:grpSpPr>
        <p:grpSp>
          <p:nvGrpSpPr>
            <p:cNvPr id="526" name="グループ化 525">
              <a:extLst>
                <a:ext uri="{FF2B5EF4-FFF2-40B4-BE49-F238E27FC236}">
                  <a16:creationId xmlns:a16="http://schemas.microsoft.com/office/drawing/2014/main" id="{3A9D3710-DB60-984E-AD5E-30E87F17E1A2}"/>
                </a:ext>
              </a:extLst>
            </p:cNvPr>
            <p:cNvGrpSpPr/>
            <p:nvPr/>
          </p:nvGrpSpPr>
          <p:grpSpPr>
            <a:xfrm>
              <a:off x="6487522" y="3746295"/>
              <a:ext cx="841424" cy="331481"/>
              <a:chOff x="5991393" y="-783167"/>
              <a:chExt cx="841424" cy="331481"/>
            </a:xfrm>
          </p:grpSpPr>
          <p:sp>
            <p:nvSpPr>
              <p:cNvPr id="527" name="四角形: 角を丸くする 526">
                <a:extLst>
                  <a:ext uri="{FF2B5EF4-FFF2-40B4-BE49-F238E27FC236}">
                    <a16:creationId xmlns:a16="http://schemas.microsoft.com/office/drawing/2014/main" id="{B13D8628-7459-19D9-84BD-F97A899AD668}"/>
                  </a:ext>
                </a:extLst>
              </p:cNvPr>
              <p:cNvSpPr/>
              <p:nvPr/>
            </p:nvSpPr>
            <p:spPr>
              <a:xfrm>
                <a:off x="6062688" y="-622017"/>
                <a:ext cx="698253" cy="108000"/>
              </a:xfrm>
              <a:prstGeom prst="roundRect">
                <a:avLst>
                  <a:gd name="adj" fmla="val 50000"/>
                </a:avLst>
              </a:prstGeom>
              <a:gradFill flip="none" rotWithShape="1">
                <a:gsLst>
                  <a:gs pos="50000">
                    <a:schemeClr val="accent4"/>
                  </a:gs>
                  <a:gs pos="0">
                    <a:srgbClr val="C00000"/>
                  </a:gs>
                  <a:gs pos="25000">
                    <a:srgbClr val="FF0000"/>
                  </a:gs>
                  <a:gs pos="100000">
                    <a:srgbClr val="0070C0"/>
                  </a:gs>
                  <a:gs pos="75000">
                    <a:schemeClr val="accent6"/>
                  </a:gs>
                </a:gsLst>
                <a:lin ang="72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nvGrpSpPr>
              <p:cNvPr id="528" name="グループ化 527">
                <a:extLst>
                  <a:ext uri="{FF2B5EF4-FFF2-40B4-BE49-F238E27FC236}">
                    <a16:creationId xmlns:a16="http://schemas.microsoft.com/office/drawing/2014/main" id="{2B78D442-59F8-6509-0A50-91A8675347D8}"/>
                  </a:ext>
                </a:extLst>
              </p:cNvPr>
              <p:cNvGrpSpPr/>
              <p:nvPr/>
            </p:nvGrpSpPr>
            <p:grpSpPr>
              <a:xfrm>
                <a:off x="6535710" y="-622017"/>
                <a:ext cx="230848" cy="108000"/>
                <a:chOff x="6586870" y="3800830"/>
                <a:chExt cx="230848" cy="108000"/>
              </a:xfrm>
            </p:grpSpPr>
            <p:sp>
              <p:nvSpPr>
                <p:cNvPr id="538" name="正方形/長方形 537">
                  <a:extLst>
                    <a:ext uri="{FF2B5EF4-FFF2-40B4-BE49-F238E27FC236}">
                      <a16:creationId xmlns:a16="http://schemas.microsoft.com/office/drawing/2014/main" id="{14A77BEF-5704-AE4A-8D8D-71A23257AA27}"/>
                    </a:ext>
                  </a:extLst>
                </p:cNvPr>
                <p:cNvSpPr/>
                <p:nvPr/>
              </p:nvSpPr>
              <p:spPr>
                <a:xfrm>
                  <a:off x="6586870" y="3800830"/>
                  <a:ext cx="171467" cy="108000"/>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39" name="フローチャート: 論理積ゲート 538">
                  <a:extLst>
                    <a:ext uri="{FF2B5EF4-FFF2-40B4-BE49-F238E27FC236}">
                      <a16:creationId xmlns:a16="http://schemas.microsoft.com/office/drawing/2014/main" id="{1EC51BCC-178F-3D7D-D10F-AE633CD3EF08}"/>
                    </a:ext>
                  </a:extLst>
                </p:cNvPr>
                <p:cNvSpPr/>
                <p:nvPr/>
              </p:nvSpPr>
              <p:spPr>
                <a:xfrm>
                  <a:off x="6719279" y="3800830"/>
                  <a:ext cx="98439" cy="108000"/>
                </a:xfrm>
                <a:prstGeom prst="flowChartDelay">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600" dirty="0">
                    <a:latin typeface="+mn-ea"/>
                  </a:endParaRPr>
                </a:p>
              </p:txBody>
            </p:sp>
          </p:grpSp>
          <p:sp>
            <p:nvSpPr>
              <p:cNvPr id="529" name="テキスト ボックス 528">
                <a:extLst>
                  <a:ext uri="{FF2B5EF4-FFF2-40B4-BE49-F238E27FC236}">
                    <a16:creationId xmlns:a16="http://schemas.microsoft.com/office/drawing/2014/main" id="{254BEB50-8B04-3838-A083-39C3B16AAD57}"/>
                  </a:ext>
                </a:extLst>
              </p:cNvPr>
              <p:cNvSpPr txBox="1"/>
              <p:nvPr/>
            </p:nvSpPr>
            <p:spPr>
              <a:xfrm>
                <a:off x="6625481" y="-636910"/>
                <a:ext cx="102592" cy="123111"/>
              </a:xfrm>
              <a:prstGeom prst="rect">
                <a:avLst/>
              </a:prstGeom>
              <a:noFill/>
            </p:spPr>
            <p:txBody>
              <a:bodyPr wrap="none" lIns="0" tIns="0" rIns="0" bIns="0" rtlCol="0" anchor="ctr" anchorCtr="0">
                <a:spAutoFit/>
              </a:bodyPr>
              <a:lstStyle/>
              <a:p>
                <a:pPr algn="r"/>
                <a:r>
                  <a:rPr kumimoji="1" lang="ja-JP" altLang="en-US" sz="800" b="1" dirty="0">
                    <a:solidFill>
                      <a:schemeClr val="bg1"/>
                    </a:solidFill>
                    <a:latin typeface="+mn-ea"/>
                  </a:rPr>
                  <a:t>長</a:t>
                </a:r>
              </a:p>
            </p:txBody>
          </p:sp>
          <p:grpSp>
            <p:nvGrpSpPr>
              <p:cNvPr id="530" name="グループ化 529">
                <a:extLst>
                  <a:ext uri="{FF2B5EF4-FFF2-40B4-BE49-F238E27FC236}">
                    <a16:creationId xmlns:a16="http://schemas.microsoft.com/office/drawing/2014/main" id="{B6D25752-1E66-9FA9-302D-F549C40A3D9F}"/>
                  </a:ext>
                </a:extLst>
              </p:cNvPr>
              <p:cNvGrpSpPr/>
              <p:nvPr/>
            </p:nvGrpSpPr>
            <p:grpSpPr>
              <a:xfrm rot="10800000">
                <a:off x="6057653" y="-622017"/>
                <a:ext cx="230848" cy="108000"/>
                <a:chOff x="6586870" y="3800830"/>
                <a:chExt cx="230848" cy="108000"/>
              </a:xfrm>
            </p:grpSpPr>
            <p:sp>
              <p:nvSpPr>
                <p:cNvPr id="536" name="正方形/長方形 535">
                  <a:extLst>
                    <a:ext uri="{FF2B5EF4-FFF2-40B4-BE49-F238E27FC236}">
                      <a16:creationId xmlns:a16="http://schemas.microsoft.com/office/drawing/2014/main" id="{811B63E1-152D-6575-2FB4-B26FFFB45F99}"/>
                    </a:ext>
                  </a:extLst>
                </p:cNvPr>
                <p:cNvSpPr/>
                <p:nvPr/>
              </p:nvSpPr>
              <p:spPr>
                <a:xfrm>
                  <a:off x="6586870" y="3800830"/>
                  <a:ext cx="171467" cy="108000"/>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37" name="フローチャート: 論理積ゲート 536">
                  <a:extLst>
                    <a:ext uri="{FF2B5EF4-FFF2-40B4-BE49-F238E27FC236}">
                      <a16:creationId xmlns:a16="http://schemas.microsoft.com/office/drawing/2014/main" id="{AABC9880-7D7E-DB72-3E7A-9FBEDF396948}"/>
                    </a:ext>
                  </a:extLst>
                </p:cNvPr>
                <p:cNvSpPr/>
                <p:nvPr/>
              </p:nvSpPr>
              <p:spPr>
                <a:xfrm>
                  <a:off x="6719279" y="3800830"/>
                  <a:ext cx="98439" cy="108000"/>
                </a:xfrm>
                <a:prstGeom prst="flowChartDelay">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600" dirty="0">
                    <a:latin typeface="+mn-ea"/>
                  </a:endParaRPr>
                </a:p>
              </p:txBody>
            </p:sp>
          </p:grpSp>
          <p:sp>
            <p:nvSpPr>
              <p:cNvPr id="531" name="テキスト ボックス 530">
                <a:extLst>
                  <a:ext uri="{FF2B5EF4-FFF2-40B4-BE49-F238E27FC236}">
                    <a16:creationId xmlns:a16="http://schemas.microsoft.com/office/drawing/2014/main" id="{9BD477A8-157B-3630-3355-63700B3C5730}"/>
                  </a:ext>
                </a:extLst>
              </p:cNvPr>
              <p:cNvSpPr txBox="1"/>
              <p:nvPr/>
            </p:nvSpPr>
            <p:spPr>
              <a:xfrm>
                <a:off x="6094149" y="-636910"/>
                <a:ext cx="102592" cy="123111"/>
              </a:xfrm>
              <a:prstGeom prst="rect">
                <a:avLst/>
              </a:prstGeom>
              <a:noFill/>
            </p:spPr>
            <p:txBody>
              <a:bodyPr wrap="none" lIns="0" tIns="0" rIns="0" bIns="0" rtlCol="0" anchor="ctr" anchorCtr="0">
                <a:spAutoFit/>
              </a:bodyPr>
              <a:lstStyle/>
              <a:p>
                <a:r>
                  <a:rPr kumimoji="1" lang="ja-JP" altLang="en-US" sz="800" b="1" dirty="0">
                    <a:solidFill>
                      <a:schemeClr val="bg1"/>
                    </a:solidFill>
                    <a:latin typeface="+mn-ea"/>
                  </a:rPr>
                  <a:t>短</a:t>
                </a:r>
              </a:p>
            </p:txBody>
          </p:sp>
          <p:sp>
            <p:nvSpPr>
              <p:cNvPr id="532" name="テキスト ボックス 531">
                <a:extLst>
                  <a:ext uri="{FF2B5EF4-FFF2-40B4-BE49-F238E27FC236}">
                    <a16:creationId xmlns:a16="http://schemas.microsoft.com/office/drawing/2014/main" id="{3C6C61B2-207B-4810-6186-7ADF157E30FF}"/>
                  </a:ext>
                </a:extLst>
              </p:cNvPr>
              <p:cNvSpPr txBox="1"/>
              <p:nvPr/>
            </p:nvSpPr>
            <p:spPr>
              <a:xfrm>
                <a:off x="6053033" y="-765616"/>
                <a:ext cx="718145" cy="123111"/>
              </a:xfrm>
              <a:prstGeom prst="rect">
                <a:avLst/>
              </a:prstGeom>
              <a:noFill/>
            </p:spPr>
            <p:txBody>
              <a:bodyPr wrap="none" lIns="0" tIns="0" rIns="0" bIns="0" rtlCol="0">
                <a:spAutoFit/>
              </a:bodyPr>
              <a:lstStyle/>
              <a:p>
                <a:pPr algn="ctr"/>
                <a:r>
                  <a:rPr kumimoji="1" lang="ja-JP" altLang="en-US" sz="800" dirty="0">
                    <a:latin typeface="+mn-ea"/>
                  </a:rPr>
                  <a:t>一日の滞在時間</a:t>
                </a:r>
              </a:p>
            </p:txBody>
          </p:sp>
          <p:sp>
            <p:nvSpPr>
              <p:cNvPr id="533" name="正方形/長方形 532">
                <a:extLst>
                  <a:ext uri="{FF2B5EF4-FFF2-40B4-BE49-F238E27FC236}">
                    <a16:creationId xmlns:a16="http://schemas.microsoft.com/office/drawing/2014/main" id="{33C64DE9-CD9A-1BB0-17CD-2DA0058069B7}"/>
                  </a:ext>
                </a:extLst>
              </p:cNvPr>
              <p:cNvSpPr/>
              <p:nvPr/>
            </p:nvSpPr>
            <p:spPr>
              <a:xfrm>
                <a:off x="5991393" y="-783167"/>
                <a:ext cx="841424" cy="331481"/>
              </a:xfrm>
              <a:prstGeom prst="rect">
                <a:avLst/>
              </a:prstGeom>
              <a:noFill/>
              <a:ln w="952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35" name="テキスト ボックス 534">
                <a:extLst>
                  <a:ext uri="{FF2B5EF4-FFF2-40B4-BE49-F238E27FC236}">
                    <a16:creationId xmlns:a16="http://schemas.microsoft.com/office/drawing/2014/main" id="{46D3C07F-9042-3811-1C44-C2577CE22D76}"/>
                  </a:ext>
                </a:extLst>
              </p:cNvPr>
              <p:cNvSpPr txBox="1"/>
              <p:nvPr/>
            </p:nvSpPr>
            <p:spPr>
              <a:xfrm>
                <a:off x="6360809" y="-636910"/>
                <a:ext cx="102592" cy="123111"/>
              </a:xfrm>
              <a:prstGeom prst="rect">
                <a:avLst/>
              </a:prstGeom>
              <a:noFill/>
            </p:spPr>
            <p:txBody>
              <a:bodyPr wrap="none" lIns="0" tIns="0" rIns="0" bIns="0" rtlCol="0" anchor="ctr" anchorCtr="0">
                <a:spAutoFit/>
              </a:bodyPr>
              <a:lstStyle/>
              <a:p>
                <a:pPr algn="ctr"/>
                <a:r>
                  <a:rPr kumimoji="1" lang="ja-JP" altLang="en-US" sz="800" b="1" dirty="0">
                    <a:solidFill>
                      <a:schemeClr val="bg1"/>
                    </a:solidFill>
                    <a:latin typeface="+mn-ea"/>
                  </a:rPr>
                  <a:t>中</a:t>
                </a:r>
              </a:p>
            </p:txBody>
          </p:sp>
        </p:grpSp>
        <p:grpSp>
          <p:nvGrpSpPr>
            <p:cNvPr id="84" name="グループ化 83">
              <a:extLst>
                <a:ext uri="{FF2B5EF4-FFF2-40B4-BE49-F238E27FC236}">
                  <a16:creationId xmlns:a16="http://schemas.microsoft.com/office/drawing/2014/main" id="{30C71E84-E479-C334-F845-98469386C314}"/>
                </a:ext>
              </a:extLst>
            </p:cNvPr>
            <p:cNvGrpSpPr/>
            <p:nvPr/>
          </p:nvGrpSpPr>
          <p:grpSpPr>
            <a:xfrm>
              <a:off x="6227452" y="4108121"/>
              <a:ext cx="1333834" cy="980808"/>
              <a:chOff x="6227452" y="2556204"/>
              <a:chExt cx="1333834" cy="980808"/>
            </a:xfrm>
          </p:grpSpPr>
          <p:grpSp>
            <p:nvGrpSpPr>
              <p:cNvPr id="85" name="グループ化 84">
                <a:extLst>
                  <a:ext uri="{FF2B5EF4-FFF2-40B4-BE49-F238E27FC236}">
                    <a16:creationId xmlns:a16="http://schemas.microsoft.com/office/drawing/2014/main" id="{945E22AB-DF94-B63F-5B5D-91ECB91A8B52}"/>
                  </a:ext>
                </a:extLst>
              </p:cNvPr>
              <p:cNvGrpSpPr/>
              <p:nvPr/>
            </p:nvGrpSpPr>
            <p:grpSpPr>
              <a:xfrm>
                <a:off x="6227452" y="2556204"/>
                <a:ext cx="1333834" cy="176825"/>
                <a:chOff x="6073357" y="2587040"/>
                <a:chExt cx="1333834" cy="176825"/>
              </a:xfrm>
            </p:grpSpPr>
            <p:grpSp>
              <p:nvGrpSpPr>
                <p:cNvPr id="521" name="グループ化 520">
                  <a:extLst>
                    <a:ext uri="{FF2B5EF4-FFF2-40B4-BE49-F238E27FC236}">
                      <a16:creationId xmlns:a16="http://schemas.microsoft.com/office/drawing/2014/main" id="{18618F82-D1F0-CDE4-644A-DA2046D29AA7}"/>
                    </a:ext>
                  </a:extLst>
                </p:cNvPr>
                <p:cNvGrpSpPr/>
                <p:nvPr/>
              </p:nvGrpSpPr>
              <p:grpSpPr>
                <a:xfrm>
                  <a:off x="6073357" y="2587040"/>
                  <a:ext cx="1332983" cy="138499"/>
                  <a:chOff x="6856578" y="2644635"/>
                  <a:chExt cx="1332983" cy="138499"/>
                </a:xfrm>
              </p:grpSpPr>
              <p:sp>
                <p:nvSpPr>
                  <p:cNvPr id="523" name="テキスト ボックス 522">
                    <a:extLst>
                      <a:ext uri="{FF2B5EF4-FFF2-40B4-BE49-F238E27FC236}">
                        <a16:creationId xmlns:a16="http://schemas.microsoft.com/office/drawing/2014/main" id="{C6A252EC-DA46-0733-D9BD-51DC0945148D}"/>
                      </a:ext>
                    </a:extLst>
                  </p:cNvPr>
                  <p:cNvSpPr txBox="1"/>
                  <p:nvPr/>
                </p:nvSpPr>
                <p:spPr>
                  <a:xfrm>
                    <a:off x="7843312" y="2644635"/>
                    <a:ext cx="346249" cy="138499"/>
                  </a:xfrm>
                  <a:prstGeom prst="rect">
                    <a:avLst/>
                  </a:prstGeom>
                  <a:noFill/>
                </p:spPr>
                <p:txBody>
                  <a:bodyPr wrap="none" lIns="0" tIns="0" rIns="0" bIns="0" rtlCol="0">
                    <a:spAutoFit/>
                  </a:bodyPr>
                  <a:lstStyle/>
                  <a:p>
                    <a:r>
                      <a:rPr kumimoji="1" lang="ja-JP" altLang="en-US" sz="900" dirty="0">
                        <a:solidFill>
                          <a:schemeClr val="accent2">
                            <a:lumMod val="50000"/>
                          </a:schemeClr>
                        </a:solidFill>
                        <a:latin typeface="+mn-ea"/>
                      </a:rPr>
                      <a:t>★★☆</a:t>
                    </a:r>
                  </a:p>
                </p:txBody>
              </p:sp>
              <p:sp>
                <p:nvSpPr>
                  <p:cNvPr id="524" name="テキスト ボックス 523">
                    <a:extLst>
                      <a:ext uri="{FF2B5EF4-FFF2-40B4-BE49-F238E27FC236}">
                        <a16:creationId xmlns:a16="http://schemas.microsoft.com/office/drawing/2014/main" id="{A34AD158-154D-73B5-D61B-5B9CFDEDE1B4}"/>
                      </a:ext>
                    </a:extLst>
                  </p:cNvPr>
                  <p:cNvSpPr txBox="1"/>
                  <p:nvPr/>
                </p:nvSpPr>
                <p:spPr>
                  <a:xfrm>
                    <a:off x="6856578" y="2644635"/>
                    <a:ext cx="663643" cy="138499"/>
                  </a:xfrm>
                  <a:prstGeom prst="rect">
                    <a:avLst/>
                  </a:prstGeom>
                  <a:noFill/>
                </p:spPr>
                <p:txBody>
                  <a:bodyPr wrap="none" lIns="0" tIns="0" rIns="0" bIns="0" rtlCol="0">
                    <a:spAutoFit/>
                  </a:bodyPr>
                  <a:lstStyle/>
                  <a:p>
                    <a:r>
                      <a:rPr kumimoji="1" lang="ja-JP" altLang="en-US" sz="900" dirty="0">
                        <a:latin typeface="+mn-ea"/>
                      </a:rPr>
                      <a:t>すり減りにくさ</a:t>
                    </a:r>
                  </a:p>
                </p:txBody>
              </p:sp>
            </p:grpSp>
            <p:cxnSp>
              <p:nvCxnSpPr>
                <p:cNvPr id="522" name="直線コネクタ 521">
                  <a:extLst>
                    <a:ext uri="{FF2B5EF4-FFF2-40B4-BE49-F238E27FC236}">
                      <a16:creationId xmlns:a16="http://schemas.microsoft.com/office/drawing/2014/main" id="{5F94212F-B5A9-59EA-2EDE-3958D0B3B94A}"/>
                    </a:ext>
                  </a:extLst>
                </p:cNvPr>
                <p:cNvCxnSpPr>
                  <a:cxnSpLocks/>
                </p:cNvCxnSpPr>
                <p:nvPr/>
              </p:nvCxnSpPr>
              <p:spPr>
                <a:xfrm>
                  <a:off x="6073357" y="2763865"/>
                  <a:ext cx="1333834"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88" name="グループ化 87">
                <a:extLst>
                  <a:ext uri="{FF2B5EF4-FFF2-40B4-BE49-F238E27FC236}">
                    <a16:creationId xmlns:a16="http://schemas.microsoft.com/office/drawing/2014/main" id="{63120C30-2DE6-1A89-BF1A-D6DBE8BC5B6F}"/>
                  </a:ext>
                </a:extLst>
              </p:cNvPr>
              <p:cNvGrpSpPr/>
              <p:nvPr/>
            </p:nvGrpSpPr>
            <p:grpSpPr>
              <a:xfrm>
                <a:off x="6227452" y="2757200"/>
                <a:ext cx="1333834" cy="176825"/>
                <a:chOff x="6073357" y="2587040"/>
                <a:chExt cx="1333834" cy="176825"/>
              </a:xfrm>
            </p:grpSpPr>
            <p:grpSp>
              <p:nvGrpSpPr>
                <p:cNvPr id="517" name="グループ化 516">
                  <a:extLst>
                    <a:ext uri="{FF2B5EF4-FFF2-40B4-BE49-F238E27FC236}">
                      <a16:creationId xmlns:a16="http://schemas.microsoft.com/office/drawing/2014/main" id="{3DBD6715-3CB7-A0F3-4D36-F6E7CCA7FA4E}"/>
                    </a:ext>
                  </a:extLst>
                </p:cNvPr>
                <p:cNvGrpSpPr/>
                <p:nvPr/>
              </p:nvGrpSpPr>
              <p:grpSpPr>
                <a:xfrm>
                  <a:off x="6073357" y="2587040"/>
                  <a:ext cx="1332983" cy="138499"/>
                  <a:chOff x="6856578" y="2644635"/>
                  <a:chExt cx="1332983" cy="138499"/>
                </a:xfrm>
              </p:grpSpPr>
              <p:sp>
                <p:nvSpPr>
                  <p:cNvPr id="519" name="テキスト ボックス 518">
                    <a:extLst>
                      <a:ext uri="{FF2B5EF4-FFF2-40B4-BE49-F238E27FC236}">
                        <a16:creationId xmlns:a16="http://schemas.microsoft.com/office/drawing/2014/main" id="{427F5EE2-D131-23BA-FE9D-CA8F40F2179E}"/>
                      </a:ext>
                    </a:extLst>
                  </p:cNvPr>
                  <p:cNvSpPr txBox="1"/>
                  <p:nvPr/>
                </p:nvSpPr>
                <p:spPr>
                  <a:xfrm>
                    <a:off x="7843312" y="2644635"/>
                    <a:ext cx="346249" cy="138499"/>
                  </a:xfrm>
                  <a:prstGeom prst="rect">
                    <a:avLst/>
                  </a:prstGeom>
                  <a:noFill/>
                </p:spPr>
                <p:txBody>
                  <a:bodyPr wrap="none" lIns="0" tIns="0" rIns="0" bIns="0" rtlCol="0">
                    <a:spAutoFit/>
                  </a:bodyPr>
                  <a:lstStyle/>
                  <a:p>
                    <a:r>
                      <a:rPr kumimoji="1" lang="ja-JP" altLang="en-US" sz="900" dirty="0">
                        <a:solidFill>
                          <a:schemeClr val="accent2">
                            <a:lumMod val="50000"/>
                          </a:schemeClr>
                        </a:solidFill>
                        <a:latin typeface="+mn-ea"/>
                      </a:rPr>
                      <a:t>★★☆</a:t>
                    </a:r>
                  </a:p>
                </p:txBody>
              </p:sp>
              <p:sp>
                <p:nvSpPr>
                  <p:cNvPr id="520" name="テキスト ボックス 519">
                    <a:extLst>
                      <a:ext uri="{FF2B5EF4-FFF2-40B4-BE49-F238E27FC236}">
                        <a16:creationId xmlns:a16="http://schemas.microsoft.com/office/drawing/2014/main" id="{5570F98A-319B-03D2-60A0-B791F87C7A2E}"/>
                      </a:ext>
                    </a:extLst>
                  </p:cNvPr>
                  <p:cNvSpPr txBox="1"/>
                  <p:nvPr/>
                </p:nvSpPr>
                <p:spPr>
                  <a:xfrm>
                    <a:off x="6856578" y="2644635"/>
                    <a:ext cx="588303" cy="138499"/>
                  </a:xfrm>
                  <a:prstGeom prst="rect">
                    <a:avLst/>
                  </a:prstGeom>
                  <a:noFill/>
                </p:spPr>
                <p:txBody>
                  <a:bodyPr wrap="none" lIns="0" tIns="0" rIns="0" bIns="0" rtlCol="0">
                    <a:spAutoFit/>
                  </a:bodyPr>
                  <a:lstStyle/>
                  <a:p>
                    <a:r>
                      <a:rPr kumimoji="1" lang="ja-JP" altLang="en-US" sz="900" dirty="0">
                        <a:latin typeface="+mn-ea"/>
                      </a:rPr>
                      <a:t>傷つきにくさ</a:t>
                    </a:r>
                  </a:p>
                </p:txBody>
              </p:sp>
            </p:grpSp>
            <p:cxnSp>
              <p:nvCxnSpPr>
                <p:cNvPr id="518" name="直線コネクタ 517">
                  <a:extLst>
                    <a:ext uri="{FF2B5EF4-FFF2-40B4-BE49-F238E27FC236}">
                      <a16:creationId xmlns:a16="http://schemas.microsoft.com/office/drawing/2014/main" id="{0CAC6DA7-8FD7-C973-A5A1-1D29119E8929}"/>
                    </a:ext>
                  </a:extLst>
                </p:cNvPr>
                <p:cNvCxnSpPr>
                  <a:cxnSpLocks/>
                </p:cNvCxnSpPr>
                <p:nvPr/>
              </p:nvCxnSpPr>
              <p:spPr>
                <a:xfrm>
                  <a:off x="6073357" y="2763865"/>
                  <a:ext cx="1333834"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95" name="グループ化 94">
                <a:extLst>
                  <a:ext uri="{FF2B5EF4-FFF2-40B4-BE49-F238E27FC236}">
                    <a16:creationId xmlns:a16="http://schemas.microsoft.com/office/drawing/2014/main" id="{CE34D823-4F5B-9021-31EC-4A8A2A9E4FE6}"/>
                  </a:ext>
                </a:extLst>
              </p:cNvPr>
              <p:cNvGrpSpPr/>
              <p:nvPr/>
            </p:nvGrpSpPr>
            <p:grpSpPr>
              <a:xfrm>
                <a:off x="6227452" y="2958196"/>
                <a:ext cx="1333834" cy="176825"/>
                <a:chOff x="6073357" y="2587040"/>
                <a:chExt cx="1333834" cy="176825"/>
              </a:xfrm>
            </p:grpSpPr>
            <p:grpSp>
              <p:nvGrpSpPr>
                <p:cNvPr id="513" name="グループ化 512">
                  <a:extLst>
                    <a:ext uri="{FF2B5EF4-FFF2-40B4-BE49-F238E27FC236}">
                      <a16:creationId xmlns:a16="http://schemas.microsoft.com/office/drawing/2014/main" id="{88B8C608-8EB2-E5FF-DC11-772ECCD66AEA}"/>
                    </a:ext>
                  </a:extLst>
                </p:cNvPr>
                <p:cNvGrpSpPr/>
                <p:nvPr/>
              </p:nvGrpSpPr>
              <p:grpSpPr>
                <a:xfrm>
                  <a:off x="6073357" y="2587040"/>
                  <a:ext cx="1332983" cy="138499"/>
                  <a:chOff x="6856578" y="2644635"/>
                  <a:chExt cx="1332983" cy="138499"/>
                </a:xfrm>
              </p:grpSpPr>
              <p:sp>
                <p:nvSpPr>
                  <p:cNvPr id="515" name="テキスト ボックス 514">
                    <a:extLst>
                      <a:ext uri="{FF2B5EF4-FFF2-40B4-BE49-F238E27FC236}">
                        <a16:creationId xmlns:a16="http://schemas.microsoft.com/office/drawing/2014/main" id="{147B42DA-D23D-1514-0D99-FC7470778827}"/>
                      </a:ext>
                    </a:extLst>
                  </p:cNvPr>
                  <p:cNvSpPr txBox="1"/>
                  <p:nvPr/>
                </p:nvSpPr>
                <p:spPr>
                  <a:xfrm>
                    <a:off x="7843312" y="2644635"/>
                    <a:ext cx="346249" cy="138499"/>
                  </a:xfrm>
                  <a:prstGeom prst="rect">
                    <a:avLst/>
                  </a:prstGeom>
                  <a:noFill/>
                </p:spPr>
                <p:txBody>
                  <a:bodyPr wrap="none" lIns="0" tIns="0" rIns="0" bIns="0" rtlCol="0">
                    <a:spAutoFit/>
                  </a:bodyPr>
                  <a:lstStyle/>
                  <a:p>
                    <a:r>
                      <a:rPr kumimoji="1" lang="ja-JP" altLang="en-US" sz="900" dirty="0">
                        <a:solidFill>
                          <a:schemeClr val="accent2">
                            <a:lumMod val="50000"/>
                          </a:schemeClr>
                        </a:solidFill>
                        <a:latin typeface="+mn-ea"/>
                      </a:rPr>
                      <a:t>★★☆</a:t>
                    </a:r>
                  </a:p>
                </p:txBody>
              </p:sp>
              <p:sp>
                <p:nvSpPr>
                  <p:cNvPr id="516" name="テキスト ボックス 515">
                    <a:extLst>
                      <a:ext uri="{FF2B5EF4-FFF2-40B4-BE49-F238E27FC236}">
                        <a16:creationId xmlns:a16="http://schemas.microsoft.com/office/drawing/2014/main" id="{7EC53D71-2ABF-F144-8E1D-73FFFF9C1CCE}"/>
                      </a:ext>
                    </a:extLst>
                  </p:cNvPr>
                  <p:cNvSpPr txBox="1"/>
                  <p:nvPr/>
                </p:nvSpPr>
                <p:spPr>
                  <a:xfrm>
                    <a:off x="6856578" y="2644635"/>
                    <a:ext cx="864019" cy="138499"/>
                  </a:xfrm>
                  <a:prstGeom prst="rect">
                    <a:avLst/>
                  </a:prstGeom>
                  <a:noFill/>
                </p:spPr>
                <p:txBody>
                  <a:bodyPr wrap="none" lIns="0" tIns="0" rIns="0" bIns="0" rtlCol="0">
                    <a:spAutoFit/>
                  </a:bodyPr>
                  <a:lstStyle/>
                  <a:p>
                    <a:r>
                      <a:rPr kumimoji="1" lang="ja-JP" altLang="en-US" sz="900" dirty="0">
                        <a:latin typeface="+mn-ea"/>
                      </a:rPr>
                      <a:t>溝掃除のしやすさ</a:t>
                    </a:r>
                  </a:p>
                </p:txBody>
              </p:sp>
            </p:grpSp>
            <p:cxnSp>
              <p:nvCxnSpPr>
                <p:cNvPr id="514" name="直線コネクタ 513">
                  <a:extLst>
                    <a:ext uri="{FF2B5EF4-FFF2-40B4-BE49-F238E27FC236}">
                      <a16:creationId xmlns:a16="http://schemas.microsoft.com/office/drawing/2014/main" id="{71E5BF6C-7782-7D3D-09E0-14530A3084AD}"/>
                    </a:ext>
                  </a:extLst>
                </p:cNvPr>
                <p:cNvCxnSpPr>
                  <a:cxnSpLocks/>
                </p:cNvCxnSpPr>
                <p:nvPr/>
              </p:nvCxnSpPr>
              <p:spPr>
                <a:xfrm>
                  <a:off x="6073357" y="2763865"/>
                  <a:ext cx="1333834"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97" name="グループ化 96">
                <a:extLst>
                  <a:ext uri="{FF2B5EF4-FFF2-40B4-BE49-F238E27FC236}">
                    <a16:creationId xmlns:a16="http://schemas.microsoft.com/office/drawing/2014/main" id="{FBD8919E-5FD7-6B73-4179-B9F9951BD41F}"/>
                  </a:ext>
                </a:extLst>
              </p:cNvPr>
              <p:cNvGrpSpPr/>
              <p:nvPr/>
            </p:nvGrpSpPr>
            <p:grpSpPr>
              <a:xfrm>
                <a:off x="6227452" y="3159192"/>
                <a:ext cx="1333834" cy="176825"/>
                <a:chOff x="6073357" y="2587040"/>
                <a:chExt cx="1333834" cy="176825"/>
              </a:xfrm>
            </p:grpSpPr>
            <p:grpSp>
              <p:nvGrpSpPr>
                <p:cNvPr id="125" name="グループ化 124">
                  <a:extLst>
                    <a:ext uri="{FF2B5EF4-FFF2-40B4-BE49-F238E27FC236}">
                      <a16:creationId xmlns:a16="http://schemas.microsoft.com/office/drawing/2014/main" id="{FA782C9A-DAFC-6152-5869-565A5C32300D}"/>
                    </a:ext>
                  </a:extLst>
                </p:cNvPr>
                <p:cNvGrpSpPr/>
                <p:nvPr/>
              </p:nvGrpSpPr>
              <p:grpSpPr>
                <a:xfrm>
                  <a:off x="6073357" y="2587040"/>
                  <a:ext cx="1332983" cy="138499"/>
                  <a:chOff x="6856578" y="2644635"/>
                  <a:chExt cx="1332983" cy="138499"/>
                </a:xfrm>
              </p:grpSpPr>
              <p:sp>
                <p:nvSpPr>
                  <p:cNvPr id="127" name="テキスト ボックス 126">
                    <a:extLst>
                      <a:ext uri="{FF2B5EF4-FFF2-40B4-BE49-F238E27FC236}">
                        <a16:creationId xmlns:a16="http://schemas.microsoft.com/office/drawing/2014/main" id="{0D87440C-3C21-8D69-0462-65FF1D53F646}"/>
                      </a:ext>
                    </a:extLst>
                  </p:cNvPr>
                  <p:cNvSpPr txBox="1"/>
                  <p:nvPr/>
                </p:nvSpPr>
                <p:spPr>
                  <a:xfrm>
                    <a:off x="7843312" y="2644635"/>
                    <a:ext cx="346249" cy="138499"/>
                  </a:xfrm>
                  <a:prstGeom prst="rect">
                    <a:avLst/>
                  </a:prstGeom>
                  <a:noFill/>
                </p:spPr>
                <p:txBody>
                  <a:bodyPr wrap="none" lIns="0" tIns="0" rIns="0" bIns="0" rtlCol="0">
                    <a:spAutoFit/>
                  </a:bodyPr>
                  <a:lstStyle/>
                  <a:p>
                    <a:r>
                      <a:rPr kumimoji="1" lang="ja-JP" altLang="en-US" sz="900" dirty="0">
                        <a:solidFill>
                          <a:schemeClr val="accent2">
                            <a:lumMod val="50000"/>
                          </a:schemeClr>
                        </a:solidFill>
                        <a:latin typeface="+mn-ea"/>
                      </a:rPr>
                      <a:t>★★☆</a:t>
                    </a:r>
                  </a:p>
                </p:txBody>
              </p:sp>
              <p:sp>
                <p:nvSpPr>
                  <p:cNvPr id="512" name="テキスト ボックス 511">
                    <a:extLst>
                      <a:ext uri="{FF2B5EF4-FFF2-40B4-BE49-F238E27FC236}">
                        <a16:creationId xmlns:a16="http://schemas.microsoft.com/office/drawing/2014/main" id="{51C9D23E-8E6E-C976-EB61-24D9323F5468}"/>
                      </a:ext>
                    </a:extLst>
                  </p:cNvPr>
                  <p:cNvSpPr txBox="1"/>
                  <p:nvPr/>
                </p:nvSpPr>
                <p:spPr>
                  <a:xfrm>
                    <a:off x="6856578" y="2644635"/>
                    <a:ext cx="495328" cy="138499"/>
                  </a:xfrm>
                  <a:prstGeom prst="rect">
                    <a:avLst/>
                  </a:prstGeom>
                  <a:noFill/>
                </p:spPr>
                <p:txBody>
                  <a:bodyPr wrap="none" lIns="0" tIns="0" rIns="0" bIns="0" rtlCol="0">
                    <a:spAutoFit/>
                  </a:bodyPr>
                  <a:lstStyle/>
                  <a:p>
                    <a:r>
                      <a:rPr kumimoji="1" lang="ja-JP" altLang="en-US" sz="900" dirty="0">
                        <a:latin typeface="+mn-ea"/>
                      </a:rPr>
                      <a:t>汚れにくさ</a:t>
                    </a:r>
                  </a:p>
                </p:txBody>
              </p:sp>
            </p:grpSp>
            <p:cxnSp>
              <p:nvCxnSpPr>
                <p:cNvPr id="126" name="直線コネクタ 125">
                  <a:extLst>
                    <a:ext uri="{FF2B5EF4-FFF2-40B4-BE49-F238E27FC236}">
                      <a16:creationId xmlns:a16="http://schemas.microsoft.com/office/drawing/2014/main" id="{30C7DC0A-1CCD-6947-C3A4-4A5C18558B2E}"/>
                    </a:ext>
                  </a:extLst>
                </p:cNvPr>
                <p:cNvCxnSpPr>
                  <a:cxnSpLocks/>
                </p:cNvCxnSpPr>
                <p:nvPr/>
              </p:nvCxnSpPr>
              <p:spPr>
                <a:xfrm>
                  <a:off x="6073357" y="2763865"/>
                  <a:ext cx="1333834"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04" name="グループ化 103">
                <a:extLst>
                  <a:ext uri="{FF2B5EF4-FFF2-40B4-BE49-F238E27FC236}">
                    <a16:creationId xmlns:a16="http://schemas.microsoft.com/office/drawing/2014/main" id="{E6E89608-8CAA-7565-2971-42F11C8C3F53}"/>
                  </a:ext>
                </a:extLst>
              </p:cNvPr>
              <p:cNvGrpSpPr/>
              <p:nvPr/>
            </p:nvGrpSpPr>
            <p:grpSpPr>
              <a:xfrm>
                <a:off x="6227452" y="3360187"/>
                <a:ext cx="1333834" cy="176825"/>
                <a:chOff x="6073357" y="2587040"/>
                <a:chExt cx="1333834" cy="176825"/>
              </a:xfrm>
            </p:grpSpPr>
            <p:grpSp>
              <p:nvGrpSpPr>
                <p:cNvPr id="108" name="グループ化 107">
                  <a:extLst>
                    <a:ext uri="{FF2B5EF4-FFF2-40B4-BE49-F238E27FC236}">
                      <a16:creationId xmlns:a16="http://schemas.microsoft.com/office/drawing/2014/main" id="{4705F126-782E-3500-ED27-EB355FD42DEE}"/>
                    </a:ext>
                  </a:extLst>
                </p:cNvPr>
                <p:cNvGrpSpPr/>
                <p:nvPr/>
              </p:nvGrpSpPr>
              <p:grpSpPr>
                <a:xfrm>
                  <a:off x="6073357" y="2587040"/>
                  <a:ext cx="1332983" cy="138499"/>
                  <a:chOff x="6856578" y="2644635"/>
                  <a:chExt cx="1332983" cy="138499"/>
                </a:xfrm>
              </p:grpSpPr>
              <p:sp>
                <p:nvSpPr>
                  <p:cNvPr id="118" name="テキスト ボックス 117">
                    <a:extLst>
                      <a:ext uri="{FF2B5EF4-FFF2-40B4-BE49-F238E27FC236}">
                        <a16:creationId xmlns:a16="http://schemas.microsoft.com/office/drawing/2014/main" id="{62007105-84EC-AE57-A79E-2D0497C4452F}"/>
                      </a:ext>
                    </a:extLst>
                  </p:cNvPr>
                  <p:cNvSpPr txBox="1"/>
                  <p:nvPr/>
                </p:nvSpPr>
                <p:spPr>
                  <a:xfrm>
                    <a:off x="7843312" y="2644635"/>
                    <a:ext cx="346249" cy="138499"/>
                  </a:xfrm>
                  <a:prstGeom prst="rect">
                    <a:avLst/>
                  </a:prstGeom>
                  <a:noFill/>
                </p:spPr>
                <p:txBody>
                  <a:bodyPr wrap="none" lIns="0" tIns="0" rIns="0" bIns="0" rtlCol="0">
                    <a:spAutoFit/>
                  </a:bodyPr>
                  <a:lstStyle/>
                  <a:p>
                    <a:r>
                      <a:rPr kumimoji="1" lang="ja-JP" altLang="en-US" sz="900" dirty="0">
                        <a:solidFill>
                          <a:schemeClr val="accent2">
                            <a:lumMod val="50000"/>
                          </a:schemeClr>
                        </a:solidFill>
                        <a:latin typeface="+mn-ea"/>
                      </a:rPr>
                      <a:t>☆☆☆</a:t>
                    </a:r>
                  </a:p>
                </p:txBody>
              </p:sp>
              <p:sp>
                <p:nvSpPr>
                  <p:cNvPr id="121" name="テキスト ボックス 120">
                    <a:extLst>
                      <a:ext uri="{FF2B5EF4-FFF2-40B4-BE49-F238E27FC236}">
                        <a16:creationId xmlns:a16="http://schemas.microsoft.com/office/drawing/2014/main" id="{FE6F12E7-2A6D-7039-7FF3-EF14B1DBB5FC}"/>
                      </a:ext>
                    </a:extLst>
                  </p:cNvPr>
                  <p:cNvSpPr txBox="1"/>
                  <p:nvPr/>
                </p:nvSpPr>
                <p:spPr>
                  <a:xfrm>
                    <a:off x="6856578" y="2644635"/>
                    <a:ext cx="929742" cy="138499"/>
                  </a:xfrm>
                  <a:prstGeom prst="rect">
                    <a:avLst/>
                  </a:prstGeom>
                  <a:noFill/>
                </p:spPr>
                <p:txBody>
                  <a:bodyPr wrap="none" lIns="0" tIns="0" rIns="0" bIns="0" rtlCol="0">
                    <a:spAutoFit/>
                  </a:bodyPr>
                  <a:lstStyle/>
                  <a:p>
                    <a:r>
                      <a:rPr kumimoji="1" lang="ja-JP" altLang="en-US" sz="900" dirty="0">
                        <a:latin typeface="+mn-ea"/>
                      </a:rPr>
                      <a:t>水のしみ込みにくさ</a:t>
                    </a:r>
                  </a:p>
                </p:txBody>
              </p:sp>
            </p:grpSp>
            <p:cxnSp>
              <p:nvCxnSpPr>
                <p:cNvPr id="116" name="直線コネクタ 115">
                  <a:extLst>
                    <a:ext uri="{FF2B5EF4-FFF2-40B4-BE49-F238E27FC236}">
                      <a16:creationId xmlns:a16="http://schemas.microsoft.com/office/drawing/2014/main" id="{28E3CF1D-C2DD-7CE6-987B-6BB93BC6C5B3}"/>
                    </a:ext>
                  </a:extLst>
                </p:cNvPr>
                <p:cNvCxnSpPr>
                  <a:cxnSpLocks/>
                </p:cNvCxnSpPr>
                <p:nvPr/>
              </p:nvCxnSpPr>
              <p:spPr>
                <a:xfrm>
                  <a:off x="6073357" y="2763865"/>
                  <a:ext cx="1333834"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grpSp>
      <p:grpSp>
        <p:nvGrpSpPr>
          <p:cNvPr id="137" name="グループ化 136">
            <a:extLst>
              <a:ext uri="{FF2B5EF4-FFF2-40B4-BE49-F238E27FC236}">
                <a16:creationId xmlns:a16="http://schemas.microsoft.com/office/drawing/2014/main" id="{D86E0A79-470D-2B8F-451D-057BE9C99674}"/>
              </a:ext>
            </a:extLst>
          </p:cNvPr>
          <p:cNvGrpSpPr/>
          <p:nvPr/>
        </p:nvGrpSpPr>
        <p:grpSpPr>
          <a:xfrm>
            <a:off x="6227452" y="5229780"/>
            <a:ext cx="1333834" cy="1352928"/>
            <a:chOff x="6227452" y="5269001"/>
            <a:chExt cx="1333834" cy="1352928"/>
          </a:xfrm>
        </p:grpSpPr>
        <p:grpSp>
          <p:nvGrpSpPr>
            <p:cNvPr id="540" name="グループ化 539">
              <a:extLst>
                <a:ext uri="{FF2B5EF4-FFF2-40B4-BE49-F238E27FC236}">
                  <a16:creationId xmlns:a16="http://schemas.microsoft.com/office/drawing/2014/main" id="{FDF2BAD0-5740-3467-2ADD-6D1E6EB01A5F}"/>
                </a:ext>
              </a:extLst>
            </p:cNvPr>
            <p:cNvGrpSpPr/>
            <p:nvPr/>
          </p:nvGrpSpPr>
          <p:grpSpPr>
            <a:xfrm>
              <a:off x="6487522" y="5269001"/>
              <a:ext cx="841424" cy="331481"/>
              <a:chOff x="5991393" y="-783167"/>
              <a:chExt cx="841424" cy="331481"/>
            </a:xfrm>
          </p:grpSpPr>
          <p:sp>
            <p:nvSpPr>
              <p:cNvPr id="541" name="四角形: 角を丸くする 540">
                <a:extLst>
                  <a:ext uri="{FF2B5EF4-FFF2-40B4-BE49-F238E27FC236}">
                    <a16:creationId xmlns:a16="http://schemas.microsoft.com/office/drawing/2014/main" id="{13E64AF0-B464-C18B-4564-8A5B6A80C2C5}"/>
                  </a:ext>
                </a:extLst>
              </p:cNvPr>
              <p:cNvSpPr/>
              <p:nvPr/>
            </p:nvSpPr>
            <p:spPr>
              <a:xfrm>
                <a:off x="6062688" y="-622017"/>
                <a:ext cx="698253" cy="108000"/>
              </a:xfrm>
              <a:prstGeom prst="roundRect">
                <a:avLst>
                  <a:gd name="adj" fmla="val 50000"/>
                </a:avLst>
              </a:prstGeom>
              <a:gradFill flip="none" rotWithShape="1">
                <a:gsLst>
                  <a:gs pos="50000">
                    <a:schemeClr val="accent4"/>
                  </a:gs>
                  <a:gs pos="0">
                    <a:srgbClr val="C00000"/>
                  </a:gs>
                  <a:gs pos="25000">
                    <a:srgbClr val="FF0000"/>
                  </a:gs>
                  <a:gs pos="100000">
                    <a:srgbClr val="0070C0"/>
                  </a:gs>
                  <a:gs pos="75000">
                    <a:schemeClr val="accent6"/>
                  </a:gs>
                </a:gsLst>
                <a:lin ang="72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nvGrpSpPr>
              <p:cNvPr id="542" name="グループ化 541">
                <a:extLst>
                  <a:ext uri="{FF2B5EF4-FFF2-40B4-BE49-F238E27FC236}">
                    <a16:creationId xmlns:a16="http://schemas.microsoft.com/office/drawing/2014/main" id="{62B885E4-173A-DBA4-4FDF-FF80701B0965}"/>
                  </a:ext>
                </a:extLst>
              </p:cNvPr>
              <p:cNvGrpSpPr/>
              <p:nvPr/>
            </p:nvGrpSpPr>
            <p:grpSpPr>
              <a:xfrm>
                <a:off x="6535710" y="-622017"/>
                <a:ext cx="230848" cy="108000"/>
                <a:chOff x="6586870" y="3800830"/>
                <a:chExt cx="230848" cy="108000"/>
              </a:xfrm>
            </p:grpSpPr>
            <p:sp>
              <p:nvSpPr>
                <p:cNvPr id="552" name="正方形/長方形 551">
                  <a:extLst>
                    <a:ext uri="{FF2B5EF4-FFF2-40B4-BE49-F238E27FC236}">
                      <a16:creationId xmlns:a16="http://schemas.microsoft.com/office/drawing/2014/main" id="{6205E2D1-566A-E71A-D421-94F134AD7FD1}"/>
                    </a:ext>
                  </a:extLst>
                </p:cNvPr>
                <p:cNvSpPr/>
                <p:nvPr/>
              </p:nvSpPr>
              <p:spPr>
                <a:xfrm>
                  <a:off x="6586870" y="3800830"/>
                  <a:ext cx="171467" cy="108000"/>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53" name="フローチャート: 論理積ゲート 552">
                  <a:extLst>
                    <a:ext uri="{FF2B5EF4-FFF2-40B4-BE49-F238E27FC236}">
                      <a16:creationId xmlns:a16="http://schemas.microsoft.com/office/drawing/2014/main" id="{96585FE8-2374-52A0-06B5-9FFE69E7D2CB}"/>
                    </a:ext>
                  </a:extLst>
                </p:cNvPr>
                <p:cNvSpPr/>
                <p:nvPr/>
              </p:nvSpPr>
              <p:spPr>
                <a:xfrm>
                  <a:off x="6719279" y="3800830"/>
                  <a:ext cx="98439" cy="108000"/>
                </a:xfrm>
                <a:prstGeom prst="flowChartDelay">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600" dirty="0">
                    <a:latin typeface="+mn-ea"/>
                  </a:endParaRPr>
                </a:p>
              </p:txBody>
            </p:sp>
          </p:grpSp>
          <p:sp>
            <p:nvSpPr>
              <p:cNvPr id="543" name="テキスト ボックス 542">
                <a:extLst>
                  <a:ext uri="{FF2B5EF4-FFF2-40B4-BE49-F238E27FC236}">
                    <a16:creationId xmlns:a16="http://schemas.microsoft.com/office/drawing/2014/main" id="{786E462C-26A0-F486-E749-16A727CF7CA4}"/>
                  </a:ext>
                </a:extLst>
              </p:cNvPr>
              <p:cNvSpPr txBox="1"/>
              <p:nvPr/>
            </p:nvSpPr>
            <p:spPr>
              <a:xfrm>
                <a:off x="6625481" y="-636910"/>
                <a:ext cx="102592" cy="123111"/>
              </a:xfrm>
              <a:prstGeom prst="rect">
                <a:avLst/>
              </a:prstGeom>
              <a:noFill/>
            </p:spPr>
            <p:txBody>
              <a:bodyPr wrap="none" lIns="0" tIns="0" rIns="0" bIns="0" rtlCol="0" anchor="ctr" anchorCtr="0">
                <a:spAutoFit/>
              </a:bodyPr>
              <a:lstStyle/>
              <a:p>
                <a:pPr algn="r"/>
                <a:r>
                  <a:rPr kumimoji="1" lang="ja-JP" altLang="en-US" sz="800" b="1" dirty="0">
                    <a:solidFill>
                      <a:schemeClr val="bg1"/>
                    </a:solidFill>
                    <a:latin typeface="+mn-ea"/>
                  </a:rPr>
                  <a:t>長</a:t>
                </a:r>
              </a:p>
            </p:txBody>
          </p:sp>
          <p:sp>
            <p:nvSpPr>
              <p:cNvPr id="545" name="テキスト ボックス 544">
                <a:extLst>
                  <a:ext uri="{FF2B5EF4-FFF2-40B4-BE49-F238E27FC236}">
                    <a16:creationId xmlns:a16="http://schemas.microsoft.com/office/drawing/2014/main" id="{7049DD96-B5B0-4A0A-08AA-56AA3E888DBD}"/>
                  </a:ext>
                </a:extLst>
              </p:cNvPr>
              <p:cNvSpPr txBox="1"/>
              <p:nvPr/>
            </p:nvSpPr>
            <p:spPr>
              <a:xfrm>
                <a:off x="6094149" y="-636910"/>
                <a:ext cx="102592" cy="123111"/>
              </a:xfrm>
              <a:prstGeom prst="rect">
                <a:avLst/>
              </a:prstGeom>
              <a:noFill/>
            </p:spPr>
            <p:txBody>
              <a:bodyPr wrap="none" lIns="0" tIns="0" rIns="0" bIns="0" rtlCol="0" anchor="ctr" anchorCtr="0">
                <a:spAutoFit/>
              </a:bodyPr>
              <a:lstStyle/>
              <a:p>
                <a:r>
                  <a:rPr kumimoji="1" lang="ja-JP" altLang="en-US" sz="800" b="1" dirty="0">
                    <a:solidFill>
                      <a:schemeClr val="bg1"/>
                    </a:solidFill>
                    <a:latin typeface="+mn-ea"/>
                  </a:rPr>
                  <a:t>短</a:t>
                </a:r>
              </a:p>
            </p:txBody>
          </p:sp>
          <p:sp>
            <p:nvSpPr>
              <p:cNvPr id="546" name="テキスト ボックス 545">
                <a:extLst>
                  <a:ext uri="{FF2B5EF4-FFF2-40B4-BE49-F238E27FC236}">
                    <a16:creationId xmlns:a16="http://schemas.microsoft.com/office/drawing/2014/main" id="{9966C203-50D5-A4CE-33FD-598812B82E08}"/>
                  </a:ext>
                </a:extLst>
              </p:cNvPr>
              <p:cNvSpPr txBox="1"/>
              <p:nvPr/>
            </p:nvSpPr>
            <p:spPr>
              <a:xfrm>
                <a:off x="6053033" y="-765616"/>
                <a:ext cx="718145" cy="123111"/>
              </a:xfrm>
              <a:prstGeom prst="rect">
                <a:avLst/>
              </a:prstGeom>
              <a:noFill/>
            </p:spPr>
            <p:txBody>
              <a:bodyPr wrap="none" lIns="0" tIns="0" rIns="0" bIns="0" rtlCol="0">
                <a:spAutoFit/>
              </a:bodyPr>
              <a:lstStyle/>
              <a:p>
                <a:pPr algn="ctr"/>
                <a:r>
                  <a:rPr kumimoji="1" lang="ja-JP" altLang="en-US" sz="800" dirty="0">
                    <a:latin typeface="+mn-ea"/>
                  </a:rPr>
                  <a:t>一日の滞在時間</a:t>
                </a:r>
              </a:p>
            </p:txBody>
          </p:sp>
          <p:sp>
            <p:nvSpPr>
              <p:cNvPr id="547" name="正方形/長方形 546">
                <a:extLst>
                  <a:ext uri="{FF2B5EF4-FFF2-40B4-BE49-F238E27FC236}">
                    <a16:creationId xmlns:a16="http://schemas.microsoft.com/office/drawing/2014/main" id="{01B705BB-DCE6-EFA0-1BB2-14CD51A0575E}"/>
                  </a:ext>
                </a:extLst>
              </p:cNvPr>
              <p:cNvSpPr/>
              <p:nvPr/>
            </p:nvSpPr>
            <p:spPr>
              <a:xfrm>
                <a:off x="5991393" y="-783167"/>
                <a:ext cx="841424" cy="331481"/>
              </a:xfrm>
              <a:prstGeom prst="rect">
                <a:avLst/>
              </a:prstGeom>
              <a:noFill/>
              <a:ln w="952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48" name="正方形/長方形 547">
                <a:extLst>
                  <a:ext uri="{FF2B5EF4-FFF2-40B4-BE49-F238E27FC236}">
                    <a16:creationId xmlns:a16="http://schemas.microsoft.com/office/drawing/2014/main" id="{EBCFB486-9B61-8930-05B8-FDD13302EF03}"/>
                  </a:ext>
                </a:extLst>
              </p:cNvPr>
              <p:cNvSpPr/>
              <p:nvPr/>
            </p:nvSpPr>
            <p:spPr>
              <a:xfrm rot="10800000">
                <a:off x="6278289" y="-622017"/>
                <a:ext cx="266077" cy="108000"/>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49" name="テキスト ボックス 548">
                <a:extLst>
                  <a:ext uri="{FF2B5EF4-FFF2-40B4-BE49-F238E27FC236}">
                    <a16:creationId xmlns:a16="http://schemas.microsoft.com/office/drawing/2014/main" id="{31F027FC-E0FE-DEF0-6770-19B7517C9CFA}"/>
                  </a:ext>
                </a:extLst>
              </p:cNvPr>
              <p:cNvSpPr txBox="1"/>
              <p:nvPr/>
            </p:nvSpPr>
            <p:spPr>
              <a:xfrm>
                <a:off x="6360809" y="-636910"/>
                <a:ext cx="102592" cy="123111"/>
              </a:xfrm>
              <a:prstGeom prst="rect">
                <a:avLst/>
              </a:prstGeom>
              <a:noFill/>
            </p:spPr>
            <p:txBody>
              <a:bodyPr wrap="none" lIns="0" tIns="0" rIns="0" bIns="0" rtlCol="0" anchor="ctr" anchorCtr="0">
                <a:spAutoFit/>
              </a:bodyPr>
              <a:lstStyle/>
              <a:p>
                <a:pPr algn="ctr"/>
                <a:r>
                  <a:rPr kumimoji="1" lang="ja-JP" altLang="en-US" sz="800" b="1" dirty="0">
                    <a:solidFill>
                      <a:schemeClr val="bg1"/>
                    </a:solidFill>
                    <a:latin typeface="+mn-ea"/>
                  </a:rPr>
                  <a:t>中</a:t>
                </a:r>
              </a:p>
            </p:txBody>
          </p:sp>
        </p:grpSp>
        <p:grpSp>
          <p:nvGrpSpPr>
            <p:cNvPr id="525" name="グループ化 524">
              <a:extLst>
                <a:ext uri="{FF2B5EF4-FFF2-40B4-BE49-F238E27FC236}">
                  <a16:creationId xmlns:a16="http://schemas.microsoft.com/office/drawing/2014/main" id="{025F5F80-5A4E-2058-74B0-FDB9E76A3FD5}"/>
                </a:ext>
              </a:extLst>
            </p:cNvPr>
            <p:cNvGrpSpPr/>
            <p:nvPr/>
          </p:nvGrpSpPr>
          <p:grpSpPr>
            <a:xfrm>
              <a:off x="6227452" y="5641121"/>
              <a:ext cx="1333834" cy="980808"/>
              <a:chOff x="6227452" y="2556204"/>
              <a:chExt cx="1333834" cy="980808"/>
            </a:xfrm>
          </p:grpSpPr>
          <p:grpSp>
            <p:nvGrpSpPr>
              <p:cNvPr id="534" name="グループ化 533">
                <a:extLst>
                  <a:ext uri="{FF2B5EF4-FFF2-40B4-BE49-F238E27FC236}">
                    <a16:creationId xmlns:a16="http://schemas.microsoft.com/office/drawing/2014/main" id="{1DF72B0B-36B8-F9F1-AF3A-EE5F50473E0F}"/>
                  </a:ext>
                </a:extLst>
              </p:cNvPr>
              <p:cNvGrpSpPr/>
              <p:nvPr/>
            </p:nvGrpSpPr>
            <p:grpSpPr>
              <a:xfrm>
                <a:off x="6227452" y="2556204"/>
                <a:ext cx="1333834" cy="176825"/>
                <a:chOff x="6073357" y="2587040"/>
                <a:chExt cx="1333834" cy="176825"/>
              </a:xfrm>
            </p:grpSpPr>
            <p:grpSp>
              <p:nvGrpSpPr>
                <p:cNvPr id="571" name="グループ化 570">
                  <a:extLst>
                    <a:ext uri="{FF2B5EF4-FFF2-40B4-BE49-F238E27FC236}">
                      <a16:creationId xmlns:a16="http://schemas.microsoft.com/office/drawing/2014/main" id="{1A0E0F8A-363E-058E-6503-5D2D20E59F56}"/>
                    </a:ext>
                  </a:extLst>
                </p:cNvPr>
                <p:cNvGrpSpPr/>
                <p:nvPr/>
              </p:nvGrpSpPr>
              <p:grpSpPr>
                <a:xfrm>
                  <a:off x="6073357" y="2587040"/>
                  <a:ext cx="1332983" cy="138499"/>
                  <a:chOff x="6856578" y="2644635"/>
                  <a:chExt cx="1332983" cy="138499"/>
                </a:xfrm>
              </p:grpSpPr>
              <p:sp>
                <p:nvSpPr>
                  <p:cNvPr id="573" name="テキスト ボックス 572">
                    <a:extLst>
                      <a:ext uri="{FF2B5EF4-FFF2-40B4-BE49-F238E27FC236}">
                        <a16:creationId xmlns:a16="http://schemas.microsoft.com/office/drawing/2014/main" id="{B4670464-BF09-2784-6472-CFFFCED7DC34}"/>
                      </a:ext>
                    </a:extLst>
                  </p:cNvPr>
                  <p:cNvSpPr txBox="1"/>
                  <p:nvPr/>
                </p:nvSpPr>
                <p:spPr>
                  <a:xfrm>
                    <a:off x="7843312" y="2644635"/>
                    <a:ext cx="346249" cy="138499"/>
                  </a:xfrm>
                  <a:prstGeom prst="rect">
                    <a:avLst/>
                  </a:prstGeom>
                  <a:noFill/>
                </p:spPr>
                <p:txBody>
                  <a:bodyPr wrap="none" lIns="0" tIns="0" rIns="0" bIns="0" rtlCol="0">
                    <a:spAutoFit/>
                  </a:bodyPr>
                  <a:lstStyle/>
                  <a:p>
                    <a:r>
                      <a:rPr kumimoji="1" lang="ja-JP" altLang="en-US" sz="900" dirty="0">
                        <a:solidFill>
                          <a:schemeClr val="accent2">
                            <a:lumMod val="50000"/>
                          </a:schemeClr>
                        </a:solidFill>
                        <a:latin typeface="+mn-ea"/>
                      </a:rPr>
                      <a:t>★☆☆</a:t>
                    </a:r>
                  </a:p>
                </p:txBody>
              </p:sp>
              <p:sp>
                <p:nvSpPr>
                  <p:cNvPr id="574" name="テキスト ボックス 573">
                    <a:extLst>
                      <a:ext uri="{FF2B5EF4-FFF2-40B4-BE49-F238E27FC236}">
                        <a16:creationId xmlns:a16="http://schemas.microsoft.com/office/drawing/2014/main" id="{0FD1D2CC-8D84-6635-4381-B5AA593F98E6}"/>
                      </a:ext>
                    </a:extLst>
                  </p:cNvPr>
                  <p:cNvSpPr txBox="1"/>
                  <p:nvPr/>
                </p:nvSpPr>
                <p:spPr>
                  <a:xfrm>
                    <a:off x="6856578" y="2644635"/>
                    <a:ext cx="663643" cy="138499"/>
                  </a:xfrm>
                  <a:prstGeom prst="rect">
                    <a:avLst/>
                  </a:prstGeom>
                  <a:noFill/>
                </p:spPr>
                <p:txBody>
                  <a:bodyPr wrap="none" lIns="0" tIns="0" rIns="0" bIns="0" rtlCol="0">
                    <a:spAutoFit/>
                  </a:bodyPr>
                  <a:lstStyle/>
                  <a:p>
                    <a:r>
                      <a:rPr kumimoji="1" lang="ja-JP" altLang="en-US" sz="900" dirty="0">
                        <a:latin typeface="+mn-ea"/>
                      </a:rPr>
                      <a:t>すり減りにくさ</a:t>
                    </a:r>
                  </a:p>
                </p:txBody>
              </p:sp>
            </p:grpSp>
            <p:cxnSp>
              <p:nvCxnSpPr>
                <p:cNvPr id="572" name="直線コネクタ 571">
                  <a:extLst>
                    <a:ext uri="{FF2B5EF4-FFF2-40B4-BE49-F238E27FC236}">
                      <a16:creationId xmlns:a16="http://schemas.microsoft.com/office/drawing/2014/main" id="{B84C0751-5D61-DCAA-7832-8B26D34FAE4E}"/>
                    </a:ext>
                  </a:extLst>
                </p:cNvPr>
                <p:cNvCxnSpPr>
                  <a:cxnSpLocks/>
                </p:cNvCxnSpPr>
                <p:nvPr/>
              </p:nvCxnSpPr>
              <p:spPr>
                <a:xfrm>
                  <a:off x="6073357" y="2763865"/>
                  <a:ext cx="1333834"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44" name="グループ化 543">
                <a:extLst>
                  <a:ext uri="{FF2B5EF4-FFF2-40B4-BE49-F238E27FC236}">
                    <a16:creationId xmlns:a16="http://schemas.microsoft.com/office/drawing/2014/main" id="{C23A9968-4353-168D-35A7-B65D71265716}"/>
                  </a:ext>
                </a:extLst>
              </p:cNvPr>
              <p:cNvGrpSpPr/>
              <p:nvPr/>
            </p:nvGrpSpPr>
            <p:grpSpPr>
              <a:xfrm>
                <a:off x="6227452" y="2757200"/>
                <a:ext cx="1333834" cy="176825"/>
                <a:chOff x="6073357" y="2587040"/>
                <a:chExt cx="1333834" cy="176825"/>
              </a:xfrm>
            </p:grpSpPr>
            <p:grpSp>
              <p:nvGrpSpPr>
                <p:cNvPr id="567" name="グループ化 566">
                  <a:extLst>
                    <a:ext uri="{FF2B5EF4-FFF2-40B4-BE49-F238E27FC236}">
                      <a16:creationId xmlns:a16="http://schemas.microsoft.com/office/drawing/2014/main" id="{7A061476-C978-0123-172D-65B98C8F296A}"/>
                    </a:ext>
                  </a:extLst>
                </p:cNvPr>
                <p:cNvGrpSpPr/>
                <p:nvPr/>
              </p:nvGrpSpPr>
              <p:grpSpPr>
                <a:xfrm>
                  <a:off x="6073357" y="2587040"/>
                  <a:ext cx="1332983" cy="138499"/>
                  <a:chOff x="6856578" y="2644635"/>
                  <a:chExt cx="1332983" cy="138499"/>
                </a:xfrm>
              </p:grpSpPr>
              <p:sp>
                <p:nvSpPr>
                  <p:cNvPr id="569" name="テキスト ボックス 568">
                    <a:extLst>
                      <a:ext uri="{FF2B5EF4-FFF2-40B4-BE49-F238E27FC236}">
                        <a16:creationId xmlns:a16="http://schemas.microsoft.com/office/drawing/2014/main" id="{254F0B54-A621-57E6-32BD-D22BD176598E}"/>
                      </a:ext>
                    </a:extLst>
                  </p:cNvPr>
                  <p:cNvSpPr txBox="1"/>
                  <p:nvPr/>
                </p:nvSpPr>
                <p:spPr>
                  <a:xfrm>
                    <a:off x="7843312" y="2644635"/>
                    <a:ext cx="346249" cy="138499"/>
                  </a:xfrm>
                  <a:prstGeom prst="rect">
                    <a:avLst/>
                  </a:prstGeom>
                  <a:noFill/>
                </p:spPr>
                <p:txBody>
                  <a:bodyPr wrap="none" lIns="0" tIns="0" rIns="0" bIns="0" rtlCol="0">
                    <a:spAutoFit/>
                  </a:bodyPr>
                  <a:lstStyle/>
                  <a:p>
                    <a:r>
                      <a:rPr kumimoji="1" lang="ja-JP" altLang="en-US" sz="900" dirty="0">
                        <a:solidFill>
                          <a:schemeClr val="accent2">
                            <a:lumMod val="50000"/>
                          </a:schemeClr>
                        </a:solidFill>
                        <a:latin typeface="+mn-ea"/>
                      </a:rPr>
                      <a:t>★☆☆</a:t>
                    </a:r>
                  </a:p>
                </p:txBody>
              </p:sp>
              <p:sp>
                <p:nvSpPr>
                  <p:cNvPr id="570" name="テキスト ボックス 569">
                    <a:extLst>
                      <a:ext uri="{FF2B5EF4-FFF2-40B4-BE49-F238E27FC236}">
                        <a16:creationId xmlns:a16="http://schemas.microsoft.com/office/drawing/2014/main" id="{14A6DCB7-1B0D-5650-CFE7-1A61BBB71C98}"/>
                      </a:ext>
                    </a:extLst>
                  </p:cNvPr>
                  <p:cNvSpPr txBox="1"/>
                  <p:nvPr/>
                </p:nvSpPr>
                <p:spPr>
                  <a:xfrm>
                    <a:off x="6856578" y="2644635"/>
                    <a:ext cx="588303" cy="138499"/>
                  </a:xfrm>
                  <a:prstGeom prst="rect">
                    <a:avLst/>
                  </a:prstGeom>
                  <a:noFill/>
                </p:spPr>
                <p:txBody>
                  <a:bodyPr wrap="none" lIns="0" tIns="0" rIns="0" bIns="0" rtlCol="0">
                    <a:spAutoFit/>
                  </a:bodyPr>
                  <a:lstStyle/>
                  <a:p>
                    <a:r>
                      <a:rPr kumimoji="1" lang="ja-JP" altLang="en-US" sz="900" dirty="0">
                        <a:latin typeface="+mn-ea"/>
                      </a:rPr>
                      <a:t>傷つきにくさ</a:t>
                    </a:r>
                  </a:p>
                </p:txBody>
              </p:sp>
            </p:grpSp>
            <p:cxnSp>
              <p:nvCxnSpPr>
                <p:cNvPr id="568" name="直線コネクタ 567">
                  <a:extLst>
                    <a:ext uri="{FF2B5EF4-FFF2-40B4-BE49-F238E27FC236}">
                      <a16:creationId xmlns:a16="http://schemas.microsoft.com/office/drawing/2014/main" id="{3C02FF8E-6FC7-6325-C947-5C5566DD208D}"/>
                    </a:ext>
                  </a:extLst>
                </p:cNvPr>
                <p:cNvCxnSpPr>
                  <a:cxnSpLocks/>
                </p:cNvCxnSpPr>
                <p:nvPr/>
              </p:nvCxnSpPr>
              <p:spPr>
                <a:xfrm>
                  <a:off x="6073357" y="2763865"/>
                  <a:ext cx="1333834"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50" name="グループ化 549">
                <a:extLst>
                  <a:ext uri="{FF2B5EF4-FFF2-40B4-BE49-F238E27FC236}">
                    <a16:creationId xmlns:a16="http://schemas.microsoft.com/office/drawing/2014/main" id="{98F74569-15CA-EA60-99D1-2E6159FE6880}"/>
                  </a:ext>
                </a:extLst>
              </p:cNvPr>
              <p:cNvGrpSpPr/>
              <p:nvPr/>
            </p:nvGrpSpPr>
            <p:grpSpPr>
              <a:xfrm>
                <a:off x="6227452" y="2958196"/>
                <a:ext cx="1333834" cy="176825"/>
                <a:chOff x="6073357" y="2587040"/>
                <a:chExt cx="1333834" cy="176825"/>
              </a:xfrm>
            </p:grpSpPr>
            <p:grpSp>
              <p:nvGrpSpPr>
                <p:cNvPr id="563" name="グループ化 562">
                  <a:extLst>
                    <a:ext uri="{FF2B5EF4-FFF2-40B4-BE49-F238E27FC236}">
                      <a16:creationId xmlns:a16="http://schemas.microsoft.com/office/drawing/2014/main" id="{048DA1A4-FC89-E8CA-378D-DBCE1ED3941B}"/>
                    </a:ext>
                  </a:extLst>
                </p:cNvPr>
                <p:cNvGrpSpPr/>
                <p:nvPr/>
              </p:nvGrpSpPr>
              <p:grpSpPr>
                <a:xfrm>
                  <a:off x="6073357" y="2587040"/>
                  <a:ext cx="1332983" cy="138499"/>
                  <a:chOff x="6856578" y="2644635"/>
                  <a:chExt cx="1332983" cy="138499"/>
                </a:xfrm>
              </p:grpSpPr>
              <p:sp>
                <p:nvSpPr>
                  <p:cNvPr id="565" name="テキスト ボックス 564">
                    <a:extLst>
                      <a:ext uri="{FF2B5EF4-FFF2-40B4-BE49-F238E27FC236}">
                        <a16:creationId xmlns:a16="http://schemas.microsoft.com/office/drawing/2014/main" id="{7A7CD627-CE36-48D6-0144-BEFFE5DF46F0}"/>
                      </a:ext>
                    </a:extLst>
                  </p:cNvPr>
                  <p:cNvSpPr txBox="1"/>
                  <p:nvPr/>
                </p:nvSpPr>
                <p:spPr>
                  <a:xfrm>
                    <a:off x="7843312" y="2644635"/>
                    <a:ext cx="346249" cy="138499"/>
                  </a:xfrm>
                  <a:prstGeom prst="rect">
                    <a:avLst/>
                  </a:prstGeom>
                  <a:noFill/>
                </p:spPr>
                <p:txBody>
                  <a:bodyPr wrap="none" lIns="0" tIns="0" rIns="0" bIns="0" rtlCol="0">
                    <a:spAutoFit/>
                  </a:bodyPr>
                  <a:lstStyle/>
                  <a:p>
                    <a:r>
                      <a:rPr kumimoji="1" lang="ja-JP" altLang="en-US" sz="900" dirty="0">
                        <a:solidFill>
                          <a:schemeClr val="accent2">
                            <a:lumMod val="50000"/>
                          </a:schemeClr>
                        </a:solidFill>
                        <a:latin typeface="+mn-ea"/>
                      </a:rPr>
                      <a:t>★★☆</a:t>
                    </a:r>
                  </a:p>
                </p:txBody>
              </p:sp>
              <p:sp>
                <p:nvSpPr>
                  <p:cNvPr id="566" name="テキスト ボックス 565">
                    <a:extLst>
                      <a:ext uri="{FF2B5EF4-FFF2-40B4-BE49-F238E27FC236}">
                        <a16:creationId xmlns:a16="http://schemas.microsoft.com/office/drawing/2014/main" id="{F50696BD-4C5C-9389-C6C4-90EFAC769D2B}"/>
                      </a:ext>
                    </a:extLst>
                  </p:cNvPr>
                  <p:cNvSpPr txBox="1"/>
                  <p:nvPr/>
                </p:nvSpPr>
                <p:spPr>
                  <a:xfrm>
                    <a:off x="6856578" y="2644635"/>
                    <a:ext cx="864019" cy="138499"/>
                  </a:xfrm>
                  <a:prstGeom prst="rect">
                    <a:avLst/>
                  </a:prstGeom>
                  <a:noFill/>
                </p:spPr>
                <p:txBody>
                  <a:bodyPr wrap="none" lIns="0" tIns="0" rIns="0" bIns="0" rtlCol="0">
                    <a:spAutoFit/>
                  </a:bodyPr>
                  <a:lstStyle/>
                  <a:p>
                    <a:r>
                      <a:rPr kumimoji="1" lang="ja-JP" altLang="en-US" sz="900" dirty="0">
                        <a:latin typeface="+mn-ea"/>
                      </a:rPr>
                      <a:t>溝掃除のしやすさ</a:t>
                    </a:r>
                  </a:p>
                </p:txBody>
              </p:sp>
            </p:grpSp>
            <p:cxnSp>
              <p:nvCxnSpPr>
                <p:cNvPr id="564" name="直線コネクタ 563">
                  <a:extLst>
                    <a:ext uri="{FF2B5EF4-FFF2-40B4-BE49-F238E27FC236}">
                      <a16:creationId xmlns:a16="http://schemas.microsoft.com/office/drawing/2014/main" id="{5F26248A-032B-D98E-39E1-F0EC2F0C7C91}"/>
                    </a:ext>
                  </a:extLst>
                </p:cNvPr>
                <p:cNvCxnSpPr>
                  <a:cxnSpLocks/>
                </p:cNvCxnSpPr>
                <p:nvPr/>
              </p:nvCxnSpPr>
              <p:spPr>
                <a:xfrm>
                  <a:off x="6073357" y="2763865"/>
                  <a:ext cx="1333834"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51" name="グループ化 550">
                <a:extLst>
                  <a:ext uri="{FF2B5EF4-FFF2-40B4-BE49-F238E27FC236}">
                    <a16:creationId xmlns:a16="http://schemas.microsoft.com/office/drawing/2014/main" id="{2A726081-64D7-BAD7-5CC4-0BDB176BDD2A}"/>
                  </a:ext>
                </a:extLst>
              </p:cNvPr>
              <p:cNvGrpSpPr/>
              <p:nvPr/>
            </p:nvGrpSpPr>
            <p:grpSpPr>
              <a:xfrm>
                <a:off x="6227452" y="3159192"/>
                <a:ext cx="1333834" cy="176825"/>
                <a:chOff x="6073357" y="2587040"/>
                <a:chExt cx="1333834" cy="176825"/>
              </a:xfrm>
            </p:grpSpPr>
            <p:grpSp>
              <p:nvGrpSpPr>
                <p:cNvPr id="559" name="グループ化 558">
                  <a:extLst>
                    <a:ext uri="{FF2B5EF4-FFF2-40B4-BE49-F238E27FC236}">
                      <a16:creationId xmlns:a16="http://schemas.microsoft.com/office/drawing/2014/main" id="{BB1B15E7-11FA-DEDD-B4E6-2835C64FD112}"/>
                    </a:ext>
                  </a:extLst>
                </p:cNvPr>
                <p:cNvGrpSpPr/>
                <p:nvPr/>
              </p:nvGrpSpPr>
              <p:grpSpPr>
                <a:xfrm>
                  <a:off x="6073357" y="2587040"/>
                  <a:ext cx="1332983" cy="138499"/>
                  <a:chOff x="6856578" y="2644635"/>
                  <a:chExt cx="1332983" cy="138499"/>
                </a:xfrm>
              </p:grpSpPr>
              <p:sp>
                <p:nvSpPr>
                  <p:cNvPr id="561" name="テキスト ボックス 560">
                    <a:extLst>
                      <a:ext uri="{FF2B5EF4-FFF2-40B4-BE49-F238E27FC236}">
                        <a16:creationId xmlns:a16="http://schemas.microsoft.com/office/drawing/2014/main" id="{78C3CA51-5468-416C-7392-076F7E936294}"/>
                      </a:ext>
                    </a:extLst>
                  </p:cNvPr>
                  <p:cNvSpPr txBox="1"/>
                  <p:nvPr/>
                </p:nvSpPr>
                <p:spPr>
                  <a:xfrm>
                    <a:off x="7843312" y="2644635"/>
                    <a:ext cx="346249" cy="138499"/>
                  </a:xfrm>
                  <a:prstGeom prst="rect">
                    <a:avLst/>
                  </a:prstGeom>
                  <a:noFill/>
                </p:spPr>
                <p:txBody>
                  <a:bodyPr wrap="none" lIns="0" tIns="0" rIns="0" bIns="0" rtlCol="0">
                    <a:spAutoFit/>
                  </a:bodyPr>
                  <a:lstStyle/>
                  <a:p>
                    <a:r>
                      <a:rPr kumimoji="1" lang="ja-JP" altLang="en-US" sz="900" dirty="0">
                        <a:solidFill>
                          <a:schemeClr val="accent2">
                            <a:lumMod val="50000"/>
                          </a:schemeClr>
                        </a:solidFill>
                        <a:latin typeface="+mn-ea"/>
                      </a:rPr>
                      <a:t>★★☆</a:t>
                    </a:r>
                  </a:p>
                </p:txBody>
              </p:sp>
              <p:sp>
                <p:nvSpPr>
                  <p:cNvPr id="562" name="テキスト ボックス 561">
                    <a:extLst>
                      <a:ext uri="{FF2B5EF4-FFF2-40B4-BE49-F238E27FC236}">
                        <a16:creationId xmlns:a16="http://schemas.microsoft.com/office/drawing/2014/main" id="{2A7AB4B8-5139-29A3-05AA-E0752FE30E68}"/>
                      </a:ext>
                    </a:extLst>
                  </p:cNvPr>
                  <p:cNvSpPr txBox="1"/>
                  <p:nvPr/>
                </p:nvSpPr>
                <p:spPr>
                  <a:xfrm>
                    <a:off x="6856578" y="2644635"/>
                    <a:ext cx="495328" cy="138499"/>
                  </a:xfrm>
                  <a:prstGeom prst="rect">
                    <a:avLst/>
                  </a:prstGeom>
                  <a:noFill/>
                </p:spPr>
                <p:txBody>
                  <a:bodyPr wrap="none" lIns="0" tIns="0" rIns="0" bIns="0" rtlCol="0">
                    <a:spAutoFit/>
                  </a:bodyPr>
                  <a:lstStyle/>
                  <a:p>
                    <a:r>
                      <a:rPr kumimoji="1" lang="ja-JP" altLang="en-US" sz="900" dirty="0">
                        <a:latin typeface="+mn-ea"/>
                      </a:rPr>
                      <a:t>汚れにくさ</a:t>
                    </a:r>
                  </a:p>
                </p:txBody>
              </p:sp>
            </p:grpSp>
            <p:cxnSp>
              <p:nvCxnSpPr>
                <p:cNvPr id="560" name="直線コネクタ 559">
                  <a:extLst>
                    <a:ext uri="{FF2B5EF4-FFF2-40B4-BE49-F238E27FC236}">
                      <a16:creationId xmlns:a16="http://schemas.microsoft.com/office/drawing/2014/main" id="{4BB5E25C-D190-50B0-564D-CCD5839CBA24}"/>
                    </a:ext>
                  </a:extLst>
                </p:cNvPr>
                <p:cNvCxnSpPr>
                  <a:cxnSpLocks/>
                </p:cNvCxnSpPr>
                <p:nvPr/>
              </p:nvCxnSpPr>
              <p:spPr>
                <a:xfrm>
                  <a:off x="6073357" y="2763865"/>
                  <a:ext cx="1333834"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54" name="グループ化 553">
                <a:extLst>
                  <a:ext uri="{FF2B5EF4-FFF2-40B4-BE49-F238E27FC236}">
                    <a16:creationId xmlns:a16="http://schemas.microsoft.com/office/drawing/2014/main" id="{6BCF78EA-69FC-7E63-4757-67165B547613}"/>
                  </a:ext>
                </a:extLst>
              </p:cNvPr>
              <p:cNvGrpSpPr/>
              <p:nvPr/>
            </p:nvGrpSpPr>
            <p:grpSpPr>
              <a:xfrm>
                <a:off x="6227452" y="3360187"/>
                <a:ext cx="1333834" cy="176825"/>
                <a:chOff x="6073357" y="2587040"/>
                <a:chExt cx="1333834" cy="176825"/>
              </a:xfrm>
            </p:grpSpPr>
            <p:grpSp>
              <p:nvGrpSpPr>
                <p:cNvPr id="555" name="グループ化 554">
                  <a:extLst>
                    <a:ext uri="{FF2B5EF4-FFF2-40B4-BE49-F238E27FC236}">
                      <a16:creationId xmlns:a16="http://schemas.microsoft.com/office/drawing/2014/main" id="{C6C9BC7E-01B9-9274-C6BD-FBBD7221C9A3}"/>
                    </a:ext>
                  </a:extLst>
                </p:cNvPr>
                <p:cNvGrpSpPr/>
                <p:nvPr/>
              </p:nvGrpSpPr>
              <p:grpSpPr>
                <a:xfrm>
                  <a:off x="6073357" y="2587040"/>
                  <a:ext cx="1332983" cy="138499"/>
                  <a:chOff x="6856578" y="2644635"/>
                  <a:chExt cx="1332983" cy="138499"/>
                </a:xfrm>
              </p:grpSpPr>
              <p:sp>
                <p:nvSpPr>
                  <p:cNvPr id="557" name="テキスト ボックス 556">
                    <a:extLst>
                      <a:ext uri="{FF2B5EF4-FFF2-40B4-BE49-F238E27FC236}">
                        <a16:creationId xmlns:a16="http://schemas.microsoft.com/office/drawing/2014/main" id="{D4E5D3D9-ABB2-F7F8-D6DB-2E2EAE543652}"/>
                      </a:ext>
                    </a:extLst>
                  </p:cNvPr>
                  <p:cNvSpPr txBox="1"/>
                  <p:nvPr/>
                </p:nvSpPr>
                <p:spPr>
                  <a:xfrm>
                    <a:off x="7843312" y="2644635"/>
                    <a:ext cx="346249" cy="138499"/>
                  </a:xfrm>
                  <a:prstGeom prst="rect">
                    <a:avLst/>
                  </a:prstGeom>
                  <a:noFill/>
                </p:spPr>
                <p:txBody>
                  <a:bodyPr wrap="none" lIns="0" tIns="0" rIns="0" bIns="0" rtlCol="0">
                    <a:spAutoFit/>
                  </a:bodyPr>
                  <a:lstStyle/>
                  <a:p>
                    <a:r>
                      <a:rPr kumimoji="1" lang="ja-JP" altLang="en-US" sz="900" dirty="0">
                        <a:solidFill>
                          <a:schemeClr val="accent2">
                            <a:lumMod val="50000"/>
                          </a:schemeClr>
                        </a:solidFill>
                        <a:latin typeface="+mn-ea"/>
                      </a:rPr>
                      <a:t>☆☆☆</a:t>
                    </a:r>
                  </a:p>
                </p:txBody>
              </p:sp>
              <p:sp>
                <p:nvSpPr>
                  <p:cNvPr id="558" name="テキスト ボックス 557">
                    <a:extLst>
                      <a:ext uri="{FF2B5EF4-FFF2-40B4-BE49-F238E27FC236}">
                        <a16:creationId xmlns:a16="http://schemas.microsoft.com/office/drawing/2014/main" id="{3A2F94D6-36E2-A247-EE93-4B85E3F3D61A}"/>
                      </a:ext>
                    </a:extLst>
                  </p:cNvPr>
                  <p:cNvSpPr txBox="1"/>
                  <p:nvPr/>
                </p:nvSpPr>
                <p:spPr>
                  <a:xfrm>
                    <a:off x="6856578" y="2644635"/>
                    <a:ext cx="929742" cy="138499"/>
                  </a:xfrm>
                  <a:prstGeom prst="rect">
                    <a:avLst/>
                  </a:prstGeom>
                  <a:noFill/>
                </p:spPr>
                <p:txBody>
                  <a:bodyPr wrap="none" lIns="0" tIns="0" rIns="0" bIns="0" rtlCol="0">
                    <a:spAutoFit/>
                  </a:bodyPr>
                  <a:lstStyle/>
                  <a:p>
                    <a:r>
                      <a:rPr kumimoji="1" lang="ja-JP" altLang="en-US" sz="900" dirty="0">
                        <a:latin typeface="+mn-ea"/>
                      </a:rPr>
                      <a:t>水のしみ込みにくさ</a:t>
                    </a:r>
                  </a:p>
                </p:txBody>
              </p:sp>
            </p:grpSp>
            <p:cxnSp>
              <p:nvCxnSpPr>
                <p:cNvPr id="556" name="直線コネクタ 555">
                  <a:extLst>
                    <a:ext uri="{FF2B5EF4-FFF2-40B4-BE49-F238E27FC236}">
                      <a16:creationId xmlns:a16="http://schemas.microsoft.com/office/drawing/2014/main" id="{C21DB776-971B-8CF2-42D6-A653DD787E0E}"/>
                    </a:ext>
                  </a:extLst>
                </p:cNvPr>
                <p:cNvCxnSpPr>
                  <a:cxnSpLocks/>
                </p:cNvCxnSpPr>
                <p:nvPr/>
              </p:nvCxnSpPr>
              <p:spPr>
                <a:xfrm>
                  <a:off x="6073357" y="2763865"/>
                  <a:ext cx="1333834"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grpSp>
      <p:pic>
        <p:nvPicPr>
          <p:cNvPr id="7" name="図 6">
            <a:extLst>
              <a:ext uri="{FF2B5EF4-FFF2-40B4-BE49-F238E27FC236}">
                <a16:creationId xmlns:a16="http://schemas.microsoft.com/office/drawing/2014/main" id="{E936AB84-E082-F801-5ECF-5E91981DD80E}"/>
              </a:ext>
            </a:extLst>
          </p:cNvPr>
          <p:cNvPicPr>
            <a:picLocks noChangeAspect="1"/>
          </p:cNvPicPr>
          <p:nvPr/>
        </p:nvPicPr>
        <p:blipFill>
          <a:blip r:embed="rId50"/>
          <a:stretch>
            <a:fillRect/>
          </a:stretch>
        </p:blipFill>
        <p:spPr>
          <a:xfrm>
            <a:off x="5987039" y="7268236"/>
            <a:ext cx="253024" cy="252000"/>
          </a:xfrm>
          <a:prstGeom prst="rect">
            <a:avLst/>
          </a:prstGeom>
        </p:spPr>
      </p:pic>
      <p:pic>
        <p:nvPicPr>
          <p:cNvPr id="150" name="図 149">
            <a:extLst>
              <a:ext uri="{FF2B5EF4-FFF2-40B4-BE49-F238E27FC236}">
                <a16:creationId xmlns:a16="http://schemas.microsoft.com/office/drawing/2014/main" id="{5335022D-07ED-6278-65F8-03D3FA088730}"/>
              </a:ext>
            </a:extLst>
          </p:cNvPr>
          <p:cNvPicPr>
            <a:picLocks noChangeAspect="1"/>
          </p:cNvPicPr>
          <p:nvPr/>
        </p:nvPicPr>
        <p:blipFill>
          <a:blip r:embed="rId51"/>
          <a:stretch>
            <a:fillRect/>
          </a:stretch>
        </p:blipFill>
        <p:spPr>
          <a:xfrm>
            <a:off x="5987039" y="6955576"/>
            <a:ext cx="253024" cy="252000"/>
          </a:xfrm>
          <a:prstGeom prst="rect">
            <a:avLst/>
          </a:prstGeom>
        </p:spPr>
      </p:pic>
      <p:grpSp>
        <p:nvGrpSpPr>
          <p:cNvPr id="162" name="グループ化 161">
            <a:extLst>
              <a:ext uri="{FF2B5EF4-FFF2-40B4-BE49-F238E27FC236}">
                <a16:creationId xmlns:a16="http://schemas.microsoft.com/office/drawing/2014/main" id="{DE6DD8ED-0875-4F3C-88E5-00361DC43EF5}"/>
              </a:ext>
            </a:extLst>
          </p:cNvPr>
          <p:cNvGrpSpPr/>
          <p:nvPr/>
        </p:nvGrpSpPr>
        <p:grpSpPr>
          <a:xfrm>
            <a:off x="4469001" y="3002113"/>
            <a:ext cx="1616262" cy="472290"/>
            <a:chOff x="4469001" y="3002113"/>
            <a:chExt cx="1616262" cy="472290"/>
          </a:xfrm>
        </p:grpSpPr>
        <p:sp>
          <p:nvSpPr>
            <p:cNvPr id="92" name="テキスト ボックス 91">
              <a:extLst>
                <a:ext uri="{FF2B5EF4-FFF2-40B4-BE49-F238E27FC236}">
                  <a16:creationId xmlns:a16="http://schemas.microsoft.com/office/drawing/2014/main" id="{1EB62F8E-6291-1C94-FF86-03B6E948540C}"/>
                </a:ext>
              </a:extLst>
            </p:cNvPr>
            <p:cNvSpPr txBox="1"/>
            <p:nvPr/>
          </p:nvSpPr>
          <p:spPr>
            <a:xfrm>
              <a:off x="4469001" y="3002113"/>
              <a:ext cx="585097" cy="92333"/>
            </a:xfrm>
            <a:prstGeom prst="rect">
              <a:avLst/>
            </a:prstGeom>
            <a:noFill/>
          </p:spPr>
          <p:txBody>
            <a:bodyPr wrap="none" lIns="0" tIns="0" rIns="0" bIns="0" rtlCol="0">
              <a:spAutoFit/>
            </a:bodyPr>
            <a:lstStyle/>
            <a:p>
              <a:r>
                <a:rPr lang="ja-JP" altLang="en-US" sz="600" dirty="0">
                  <a:latin typeface="+mn-ea"/>
                </a:rPr>
                <a:t>▼使用できる場所</a:t>
              </a:r>
              <a:endParaRPr kumimoji="1" lang="ja-JP" altLang="en-US" sz="600" dirty="0">
                <a:latin typeface="+mn-ea"/>
              </a:endParaRPr>
            </a:p>
          </p:txBody>
        </p:sp>
        <p:grpSp>
          <p:nvGrpSpPr>
            <p:cNvPr id="709" name="グループ化 708">
              <a:extLst>
                <a:ext uri="{FF2B5EF4-FFF2-40B4-BE49-F238E27FC236}">
                  <a16:creationId xmlns:a16="http://schemas.microsoft.com/office/drawing/2014/main" id="{B8EAF7DC-9C13-6CDD-7C09-F489FFBD1482}"/>
                </a:ext>
              </a:extLst>
            </p:cNvPr>
            <p:cNvGrpSpPr/>
            <p:nvPr/>
          </p:nvGrpSpPr>
          <p:grpSpPr>
            <a:xfrm>
              <a:off x="4469001" y="3397459"/>
              <a:ext cx="751749" cy="76944"/>
              <a:chOff x="4497869" y="3397459"/>
              <a:chExt cx="751749" cy="76944"/>
            </a:xfrm>
          </p:grpSpPr>
          <p:sp>
            <p:nvSpPr>
              <p:cNvPr id="707" name="四角形: 角を丸くする 706">
                <a:extLst>
                  <a:ext uri="{FF2B5EF4-FFF2-40B4-BE49-F238E27FC236}">
                    <a16:creationId xmlns:a16="http://schemas.microsoft.com/office/drawing/2014/main" id="{E741EBF3-5F11-C217-7BE7-8071C768B165}"/>
                  </a:ext>
                </a:extLst>
              </p:cNvPr>
              <p:cNvSpPr/>
              <p:nvPr/>
            </p:nvSpPr>
            <p:spPr>
              <a:xfrm>
                <a:off x="4497869" y="3401849"/>
                <a:ext cx="68164" cy="68164"/>
              </a:xfrm>
              <a:prstGeom prst="roundRect">
                <a:avLst/>
              </a:prstGeom>
              <a:solidFill>
                <a:srgbClr val="FBDAC7"/>
              </a:solidFill>
              <a:ln w="6350">
                <a:solidFill>
                  <a:srgbClr val="6646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708" name="テキスト ボックス 707">
                <a:extLst>
                  <a:ext uri="{FF2B5EF4-FFF2-40B4-BE49-F238E27FC236}">
                    <a16:creationId xmlns:a16="http://schemas.microsoft.com/office/drawing/2014/main" id="{FD98FAC8-B98E-B45A-E636-9C3EC9A8952F}"/>
                  </a:ext>
                </a:extLst>
              </p:cNvPr>
              <p:cNvSpPr txBox="1"/>
              <p:nvPr/>
            </p:nvSpPr>
            <p:spPr>
              <a:xfrm>
                <a:off x="4581165" y="3397459"/>
                <a:ext cx="668453" cy="76944"/>
              </a:xfrm>
              <a:prstGeom prst="rect">
                <a:avLst/>
              </a:prstGeom>
              <a:noFill/>
            </p:spPr>
            <p:txBody>
              <a:bodyPr wrap="none" lIns="0" tIns="0" rIns="0" bIns="0" rtlCol="0">
                <a:spAutoFit/>
              </a:bodyPr>
              <a:lstStyle/>
              <a:p>
                <a:r>
                  <a:rPr lang="ja-JP" altLang="en-US" sz="500" b="1" dirty="0">
                    <a:solidFill>
                      <a:srgbClr val="65452C"/>
                    </a:solidFill>
                    <a:latin typeface="+mn-ea"/>
                  </a:rPr>
                  <a:t>特におすすめしたい場所</a:t>
                </a:r>
                <a:endParaRPr kumimoji="1" lang="ja-JP" altLang="en-US" sz="500" b="1" dirty="0">
                  <a:solidFill>
                    <a:srgbClr val="65452C"/>
                  </a:solidFill>
                  <a:latin typeface="+mn-ea"/>
                </a:endParaRPr>
              </a:p>
            </p:txBody>
          </p:sp>
        </p:grpSp>
        <p:grpSp>
          <p:nvGrpSpPr>
            <p:cNvPr id="153" name="グループ化 152">
              <a:extLst>
                <a:ext uri="{FF2B5EF4-FFF2-40B4-BE49-F238E27FC236}">
                  <a16:creationId xmlns:a16="http://schemas.microsoft.com/office/drawing/2014/main" id="{2B9169E2-4C4C-00EF-8D71-5881CD195F94}"/>
                </a:ext>
              </a:extLst>
            </p:cNvPr>
            <p:cNvGrpSpPr/>
            <p:nvPr/>
          </p:nvGrpSpPr>
          <p:grpSpPr>
            <a:xfrm>
              <a:off x="4469001" y="3119137"/>
              <a:ext cx="1616262" cy="252000"/>
              <a:chOff x="4618821" y="3119137"/>
              <a:chExt cx="1616262" cy="252000"/>
            </a:xfrm>
          </p:grpSpPr>
          <p:pic>
            <p:nvPicPr>
              <p:cNvPr id="695" name="図 694">
                <a:extLst>
                  <a:ext uri="{FF2B5EF4-FFF2-40B4-BE49-F238E27FC236}">
                    <a16:creationId xmlns:a16="http://schemas.microsoft.com/office/drawing/2014/main" id="{3F38EEAA-C015-F95C-6584-511FF661CC03}"/>
                  </a:ext>
                </a:extLst>
              </p:cNvPr>
              <p:cNvPicPr>
                <a:picLocks noChangeAspect="1"/>
              </p:cNvPicPr>
              <p:nvPr/>
            </p:nvPicPr>
            <p:blipFill>
              <a:blip r:embed="rId42"/>
              <a:stretch>
                <a:fillRect/>
              </a:stretch>
            </p:blipFill>
            <p:spPr>
              <a:xfrm>
                <a:off x="5442927" y="3119137"/>
                <a:ext cx="252000" cy="252000"/>
              </a:xfrm>
              <a:prstGeom prst="rect">
                <a:avLst/>
              </a:prstGeom>
            </p:spPr>
          </p:pic>
          <p:pic>
            <p:nvPicPr>
              <p:cNvPr id="696" name="図 695">
                <a:extLst>
                  <a:ext uri="{FF2B5EF4-FFF2-40B4-BE49-F238E27FC236}">
                    <a16:creationId xmlns:a16="http://schemas.microsoft.com/office/drawing/2014/main" id="{81214F8E-F9CF-E6E7-A866-1C592828AF9B}"/>
                  </a:ext>
                </a:extLst>
              </p:cNvPr>
              <p:cNvPicPr>
                <a:picLocks noChangeAspect="1"/>
              </p:cNvPicPr>
              <p:nvPr/>
            </p:nvPicPr>
            <p:blipFill>
              <a:blip r:embed="rId43"/>
              <a:stretch>
                <a:fillRect/>
              </a:stretch>
            </p:blipFill>
            <p:spPr>
              <a:xfrm>
                <a:off x="5717630" y="3119137"/>
                <a:ext cx="252000" cy="252000"/>
              </a:xfrm>
              <a:prstGeom prst="rect">
                <a:avLst/>
              </a:prstGeom>
            </p:spPr>
          </p:pic>
          <p:pic>
            <p:nvPicPr>
              <p:cNvPr id="697" name="図 696">
                <a:extLst>
                  <a:ext uri="{FF2B5EF4-FFF2-40B4-BE49-F238E27FC236}">
                    <a16:creationId xmlns:a16="http://schemas.microsoft.com/office/drawing/2014/main" id="{498990EA-EF9C-6873-1813-BE301A217C57}"/>
                  </a:ext>
                </a:extLst>
              </p:cNvPr>
              <p:cNvPicPr>
                <a:picLocks noChangeAspect="1"/>
              </p:cNvPicPr>
              <p:nvPr/>
            </p:nvPicPr>
            <p:blipFill>
              <a:blip r:embed="rId44"/>
              <a:stretch>
                <a:fillRect/>
              </a:stretch>
            </p:blipFill>
            <p:spPr>
              <a:xfrm>
                <a:off x="4618821" y="3119137"/>
                <a:ext cx="252000" cy="252000"/>
              </a:xfrm>
              <a:prstGeom prst="rect">
                <a:avLst/>
              </a:prstGeom>
            </p:spPr>
          </p:pic>
          <p:pic>
            <p:nvPicPr>
              <p:cNvPr id="701" name="図 700">
                <a:extLst>
                  <a:ext uri="{FF2B5EF4-FFF2-40B4-BE49-F238E27FC236}">
                    <a16:creationId xmlns:a16="http://schemas.microsoft.com/office/drawing/2014/main" id="{1351D522-87F0-A3BE-490B-ADE3D5367BDE}"/>
                  </a:ext>
                </a:extLst>
              </p:cNvPr>
              <p:cNvPicPr>
                <a:picLocks noChangeAspect="1"/>
              </p:cNvPicPr>
              <p:nvPr/>
            </p:nvPicPr>
            <p:blipFill>
              <a:blip r:embed="rId48"/>
              <a:stretch>
                <a:fillRect/>
              </a:stretch>
            </p:blipFill>
            <p:spPr>
              <a:xfrm>
                <a:off x="4893523" y="3119137"/>
                <a:ext cx="252000" cy="252000"/>
              </a:xfrm>
              <a:prstGeom prst="rect">
                <a:avLst/>
              </a:prstGeom>
            </p:spPr>
          </p:pic>
          <p:pic>
            <p:nvPicPr>
              <p:cNvPr id="702" name="図 701">
                <a:extLst>
                  <a:ext uri="{FF2B5EF4-FFF2-40B4-BE49-F238E27FC236}">
                    <a16:creationId xmlns:a16="http://schemas.microsoft.com/office/drawing/2014/main" id="{81F22BD5-16A1-722B-D2C1-3AE1D723AC2F}"/>
                  </a:ext>
                </a:extLst>
              </p:cNvPr>
              <p:cNvPicPr>
                <a:picLocks noChangeAspect="1"/>
              </p:cNvPicPr>
              <p:nvPr/>
            </p:nvPicPr>
            <p:blipFill>
              <a:blip r:embed="rId49"/>
              <a:stretch>
                <a:fillRect/>
              </a:stretch>
            </p:blipFill>
            <p:spPr>
              <a:xfrm>
                <a:off x="5168225" y="3119137"/>
                <a:ext cx="252000" cy="252000"/>
              </a:xfrm>
              <a:prstGeom prst="rect">
                <a:avLst/>
              </a:prstGeom>
            </p:spPr>
          </p:pic>
          <p:pic>
            <p:nvPicPr>
              <p:cNvPr id="152" name="図 151">
                <a:extLst>
                  <a:ext uri="{FF2B5EF4-FFF2-40B4-BE49-F238E27FC236}">
                    <a16:creationId xmlns:a16="http://schemas.microsoft.com/office/drawing/2014/main" id="{7B661F95-A19C-DFA9-6C85-8830D809DFF9}"/>
                  </a:ext>
                </a:extLst>
              </p:cNvPr>
              <p:cNvPicPr>
                <a:picLocks noChangeAspect="1"/>
              </p:cNvPicPr>
              <p:nvPr/>
            </p:nvPicPr>
            <p:blipFill>
              <a:blip r:embed="rId50"/>
              <a:stretch>
                <a:fillRect/>
              </a:stretch>
            </p:blipFill>
            <p:spPr>
              <a:xfrm>
                <a:off x="5982059" y="3119137"/>
                <a:ext cx="253024" cy="252000"/>
              </a:xfrm>
              <a:prstGeom prst="rect">
                <a:avLst/>
              </a:prstGeom>
            </p:spPr>
          </p:pic>
        </p:grpSp>
      </p:grpSp>
      <p:grpSp>
        <p:nvGrpSpPr>
          <p:cNvPr id="164" name="グループ化 163">
            <a:extLst>
              <a:ext uri="{FF2B5EF4-FFF2-40B4-BE49-F238E27FC236}">
                <a16:creationId xmlns:a16="http://schemas.microsoft.com/office/drawing/2014/main" id="{9BEC6095-5B47-C9AD-B994-355A7304DD2D}"/>
              </a:ext>
            </a:extLst>
          </p:cNvPr>
          <p:cNvGrpSpPr/>
          <p:nvPr/>
        </p:nvGrpSpPr>
        <p:grpSpPr>
          <a:xfrm>
            <a:off x="8805428" y="5301208"/>
            <a:ext cx="1033472" cy="1256368"/>
            <a:chOff x="8805428" y="5301208"/>
            <a:chExt cx="1033472" cy="1256368"/>
          </a:xfrm>
        </p:grpSpPr>
        <p:sp>
          <p:nvSpPr>
            <p:cNvPr id="154" name="正方形/長方形 153">
              <a:extLst>
                <a:ext uri="{FF2B5EF4-FFF2-40B4-BE49-F238E27FC236}">
                  <a16:creationId xmlns:a16="http://schemas.microsoft.com/office/drawing/2014/main" id="{72EFA261-153C-A2AC-4567-B1C82FF88F00}"/>
                </a:ext>
              </a:extLst>
            </p:cNvPr>
            <p:cNvSpPr/>
            <p:nvPr/>
          </p:nvSpPr>
          <p:spPr>
            <a:xfrm>
              <a:off x="8805428" y="5301208"/>
              <a:ext cx="1033472" cy="1256368"/>
            </a:xfrm>
            <a:prstGeom prst="rect">
              <a:avLst/>
            </a:prstGeom>
            <a:solidFill>
              <a:srgbClr val="F8F8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dirty="0">
                <a:latin typeface="+mn-ea"/>
              </a:endParaRPr>
            </a:p>
          </p:txBody>
        </p:sp>
        <p:sp>
          <p:nvSpPr>
            <p:cNvPr id="155" name="テキスト ボックス 154">
              <a:extLst>
                <a:ext uri="{FF2B5EF4-FFF2-40B4-BE49-F238E27FC236}">
                  <a16:creationId xmlns:a16="http://schemas.microsoft.com/office/drawing/2014/main" id="{F4A3DF82-4CAD-23CE-2CBE-9A60BF4C2246}"/>
                </a:ext>
              </a:extLst>
            </p:cNvPr>
            <p:cNvSpPr txBox="1"/>
            <p:nvPr/>
          </p:nvSpPr>
          <p:spPr>
            <a:xfrm>
              <a:off x="8869440" y="5382011"/>
              <a:ext cx="905448" cy="276999"/>
            </a:xfrm>
            <a:prstGeom prst="rect">
              <a:avLst/>
            </a:prstGeom>
            <a:noFill/>
          </p:spPr>
          <p:txBody>
            <a:bodyPr wrap="square" lIns="0" tIns="0" rIns="0" bIns="0" rtlCol="0">
              <a:noAutofit/>
            </a:bodyPr>
            <a:lstStyle/>
            <a:p>
              <a:pPr algn="ctr"/>
              <a:r>
                <a:rPr kumimoji="1" lang="ja-JP" altLang="en-US" sz="800" dirty="0">
                  <a:latin typeface="+mn-ea"/>
                </a:rPr>
                <a:t>溝掃除比較動画を</a:t>
              </a:r>
              <a:endParaRPr kumimoji="1" lang="en-US" altLang="ja-JP" sz="800" dirty="0">
                <a:latin typeface="+mn-ea"/>
              </a:endParaRPr>
            </a:p>
            <a:p>
              <a:pPr algn="ctr"/>
              <a:r>
                <a:rPr kumimoji="1" lang="ja-JP" altLang="en-US" sz="800" dirty="0">
                  <a:latin typeface="+mn-ea"/>
                </a:rPr>
                <a:t>ご覧いただけます</a:t>
              </a:r>
            </a:p>
          </p:txBody>
        </p:sp>
        <p:pic>
          <p:nvPicPr>
            <p:cNvPr id="575" name="図 574">
              <a:extLst>
                <a:ext uri="{FF2B5EF4-FFF2-40B4-BE49-F238E27FC236}">
                  <a16:creationId xmlns:a16="http://schemas.microsoft.com/office/drawing/2014/main" id="{6E3F228E-7696-2CF8-9D43-ED91A9727AFF}"/>
                </a:ext>
              </a:extLst>
            </p:cNvPr>
            <p:cNvPicPr>
              <a:picLocks noChangeAspect="1"/>
            </p:cNvPicPr>
            <p:nvPr/>
          </p:nvPicPr>
          <p:blipFill>
            <a:blip r:embed="rId52"/>
            <a:stretch>
              <a:fillRect/>
            </a:stretch>
          </p:blipFill>
          <p:spPr>
            <a:xfrm>
              <a:off x="8909311" y="5653332"/>
              <a:ext cx="825706" cy="828000"/>
            </a:xfrm>
            <a:prstGeom prst="rect">
              <a:avLst/>
            </a:prstGeom>
          </p:spPr>
        </p:pic>
      </p:grpSp>
      <p:pic>
        <p:nvPicPr>
          <p:cNvPr id="174" name="図 173" descr="アイコン&#10;&#10;自動的に生成された説明">
            <a:extLst>
              <a:ext uri="{FF2B5EF4-FFF2-40B4-BE49-F238E27FC236}">
                <a16:creationId xmlns:a16="http://schemas.microsoft.com/office/drawing/2014/main" id="{655C95DF-7B39-BA7D-EA78-A0BAD374CEB9}"/>
              </a:ext>
            </a:extLst>
          </p:cNvPr>
          <p:cNvPicPr>
            <a:picLocks noChangeAspect="1"/>
          </p:cNvPicPr>
          <p:nvPr/>
        </p:nvPicPr>
        <p:blipFill>
          <a:blip r:embed="rId53"/>
          <a:stretch>
            <a:fillRect/>
          </a:stretch>
        </p:blipFill>
        <p:spPr>
          <a:xfrm>
            <a:off x="4554607" y="3989643"/>
            <a:ext cx="1415023" cy="415133"/>
          </a:xfrm>
          <a:prstGeom prst="rect">
            <a:avLst/>
          </a:prstGeom>
        </p:spPr>
      </p:pic>
      <p:pic>
        <p:nvPicPr>
          <p:cNvPr id="175" name="図 174" descr="アイコン&#10;&#10;自動的に生成された説明">
            <a:extLst>
              <a:ext uri="{FF2B5EF4-FFF2-40B4-BE49-F238E27FC236}">
                <a16:creationId xmlns:a16="http://schemas.microsoft.com/office/drawing/2014/main" id="{BDC65761-B622-F056-D61B-D3EA65D08F2D}"/>
              </a:ext>
            </a:extLst>
          </p:cNvPr>
          <p:cNvPicPr>
            <a:picLocks noChangeAspect="1"/>
          </p:cNvPicPr>
          <p:nvPr/>
        </p:nvPicPr>
        <p:blipFill>
          <a:blip r:embed="rId54"/>
          <a:stretch>
            <a:fillRect/>
          </a:stretch>
        </p:blipFill>
        <p:spPr>
          <a:xfrm>
            <a:off x="4575875" y="2422960"/>
            <a:ext cx="1415023" cy="535656"/>
          </a:xfrm>
          <a:prstGeom prst="rect">
            <a:avLst/>
          </a:prstGeom>
        </p:spPr>
      </p:pic>
      <p:pic>
        <p:nvPicPr>
          <p:cNvPr id="176" name="図 175" descr="アイコン&#10;&#10;自動的に生成された説明">
            <a:extLst>
              <a:ext uri="{FF2B5EF4-FFF2-40B4-BE49-F238E27FC236}">
                <a16:creationId xmlns:a16="http://schemas.microsoft.com/office/drawing/2014/main" id="{A27F471F-2E84-A4C0-A155-03B0DC937669}"/>
              </a:ext>
            </a:extLst>
          </p:cNvPr>
          <p:cNvPicPr>
            <a:picLocks noChangeAspect="1"/>
          </p:cNvPicPr>
          <p:nvPr/>
        </p:nvPicPr>
        <p:blipFill>
          <a:blip r:embed="rId55"/>
          <a:stretch>
            <a:fillRect/>
          </a:stretch>
        </p:blipFill>
        <p:spPr>
          <a:xfrm>
            <a:off x="4554607" y="5576560"/>
            <a:ext cx="1415023" cy="343712"/>
          </a:xfrm>
          <a:prstGeom prst="rect">
            <a:avLst/>
          </a:prstGeom>
        </p:spPr>
      </p:pic>
    </p:spTree>
    <p:extLst>
      <p:ext uri="{BB962C8B-B14F-4D97-AF65-F5344CB8AC3E}">
        <p14:creationId xmlns:p14="http://schemas.microsoft.com/office/powerpoint/2010/main" val="3034637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6">
            <a:extLst>
              <a:ext uri="{FF2B5EF4-FFF2-40B4-BE49-F238E27FC236}">
                <a16:creationId xmlns:a16="http://schemas.microsoft.com/office/drawing/2014/main" id="{EEDB782F-F0DF-3584-E675-5AAFE770534D}"/>
              </a:ext>
            </a:extLst>
          </p:cNvPr>
          <p:cNvSpPr txBox="1">
            <a:spLocks/>
          </p:cNvSpPr>
          <p:nvPr/>
        </p:nvSpPr>
        <p:spPr>
          <a:xfrm>
            <a:off x="-1" y="-283837"/>
            <a:ext cx="5559509" cy="270015"/>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100" b="1" dirty="0">
                <a:solidFill>
                  <a:srgbClr val="000000"/>
                </a:solidFill>
                <a:latin typeface="+mn-ea"/>
                <a:ea typeface="+mn-ea"/>
                <a:cs typeface="+mn-cs"/>
              </a:rPr>
              <a:t>ベリティスフロアー トリプルコート</a:t>
            </a:r>
            <a:r>
              <a:rPr lang="en-US" altLang="ja-JP" sz="1100" b="1" dirty="0">
                <a:solidFill>
                  <a:srgbClr val="000000"/>
                </a:solidFill>
                <a:latin typeface="+mn-ea"/>
                <a:ea typeface="+mn-ea"/>
                <a:cs typeface="+mn-cs"/>
              </a:rPr>
              <a:t>/</a:t>
            </a:r>
            <a:r>
              <a:rPr lang="ja-JP" altLang="en-US" sz="1100" b="1" dirty="0">
                <a:solidFill>
                  <a:srgbClr val="000000"/>
                </a:solidFill>
                <a:latin typeface="+mn-ea"/>
                <a:ea typeface="+mn-ea"/>
                <a:cs typeface="+mn-cs"/>
              </a:rPr>
              <a:t>ダブルコート</a:t>
            </a:r>
            <a:r>
              <a:rPr lang="en-US" altLang="ja-JP" sz="1100" b="1" dirty="0">
                <a:solidFill>
                  <a:srgbClr val="000000"/>
                </a:solidFill>
                <a:latin typeface="+mn-ea"/>
                <a:ea typeface="+mn-ea"/>
                <a:cs typeface="+mn-cs"/>
              </a:rPr>
              <a:t>/</a:t>
            </a:r>
            <a:r>
              <a:rPr lang="ja-JP" altLang="en-US" sz="1100" b="1" dirty="0">
                <a:solidFill>
                  <a:srgbClr val="000000"/>
                </a:solidFill>
                <a:latin typeface="+mn-ea"/>
                <a:ea typeface="+mn-ea"/>
                <a:cs typeface="+mn-cs"/>
              </a:rPr>
              <a:t>ベースコート</a:t>
            </a:r>
          </a:p>
        </p:txBody>
      </p:sp>
      <p:sp>
        <p:nvSpPr>
          <p:cNvPr id="104" name="正方形/長方形 103">
            <a:extLst>
              <a:ext uri="{FF2B5EF4-FFF2-40B4-BE49-F238E27FC236}">
                <a16:creationId xmlns:a16="http://schemas.microsoft.com/office/drawing/2014/main" id="{8CB9B78A-754C-3967-A295-8F562BF937B1}"/>
              </a:ext>
            </a:extLst>
          </p:cNvPr>
          <p:cNvSpPr/>
          <p:nvPr/>
        </p:nvSpPr>
        <p:spPr>
          <a:xfrm>
            <a:off x="141288" y="692148"/>
            <a:ext cx="9621835" cy="275618"/>
          </a:xfrm>
          <a:prstGeom prst="rect">
            <a:avLst/>
          </a:prstGeom>
          <a:solidFill>
            <a:srgbClr val="8291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pic>
        <p:nvPicPr>
          <p:cNvPr id="107" name="図 106">
            <a:extLst>
              <a:ext uri="{FF2B5EF4-FFF2-40B4-BE49-F238E27FC236}">
                <a16:creationId xmlns:a16="http://schemas.microsoft.com/office/drawing/2014/main" id="{0FA08525-EAA8-7959-A984-97BEFED5BCFA}"/>
              </a:ext>
            </a:extLst>
          </p:cNvPr>
          <p:cNvPicPr>
            <a:picLocks noChangeAspect="1"/>
          </p:cNvPicPr>
          <p:nvPr/>
        </p:nvPicPr>
        <p:blipFill>
          <a:blip r:embed="rId3"/>
          <a:stretch>
            <a:fillRect/>
          </a:stretch>
        </p:blipFill>
        <p:spPr>
          <a:xfrm>
            <a:off x="2597326" y="745319"/>
            <a:ext cx="699912" cy="169200"/>
          </a:xfrm>
          <a:prstGeom prst="rect">
            <a:avLst/>
          </a:prstGeom>
        </p:spPr>
      </p:pic>
      <p:sp>
        <p:nvSpPr>
          <p:cNvPr id="9" name="テキスト ボックス 8">
            <a:extLst>
              <a:ext uri="{FF2B5EF4-FFF2-40B4-BE49-F238E27FC236}">
                <a16:creationId xmlns:a16="http://schemas.microsoft.com/office/drawing/2014/main" id="{0453CFDC-79A1-67F8-FABE-0168720AFD6E}"/>
              </a:ext>
            </a:extLst>
          </p:cNvPr>
          <p:cNvSpPr txBox="1"/>
          <p:nvPr/>
        </p:nvSpPr>
        <p:spPr>
          <a:xfrm>
            <a:off x="937136" y="716744"/>
            <a:ext cx="1479689" cy="215444"/>
          </a:xfrm>
          <a:prstGeom prst="rect">
            <a:avLst/>
          </a:prstGeom>
          <a:noFill/>
        </p:spPr>
        <p:txBody>
          <a:bodyPr wrap="square" lIns="0" tIns="0" rIns="0" bIns="0" rtlCol="0" anchor="t" anchorCtr="0">
            <a:spAutoFit/>
          </a:bodyPr>
          <a:lstStyle/>
          <a:p>
            <a:r>
              <a:rPr lang="ja-JP" altLang="en-US" sz="1400" b="1" dirty="0">
                <a:solidFill>
                  <a:schemeClr val="bg1"/>
                </a:solidFill>
                <a:latin typeface="+mn-ea"/>
              </a:rPr>
              <a:t>ベリティスシリーズ</a:t>
            </a:r>
            <a:endParaRPr kumimoji="1" lang="ja-JP" altLang="en-US" sz="1400" b="1" dirty="0">
              <a:solidFill>
                <a:schemeClr val="bg1"/>
              </a:solidFill>
              <a:latin typeface="+mn-ea"/>
            </a:endParaRPr>
          </a:p>
        </p:txBody>
      </p:sp>
      <p:grpSp>
        <p:nvGrpSpPr>
          <p:cNvPr id="105" name="グループ化 104">
            <a:extLst>
              <a:ext uri="{FF2B5EF4-FFF2-40B4-BE49-F238E27FC236}">
                <a16:creationId xmlns:a16="http://schemas.microsoft.com/office/drawing/2014/main" id="{3BD5C270-7DB9-268E-D791-CDF98890FA4E}"/>
              </a:ext>
            </a:extLst>
          </p:cNvPr>
          <p:cNvGrpSpPr/>
          <p:nvPr/>
        </p:nvGrpSpPr>
        <p:grpSpPr>
          <a:xfrm>
            <a:off x="198833" y="1102798"/>
            <a:ext cx="3057029" cy="376642"/>
            <a:chOff x="254791" y="1049794"/>
            <a:chExt cx="3057029" cy="376642"/>
          </a:xfrm>
        </p:grpSpPr>
        <p:sp>
          <p:nvSpPr>
            <p:cNvPr id="85" name="テキスト ボックス 84">
              <a:extLst>
                <a:ext uri="{FF2B5EF4-FFF2-40B4-BE49-F238E27FC236}">
                  <a16:creationId xmlns:a16="http://schemas.microsoft.com/office/drawing/2014/main" id="{619FF730-A8DD-081A-2EFF-5C3A360473C3}"/>
                </a:ext>
              </a:extLst>
            </p:cNvPr>
            <p:cNvSpPr txBox="1"/>
            <p:nvPr/>
          </p:nvSpPr>
          <p:spPr>
            <a:xfrm>
              <a:off x="254792" y="1049794"/>
              <a:ext cx="3057028" cy="168077"/>
            </a:xfrm>
            <a:prstGeom prst="rect">
              <a:avLst/>
            </a:prstGeom>
            <a:noFill/>
          </p:spPr>
          <p:txBody>
            <a:bodyPr wrap="square" lIns="0" tIns="0" rIns="0" bIns="0" rtlCol="0">
              <a:noAutofit/>
            </a:bodyPr>
            <a:lstStyle/>
            <a:p>
              <a:r>
                <a:rPr lang="ja-JP" altLang="en-US" sz="1100" b="1" dirty="0">
                  <a:latin typeface="+mn-ea"/>
                </a:rPr>
                <a:t>ベリティスフロアー</a:t>
              </a:r>
              <a:r>
                <a:rPr lang="en-US" altLang="ja-JP" sz="1100" b="1" dirty="0">
                  <a:latin typeface="+mn-ea"/>
                </a:rPr>
                <a:t> </a:t>
              </a:r>
              <a:r>
                <a:rPr lang="ja-JP" altLang="en-US" sz="1100" b="1" dirty="0">
                  <a:latin typeface="+mn-ea"/>
                </a:rPr>
                <a:t>トリプルコート</a:t>
              </a:r>
              <a:endParaRPr kumimoji="1" lang="ja-JP" altLang="en-US" sz="1100" b="1" dirty="0">
                <a:latin typeface="+mn-ea"/>
              </a:endParaRPr>
            </a:p>
          </p:txBody>
        </p:sp>
        <p:grpSp>
          <p:nvGrpSpPr>
            <p:cNvPr id="95" name="グループ化 94">
              <a:extLst>
                <a:ext uri="{FF2B5EF4-FFF2-40B4-BE49-F238E27FC236}">
                  <a16:creationId xmlns:a16="http://schemas.microsoft.com/office/drawing/2014/main" id="{488237A7-ABB7-B15F-63AB-C70CC86C88C8}"/>
                </a:ext>
              </a:extLst>
            </p:cNvPr>
            <p:cNvGrpSpPr/>
            <p:nvPr/>
          </p:nvGrpSpPr>
          <p:grpSpPr>
            <a:xfrm>
              <a:off x="254791" y="1246436"/>
              <a:ext cx="3042447" cy="180000"/>
              <a:chOff x="731527" y="2139623"/>
              <a:chExt cx="3027935" cy="180000"/>
            </a:xfrm>
          </p:grpSpPr>
          <p:sp>
            <p:nvSpPr>
              <p:cNvPr id="86" name="テキスト ボックス 85">
                <a:extLst>
                  <a:ext uri="{FF2B5EF4-FFF2-40B4-BE49-F238E27FC236}">
                    <a16:creationId xmlns:a16="http://schemas.microsoft.com/office/drawing/2014/main" id="{F6391063-1B20-101C-3D41-69E0AB580C7F}"/>
                  </a:ext>
                </a:extLst>
              </p:cNvPr>
              <p:cNvSpPr txBox="1"/>
              <p:nvPr/>
            </p:nvSpPr>
            <p:spPr>
              <a:xfrm>
                <a:off x="1454066" y="2145585"/>
                <a:ext cx="2305396" cy="168077"/>
              </a:xfrm>
              <a:prstGeom prst="rect">
                <a:avLst/>
              </a:prstGeom>
              <a:noFill/>
            </p:spPr>
            <p:txBody>
              <a:bodyPr wrap="square" lIns="0" tIns="0" rIns="0" bIns="0" rtlCol="0" anchor="ctr" anchorCtr="0">
                <a:noAutofit/>
              </a:bodyPr>
              <a:lstStyle/>
              <a:p>
                <a:r>
                  <a:rPr lang="en-US" altLang="ja-JP" sz="1100" b="1" dirty="0">
                    <a:solidFill>
                      <a:srgbClr val="00B0F0"/>
                    </a:solidFill>
                    <a:latin typeface="+mn-ea"/>
                  </a:rPr>
                  <a:t>43,890</a:t>
                </a:r>
                <a:r>
                  <a:rPr lang="ja-JP" altLang="en-US" sz="800" dirty="0">
                    <a:solidFill>
                      <a:srgbClr val="00B0F0"/>
                    </a:solidFill>
                    <a:latin typeface="+mn-ea"/>
                  </a:rPr>
                  <a:t>円</a:t>
                </a:r>
                <a:r>
                  <a:rPr lang="ja-JP" altLang="en-US" sz="800" dirty="0">
                    <a:latin typeface="+mn-ea"/>
                  </a:rPr>
                  <a:t>（税抜</a:t>
                </a:r>
                <a:r>
                  <a:rPr lang="en-US" altLang="ja-JP" sz="800" dirty="0">
                    <a:latin typeface="+mn-ea"/>
                  </a:rPr>
                  <a:t>39,900</a:t>
                </a:r>
                <a:r>
                  <a:rPr lang="ja-JP" altLang="en-US" sz="800" dirty="0">
                    <a:latin typeface="+mn-ea"/>
                  </a:rPr>
                  <a:t>円）</a:t>
                </a:r>
                <a:r>
                  <a:rPr lang="en-US" altLang="ja-JP" sz="600" dirty="0">
                    <a:latin typeface="+mn-ea"/>
                  </a:rPr>
                  <a:t>/</a:t>
                </a:r>
                <a:r>
                  <a:rPr lang="ja-JP" altLang="en-US" sz="600" dirty="0">
                    <a:latin typeface="+mn-ea"/>
                  </a:rPr>
                  <a:t>ケース（</a:t>
                </a:r>
                <a:r>
                  <a:rPr lang="en-US" altLang="ja-JP" sz="600" dirty="0">
                    <a:latin typeface="+mn-ea"/>
                  </a:rPr>
                  <a:t>3.3㎡</a:t>
                </a:r>
                <a:r>
                  <a:rPr lang="ja-JP" altLang="en-US" sz="600" dirty="0">
                    <a:latin typeface="+mn-ea"/>
                  </a:rPr>
                  <a:t>）</a:t>
                </a:r>
                <a:endParaRPr kumimoji="1" lang="ja-JP" altLang="en-US" sz="900" dirty="0">
                  <a:latin typeface="+mn-ea"/>
                </a:endParaRPr>
              </a:p>
            </p:txBody>
          </p:sp>
          <p:sp>
            <p:nvSpPr>
              <p:cNvPr id="88" name="テキスト ボックス 87">
                <a:extLst>
                  <a:ext uri="{FF2B5EF4-FFF2-40B4-BE49-F238E27FC236}">
                    <a16:creationId xmlns:a16="http://schemas.microsoft.com/office/drawing/2014/main" id="{C247EF90-C194-3155-2611-FFCFF460DA37}"/>
                  </a:ext>
                </a:extLst>
              </p:cNvPr>
              <p:cNvSpPr txBox="1"/>
              <p:nvPr/>
            </p:nvSpPr>
            <p:spPr>
              <a:xfrm>
                <a:off x="731527" y="2145584"/>
                <a:ext cx="679090" cy="168078"/>
              </a:xfrm>
              <a:prstGeom prst="rect">
                <a:avLst/>
              </a:prstGeom>
              <a:noFill/>
            </p:spPr>
            <p:txBody>
              <a:bodyPr wrap="square" lIns="0" tIns="0" rIns="0" bIns="0" rtlCol="0" anchor="ctr" anchorCtr="0">
                <a:noAutofit/>
              </a:bodyPr>
              <a:lstStyle/>
              <a:p>
                <a:r>
                  <a:rPr lang="ja-JP" altLang="en-US" sz="800" dirty="0">
                    <a:latin typeface="+mn-ea"/>
                  </a:rPr>
                  <a:t>希望小売価格</a:t>
                </a:r>
                <a:endParaRPr kumimoji="1" lang="ja-JP" altLang="en-US" sz="800" dirty="0">
                  <a:latin typeface="+mn-ea"/>
                </a:endParaRPr>
              </a:p>
            </p:txBody>
          </p:sp>
          <p:cxnSp>
            <p:nvCxnSpPr>
              <p:cNvPr id="93" name="直線コネクタ 92">
                <a:extLst>
                  <a:ext uri="{FF2B5EF4-FFF2-40B4-BE49-F238E27FC236}">
                    <a16:creationId xmlns:a16="http://schemas.microsoft.com/office/drawing/2014/main" id="{06040213-EE44-060F-72CA-8C024875138F}"/>
                  </a:ext>
                </a:extLst>
              </p:cNvPr>
              <p:cNvCxnSpPr>
                <a:cxnSpLocks/>
              </p:cNvCxnSpPr>
              <p:nvPr/>
            </p:nvCxnSpPr>
            <p:spPr>
              <a:xfrm>
                <a:off x="1393610" y="2139623"/>
                <a:ext cx="0" cy="180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06" name="グループ化 105">
            <a:extLst>
              <a:ext uri="{FF2B5EF4-FFF2-40B4-BE49-F238E27FC236}">
                <a16:creationId xmlns:a16="http://schemas.microsoft.com/office/drawing/2014/main" id="{C49D96E0-2EE9-F627-5CFA-F57A2D8CC010}"/>
              </a:ext>
            </a:extLst>
          </p:cNvPr>
          <p:cNvGrpSpPr/>
          <p:nvPr/>
        </p:nvGrpSpPr>
        <p:grpSpPr>
          <a:xfrm>
            <a:off x="3297238" y="1102798"/>
            <a:ext cx="3057029" cy="376642"/>
            <a:chOff x="254791" y="1049794"/>
            <a:chExt cx="3057029" cy="376642"/>
          </a:xfrm>
        </p:grpSpPr>
        <p:sp>
          <p:nvSpPr>
            <p:cNvPr id="109" name="テキスト ボックス 108">
              <a:extLst>
                <a:ext uri="{FF2B5EF4-FFF2-40B4-BE49-F238E27FC236}">
                  <a16:creationId xmlns:a16="http://schemas.microsoft.com/office/drawing/2014/main" id="{0FEDA2A3-D380-28A5-DB4F-52416A7944EE}"/>
                </a:ext>
              </a:extLst>
            </p:cNvPr>
            <p:cNvSpPr txBox="1"/>
            <p:nvPr/>
          </p:nvSpPr>
          <p:spPr>
            <a:xfrm>
              <a:off x="254792" y="1049794"/>
              <a:ext cx="3057028" cy="168077"/>
            </a:xfrm>
            <a:prstGeom prst="rect">
              <a:avLst/>
            </a:prstGeom>
            <a:noFill/>
          </p:spPr>
          <p:txBody>
            <a:bodyPr wrap="square" lIns="0" tIns="0" rIns="0" bIns="0" rtlCol="0">
              <a:noAutofit/>
            </a:bodyPr>
            <a:lstStyle/>
            <a:p>
              <a:r>
                <a:rPr lang="ja-JP" altLang="en-US" sz="1100" b="1" dirty="0">
                  <a:latin typeface="+mn-ea"/>
                </a:rPr>
                <a:t>ベリティスフロアー</a:t>
              </a:r>
              <a:r>
                <a:rPr lang="en-US" altLang="ja-JP" sz="1100" b="1" dirty="0">
                  <a:latin typeface="+mn-ea"/>
                </a:rPr>
                <a:t> </a:t>
              </a:r>
              <a:r>
                <a:rPr lang="ja-JP" altLang="en-US" sz="1100" b="1" dirty="0">
                  <a:latin typeface="+mn-ea"/>
                </a:rPr>
                <a:t>ダブルコート</a:t>
              </a:r>
              <a:endParaRPr kumimoji="1" lang="ja-JP" altLang="en-US" sz="1100" b="1" dirty="0">
                <a:latin typeface="+mn-ea"/>
              </a:endParaRPr>
            </a:p>
          </p:txBody>
        </p:sp>
        <p:grpSp>
          <p:nvGrpSpPr>
            <p:cNvPr id="110" name="グループ化 109">
              <a:extLst>
                <a:ext uri="{FF2B5EF4-FFF2-40B4-BE49-F238E27FC236}">
                  <a16:creationId xmlns:a16="http://schemas.microsoft.com/office/drawing/2014/main" id="{7C9B8D05-D37C-69A9-0CC4-3D96ED81E525}"/>
                </a:ext>
              </a:extLst>
            </p:cNvPr>
            <p:cNvGrpSpPr/>
            <p:nvPr/>
          </p:nvGrpSpPr>
          <p:grpSpPr>
            <a:xfrm>
              <a:off x="254791" y="1246436"/>
              <a:ext cx="3042447" cy="180000"/>
              <a:chOff x="731527" y="2139623"/>
              <a:chExt cx="3027935" cy="180000"/>
            </a:xfrm>
          </p:grpSpPr>
          <p:sp>
            <p:nvSpPr>
              <p:cNvPr id="111" name="テキスト ボックス 110">
                <a:extLst>
                  <a:ext uri="{FF2B5EF4-FFF2-40B4-BE49-F238E27FC236}">
                    <a16:creationId xmlns:a16="http://schemas.microsoft.com/office/drawing/2014/main" id="{91D3EE40-8C6D-BDAD-E617-F5CCED82D99C}"/>
                  </a:ext>
                </a:extLst>
              </p:cNvPr>
              <p:cNvSpPr txBox="1"/>
              <p:nvPr/>
            </p:nvSpPr>
            <p:spPr>
              <a:xfrm>
                <a:off x="1454066" y="2145585"/>
                <a:ext cx="2305396" cy="168077"/>
              </a:xfrm>
              <a:prstGeom prst="rect">
                <a:avLst/>
              </a:prstGeom>
              <a:noFill/>
            </p:spPr>
            <p:txBody>
              <a:bodyPr wrap="square" lIns="0" tIns="0" rIns="0" bIns="0" rtlCol="0" anchor="ctr" anchorCtr="0">
                <a:noAutofit/>
              </a:bodyPr>
              <a:lstStyle/>
              <a:p>
                <a:r>
                  <a:rPr lang="en-US" altLang="ja-JP" sz="1100" b="1" dirty="0">
                    <a:solidFill>
                      <a:srgbClr val="00B0F0"/>
                    </a:solidFill>
                    <a:latin typeface="+mn-ea"/>
                  </a:rPr>
                  <a:t>33,770</a:t>
                </a:r>
                <a:r>
                  <a:rPr lang="ja-JP" altLang="en-US" sz="800" dirty="0">
                    <a:solidFill>
                      <a:srgbClr val="00B0F0"/>
                    </a:solidFill>
                    <a:latin typeface="+mn-ea"/>
                  </a:rPr>
                  <a:t>円</a:t>
                </a:r>
                <a:r>
                  <a:rPr lang="ja-JP" altLang="en-US" sz="800" dirty="0">
                    <a:latin typeface="+mn-ea"/>
                  </a:rPr>
                  <a:t>（税抜</a:t>
                </a:r>
                <a:r>
                  <a:rPr lang="en-US" altLang="ja-JP" sz="800" dirty="0">
                    <a:latin typeface="+mn-ea"/>
                  </a:rPr>
                  <a:t>30,700</a:t>
                </a:r>
                <a:r>
                  <a:rPr lang="ja-JP" altLang="en-US" sz="800" dirty="0">
                    <a:latin typeface="+mn-ea"/>
                  </a:rPr>
                  <a:t>円）</a:t>
                </a:r>
                <a:r>
                  <a:rPr lang="en-US" altLang="ja-JP" sz="600" dirty="0">
                    <a:latin typeface="+mn-ea"/>
                  </a:rPr>
                  <a:t>/</a:t>
                </a:r>
                <a:r>
                  <a:rPr lang="ja-JP" altLang="en-US" sz="600" dirty="0">
                    <a:latin typeface="+mn-ea"/>
                  </a:rPr>
                  <a:t>ケース（</a:t>
                </a:r>
                <a:r>
                  <a:rPr lang="en-US" altLang="ja-JP" sz="600" dirty="0">
                    <a:latin typeface="+mn-ea"/>
                  </a:rPr>
                  <a:t>3.3㎡</a:t>
                </a:r>
                <a:r>
                  <a:rPr lang="ja-JP" altLang="en-US" sz="600" dirty="0">
                    <a:latin typeface="+mn-ea"/>
                  </a:rPr>
                  <a:t>）</a:t>
                </a:r>
                <a:endParaRPr kumimoji="1" lang="ja-JP" altLang="en-US" sz="900" dirty="0">
                  <a:latin typeface="+mn-ea"/>
                </a:endParaRPr>
              </a:p>
            </p:txBody>
          </p:sp>
          <p:sp>
            <p:nvSpPr>
              <p:cNvPr id="112" name="テキスト ボックス 111">
                <a:extLst>
                  <a:ext uri="{FF2B5EF4-FFF2-40B4-BE49-F238E27FC236}">
                    <a16:creationId xmlns:a16="http://schemas.microsoft.com/office/drawing/2014/main" id="{3DA91D8F-D304-6746-474C-B8632CF064A4}"/>
                  </a:ext>
                </a:extLst>
              </p:cNvPr>
              <p:cNvSpPr txBox="1"/>
              <p:nvPr/>
            </p:nvSpPr>
            <p:spPr>
              <a:xfrm>
                <a:off x="731527" y="2145584"/>
                <a:ext cx="679090" cy="168078"/>
              </a:xfrm>
              <a:prstGeom prst="rect">
                <a:avLst/>
              </a:prstGeom>
              <a:noFill/>
            </p:spPr>
            <p:txBody>
              <a:bodyPr wrap="square" lIns="0" tIns="0" rIns="0" bIns="0" rtlCol="0" anchor="ctr" anchorCtr="0">
                <a:noAutofit/>
              </a:bodyPr>
              <a:lstStyle/>
              <a:p>
                <a:r>
                  <a:rPr lang="ja-JP" altLang="en-US" sz="800" dirty="0">
                    <a:latin typeface="+mn-ea"/>
                  </a:rPr>
                  <a:t>希望小売価格</a:t>
                </a:r>
                <a:endParaRPr kumimoji="1" lang="ja-JP" altLang="en-US" sz="800" dirty="0">
                  <a:latin typeface="+mn-ea"/>
                </a:endParaRPr>
              </a:p>
            </p:txBody>
          </p:sp>
          <p:cxnSp>
            <p:nvCxnSpPr>
              <p:cNvPr id="113" name="直線コネクタ 112">
                <a:extLst>
                  <a:ext uri="{FF2B5EF4-FFF2-40B4-BE49-F238E27FC236}">
                    <a16:creationId xmlns:a16="http://schemas.microsoft.com/office/drawing/2014/main" id="{D2BED1D1-3B7B-D67E-190B-BCEB3A875BB3}"/>
                  </a:ext>
                </a:extLst>
              </p:cNvPr>
              <p:cNvCxnSpPr>
                <a:cxnSpLocks/>
              </p:cNvCxnSpPr>
              <p:nvPr/>
            </p:nvCxnSpPr>
            <p:spPr>
              <a:xfrm>
                <a:off x="1393610" y="2139623"/>
                <a:ext cx="0" cy="180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54" name="テキスト ボックス 53">
            <a:extLst>
              <a:ext uri="{FF2B5EF4-FFF2-40B4-BE49-F238E27FC236}">
                <a16:creationId xmlns:a16="http://schemas.microsoft.com/office/drawing/2014/main" id="{98DCA1F0-825E-4089-34EE-19C5382AC032}"/>
              </a:ext>
            </a:extLst>
          </p:cNvPr>
          <p:cNvSpPr txBox="1"/>
          <p:nvPr/>
        </p:nvSpPr>
        <p:spPr>
          <a:xfrm>
            <a:off x="198833" y="783791"/>
            <a:ext cx="769097" cy="92333"/>
          </a:xfrm>
          <a:prstGeom prst="rect">
            <a:avLst/>
          </a:prstGeom>
          <a:noFill/>
        </p:spPr>
        <p:txBody>
          <a:bodyPr wrap="square" lIns="0" tIns="0" rIns="0" bIns="0" rtlCol="0" anchor="t" anchorCtr="0">
            <a:spAutoFit/>
          </a:bodyPr>
          <a:lstStyle/>
          <a:p>
            <a:r>
              <a:rPr lang="ja-JP" altLang="en-US" sz="600" b="1" dirty="0">
                <a:solidFill>
                  <a:schemeClr val="bg1"/>
                </a:solidFill>
                <a:latin typeface="+mn-ea"/>
              </a:rPr>
              <a:t>高意匠シート仕上げ</a:t>
            </a:r>
            <a:endParaRPr kumimoji="1" lang="ja-JP" altLang="en-US" sz="900" b="1" dirty="0">
              <a:solidFill>
                <a:schemeClr val="bg1"/>
              </a:solidFill>
              <a:latin typeface="+mn-ea"/>
            </a:endParaRPr>
          </a:p>
        </p:txBody>
      </p:sp>
      <p:cxnSp>
        <p:nvCxnSpPr>
          <p:cNvPr id="167" name="直線コネクタ 166">
            <a:extLst>
              <a:ext uri="{FF2B5EF4-FFF2-40B4-BE49-F238E27FC236}">
                <a16:creationId xmlns:a16="http://schemas.microsoft.com/office/drawing/2014/main" id="{6F901504-078F-7174-30B6-A32D01E26568}"/>
              </a:ext>
            </a:extLst>
          </p:cNvPr>
          <p:cNvCxnSpPr/>
          <p:nvPr/>
        </p:nvCxnSpPr>
        <p:spPr>
          <a:xfrm flipH="1">
            <a:off x="2812575" y="1102798"/>
            <a:ext cx="323108" cy="37068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69" name="Rectangle 24">
            <a:extLst>
              <a:ext uri="{FF2B5EF4-FFF2-40B4-BE49-F238E27FC236}">
                <a16:creationId xmlns:a16="http://schemas.microsoft.com/office/drawing/2014/main" id="{962BE695-4049-EB5A-BDE3-679B81CC0C7A}"/>
              </a:ext>
            </a:extLst>
          </p:cNvPr>
          <p:cNvSpPr>
            <a:spLocks noChangeArrowheads="1"/>
          </p:cNvSpPr>
          <p:nvPr/>
        </p:nvSpPr>
        <p:spPr bwMode="auto">
          <a:xfrm>
            <a:off x="142875" y="691374"/>
            <a:ext cx="9621838" cy="5977714"/>
          </a:xfrm>
          <a:prstGeom prst="rect">
            <a:avLst/>
          </a:prstGeom>
          <a:noFill/>
          <a:ln w="6350">
            <a:solidFill>
              <a:srgbClr val="4D4D4D"/>
            </a:solidFill>
            <a:miter lim="800000"/>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algn="ctr"/>
            <a:endParaRPr lang="ja-JP" altLang="en-US" dirty="0">
              <a:solidFill>
                <a:prstClr val="black"/>
              </a:solidFill>
              <a:latin typeface="+mn-ea"/>
            </a:endParaRPr>
          </a:p>
        </p:txBody>
      </p:sp>
      <p:sp>
        <p:nvSpPr>
          <p:cNvPr id="2" name="タイトル 1">
            <a:extLst>
              <a:ext uri="{FF2B5EF4-FFF2-40B4-BE49-F238E27FC236}">
                <a16:creationId xmlns:a16="http://schemas.microsoft.com/office/drawing/2014/main" id="{03A12345-429B-5D56-FFBD-CD6C89803C5C}"/>
              </a:ext>
            </a:extLst>
          </p:cNvPr>
          <p:cNvSpPr>
            <a:spLocks noGrp="1"/>
          </p:cNvSpPr>
          <p:nvPr>
            <p:ph type="title"/>
          </p:nvPr>
        </p:nvSpPr>
        <p:spPr/>
        <p:txBody>
          <a:bodyPr/>
          <a:lstStyle/>
          <a:p>
            <a:r>
              <a:rPr lang="ja-JP" altLang="en-US" sz="1200" b="1" dirty="0">
                <a:solidFill>
                  <a:srgbClr val="FFFFFF"/>
                </a:solidFill>
                <a:latin typeface="+mn-ea"/>
                <a:ea typeface="+mn-ea"/>
              </a:rPr>
              <a:t>ベリティスフロアー トリプルコート</a:t>
            </a:r>
            <a:r>
              <a:rPr lang="en-US" altLang="ja-JP" sz="1200" b="1" dirty="0">
                <a:solidFill>
                  <a:srgbClr val="FFFFFF"/>
                </a:solidFill>
                <a:latin typeface="+mn-ea"/>
                <a:ea typeface="+mn-ea"/>
              </a:rPr>
              <a:t>/</a:t>
            </a:r>
            <a:r>
              <a:rPr lang="ja-JP" altLang="en-US" sz="1200" b="1" dirty="0">
                <a:solidFill>
                  <a:srgbClr val="FFFFFF"/>
                </a:solidFill>
                <a:latin typeface="+mn-ea"/>
                <a:ea typeface="+mn-ea"/>
              </a:rPr>
              <a:t>ダブルコート</a:t>
            </a:r>
            <a:r>
              <a:rPr lang="en-US" altLang="ja-JP" sz="1200" b="1" dirty="0">
                <a:solidFill>
                  <a:srgbClr val="FFFFFF"/>
                </a:solidFill>
                <a:latin typeface="+mn-ea"/>
                <a:ea typeface="+mn-ea"/>
              </a:rPr>
              <a:t>/</a:t>
            </a:r>
            <a:r>
              <a:rPr lang="ja-JP" altLang="en-US" sz="1200" b="1" dirty="0">
                <a:solidFill>
                  <a:srgbClr val="FFFFFF"/>
                </a:solidFill>
                <a:latin typeface="+mn-ea"/>
                <a:ea typeface="+mn-ea"/>
              </a:rPr>
              <a:t>ベースコート</a:t>
            </a:r>
            <a:endParaRPr lang="ja-JP" altLang="en-US" dirty="0">
              <a:latin typeface="+mn-ea"/>
              <a:ea typeface="+mn-ea"/>
            </a:endParaRPr>
          </a:p>
        </p:txBody>
      </p:sp>
      <p:pic>
        <p:nvPicPr>
          <p:cNvPr id="213" name="図 212">
            <a:extLst>
              <a:ext uri="{FF2B5EF4-FFF2-40B4-BE49-F238E27FC236}">
                <a16:creationId xmlns:a16="http://schemas.microsoft.com/office/drawing/2014/main" id="{040803D7-3E84-E1BE-9B40-CCEFA4969112}"/>
              </a:ext>
            </a:extLst>
          </p:cNvPr>
          <p:cNvPicPr>
            <a:picLocks noChangeAspect="1"/>
          </p:cNvPicPr>
          <p:nvPr/>
        </p:nvPicPr>
        <p:blipFill rotWithShape="1">
          <a:blip r:embed="rId4"/>
          <a:srcRect l="48849"/>
          <a:stretch/>
        </p:blipFill>
        <p:spPr>
          <a:xfrm>
            <a:off x="3337108" y="5337212"/>
            <a:ext cx="1888368" cy="1277920"/>
          </a:xfrm>
          <a:prstGeom prst="rect">
            <a:avLst/>
          </a:prstGeom>
        </p:spPr>
      </p:pic>
      <p:pic>
        <p:nvPicPr>
          <p:cNvPr id="220" name="図 219">
            <a:extLst>
              <a:ext uri="{FF2B5EF4-FFF2-40B4-BE49-F238E27FC236}">
                <a16:creationId xmlns:a16="http://schemas.microsoft.com/office/drawing/2014/main" id="{ED0CA8CF-34C0-A9AE-096C-182F51F525E8}"/>
              </a:ext>
            </a:extLst>
          </p:cNvPr>
          <p:cNvPicPr>
            <a:picLocks noChangeAspect="1"/>
          </p:cNvPicPr>
          <p:nvPr/>
        </p:nvPicPr>
        <p:blipFill>
          <a:blip r:embed="rId5"/>
          <a:stretch>
            <a:fillRect/>
          </a:stretch>
        </p:blipFill>
        <p:spPr>
          <a:xfrm flipV="1">
            <a:off x="275470" y="2080844"/>
            <a:ext cx="2447236" cy="398265"/>
          </a:xfrm>
          <a:prstGeom prst="rect">
            <a:avLst/>
          </a:prstGeom>
        </p:spPr>
      </p:pic>
      <p:pic>
        <p:nvPicPr>
          <p:cNvPr id="221" name="図 220">
            <a:extLst>
              <a:ext uri="{FF2B5EF4-FFF2-40B4-BE49-F238E27FC236}">
                <a16:creationId xmlns:a16="http://schemas.microsoft.com/office/drawing/2014/main" id="{FE549EA1-F1A4-1888-7A8E-EE83BDAC5FDF}"/>
              </a:ext>
            </a:extLst>
          </p:cNvPr>
          <p:cNvPicPr>
            <a:picLocks noChangeAspect="1"/>
          </p:cNvPicPr>
          <p:nvPr/>
        </p:nvPicPr>
        <p:blipFill>
          <a:blip r:embed="rId6"/>
          <a:stretch>
            <a:fillRect/>
          </a:stretch>
        </p:blipFill>
        <p:spPr>
          <a:xfrm flipV="1">
            <a:off x="275470" y="2626697"/>
            <a:ext cx="2447236" cy="398265"/>
          </a:xfrm>
          <a:prstGeom prst="rect">
            <a:avLst/>
          </a:prstGeom>
        </p:spPr>
      </p:pic>
      <p:pic>
        <p:nvPicPr>
          <p:cNvPr id="222" name="図 221">
            <a:extLst>
              <a:ext uri="{FF2B5EF4-FFF2-40B4-BE49-F238E27FC236}">
                <a16:creationId xmlns:a16="http://schemas.microsoft.com/office/drawing/2014/main" id="{56B15BC2-62B3-CFD6-899F-ED698D694748}"/>
              </a:ext>
            </a:extLst>
          </p:cNvPr>
          <p:cNvPicPr>
            <a:picLocks noChangeAspect="1"/>
          </p:cNvPicPr>
          <p:nvPr/>
        </p:nvPicPr>
        <p:blipFill>
          <a:blip r:embed="rId7"/>
          <a:stretch>
            <a:fillRect/>
          </a:stretch>
        </p:blipFill>
        <p:spPr>
          <a:xfrm flipV="1">
            <a:off x="275470" y="3173388"/>
            <a:ext cx="2447236" cy="398265"/>
          </a:xfrm>
          <a:prstGeom prst="rect">
            <a:avLst/>
          </a:prstGeom>
        </p:spPr>
      </p:pic>
      <p:pic>
        <p:nvPicPr>
          <p:cNvPr id="223" name="図 222">
            <a:extLst>
              <a:ext uri="{FF2B5EF4-FFF2-40B4-BE49-F238E27FC236}">
                <a16:creationId xmlns:a16="http://schemas.microsoft.com/office/drawing/2014/main" id="{CD8B56CA-B7CA-F028-EA6D-D34C460EFB38}"/>
              </a:ext>
            </a:extLst>
          </p:cNvPr>
          <p:cNvPicPr>
            <a:picLocks noChangeAspect="1"/>
          </p:cNvPicPr>
          <p:nvPr/>
        </p:nvPicPr>
        <p:blipFill>
          <a:blip r:embed="rId8"/>
          <a:stretch>
            <a:fillRect/>
          </a:stretch>
        </p:blipFill>
        <p:spPr>
          <a:xfrm flipV="1">
            <a:off x="275470" y="3720079"/>
            <a:ext cx="2447236" cy="398265"/>
          </a:xfrm>
          <a:prstGeom prst="rect">
            <a:avLst/>
          </a:prstGeom>
        </p:spPr>
      </p:pic>
      <p:pic>
        <p:nvPicPr>
          <p:cNvPr id="224" name="図 223">
            <a:extLst>
              <a:ext uri="{FF2B5EF4-FFF2-40B4-BE49-F238E27FC236}">
                <a16:creationId xmlns:a16="http://schemas.microsoft.com/office/drawing/2014/main" id="{CC303744-2658-7F83-A5DD-2916D7B979DB}"/>
              </a:ext>
            </a:extLst>
          </p:cNvPr>
          <p:cNvPicPr>
            <a:picLocks noChangeAspect="1"/>
          </p:cNvPicPr>
          <p:nvPr/>
        </p:nvPicPr>
        <p:blipFill>
          <a:blip r:embed="rId9"/>
          <a:stretch>
            <a:fillRect/>
          </a:stretch>
        </p:blipFill>
        <p:spPr>
          <a:xfrm flipV="1">
            <a:off x="275470" y="4266770"/>
            <a:ext cx="2447236" cy="398265"/>
          </a:xfrm>
          <a:prstGeom prst="rect">
            <a:avLst/>
          </a:prstGeom>
        </p:spPr>
      </p:pic>
      <p:pic>
        <p:nvPicPr>
          <p:cNvPr id="225" name="図 224">
            <a:extLst>
              <a:ext uri="{FF2B5EF4-FFF2-40B4-BE49-F238E27FC236}">
                <a16:creationId xmlns:a16="http://schemas.microsoft.com/office/drawing/2014/main" id="{556B211E-4168-CC05-719F-84BE0ED12218}"/>
              </a:ext>
            </a:extLst>
          </p:cNvPr>
          <p:cNvPicPr>
            <a:picLocks noChangeAspect="1"/>
          </p:cNvPicPr>
          <p:nvPr/>
        </p:nvPicPr>
        <p:blipFill>
          <a:blip r:embed="rId10"/>
          <a:stretch>
            <a:fillRect/>
          </a:stretch>
        </p:blipFill>
        <p:spPr>
          <a:xfrm flipV="1">
            <a:off x="3041588" y="2080006"/>
            <a:ext cx="2447236" cy="398265"/>
          </a:xfrm>
          <a:prstGeom prst="rect">
            <a:avLst/>
          </a:prstGeom>
        </p:spPr>
      </p:pic>
      <p:pic>
        <p:nvPicPr>
          <p:cNvPr id="226" name="図 225">
            <a:extLst>
              <a:ext uri="{FF2B5EF4-FFF2-40B4-BE49-F238E27FC236}">
                <a16:creationId xmlns:a16="http://schemas.microsoft.com/office/drawing/2014/main" id="{124C4F2E-7A8C-140A-B714-27A9EF150385}"/>
              </a:ext>
            </a:extLst>
          </p:cNvPr>
          <p:cNvPicPr>
            <a:picLocks noChangeAspect="1"/>
          </p:cNvPicPr>
          <p:nvPr/>
        </p:nvPicPr>
        <p:blipFill>
          <a:blip r:embed="rId11"/>
          <a:stretch>
            <a:fillRect/>
          </a:stretch>
        </p:blipFill>
        <p:spPr>
          <a:xfrm flipV="1">
            <a:off x="3041588" y="2626697"/>
            <a:ext cx="2447236" cy="398265"/>
          </a:xfrm>
          <a:prstGeom prst="rect">
            <a:avLst/>
          </a:prstGeom>
        </p:spPr>
      </p:pic>
      <p:pic>
        <p:nvPicPr>
          <p:cNvPr id="227" name="図 226">
            <a:extLst>
              <a:ext uri="{FF2B5EF4-FFF2-40B4-BE49-F238E27FC236}">
                <a16:creationId xmlns:a16="http://schemas.microsoft.com/office/drawing/2014/main" id="{8FE85C93-DD95-66F7-D6FE-2C871A98B150}"/>
              </a:ext>
            </a:extLst>
          </p:cNvPr>
          <p:cNvPicPr>
            <a:picLocks noChangeAspect="1"/>
          </p:cNvPicPr>
          <p:nvPr/>
        </p:nvPicPr>
        <p:blipFill>
          <a:blip r:embed="rId12"/>
          <a:stretch>
            <a:fillRect/>
          </a:stretch>
        </p:blipFill>
        <p:spPr>
          <a:xfrm flipV="1">
            <a:off x="3041588" y="3173388"/>
            <a:ext cx="2447236" cy="398265"/>
          </a:xfrm>
          <a:prstGeom prst="rect">
            <a:avLst/>
          </a:prstGeom>
        </p:spPr>
      </p:pic>
      <p:pic>
        <p:nvPicPr>
          <p:cNvPr id="228" name="図 227">
            <a:extLst>
              <a:ext uri="{FF2B5EF4-FFF2-40B4-BE49-F238E27FC236}">
                <a16:creationId xmlns:a16="http://schemas.microsoft.com/office/drawing/2014/main" id="{64A7C314-BA76-A2CC-0445-0228BC687D4E}"/>
              </a:ext>
            </a:extLst>
          </p:cNvPr>
          <p:cNvPicPr>
            <a:picLocks noChangeAspect="1"/>
          </p:cNvPicPr>
          <p:nvPr/>
        </p:nvPicPr>
        <p:blipFill>
          <a:blip r:embed="rId13"/>
          <a:stretch>
            <a:fillRect/>
          </a:stretch>
        </p:blipFill>
        <p:spPr>
          <a:xfrm flipV="1">
            <a:off x="3041588" y="3720079"/>
            <a:ext cx="2447236" cy="398265"/>
          </a:xfrm>
          <a:prstGeom prst="rect">
            <a:avLst/>
          </a:prstGeom>
        </p:spPr>
      </p:pic>
      <p:pic>
        <p:nvPicPr>
          <p:cNvPr id="229" name="図 228">
            <a:extLst>
              <a:ext uri="{FF2B5EF4-FFF2-40B4-BE49-F238E27FC236}">
                <a16:creationId xmlns:a16="http://schemas.microsoft.com/office/drawing/2014/main" id="{51962A45-BACB-2B68-798D-202021E19AD3}"/>
              </a:ext>
            </a:extLst>
          </p:cNvPr>
          <p:cNvPicPr>
            <a:picLocks noChangeAspect="1"/>
          </p:cNvPicPr>
          <p:nvPr/>
        </p:nvPicPr>
        <p:blipFill>
          <a:blip r:embed="rId14"/>
          <a:stretch>
            <a:fillRect/>
          </a:stretch>
        </p:blipFill>
        <p:spPr>
          <a:xfrm flipV="1">
            <a:off x="3041588" y="4266770"/>
            <a:ext cx="2447236" cy="398265"/>
          </a:xfrm>
          <a:prstGeom prst="rect">
            <a:avLst/>
          </a:prstGeom>
        </p:spPr>
      </p:pic>
      <p:sp>
        <p:nvSpPr>
          <p:cNvPr id="231" name="Text Box 20">
            <a:extLst>
              <a:ext uri="{FF2B5EF4-FFF2-40B4-BE49-F238E27FC236}">
                <a16:creationId xmlns:a16="http://schemas.microsoft.com/office/drawing/2014/main" id="{41156767-1E31-A10A-6CF6-3C660A737E17}"/>
              </a:ext>
            </a:extLst>
          </p:cNvPr>
          <p:cNvSpPr txBox="1">
            <a:spLocks noChangeArrowheads="1"/>
          </p:cNvSpPr>
          <p:nvPr/>
        </p:nvSpPr>
        <p:spPr bwMode="auto">
          <a:xfrm>
            <a:off x="275469" y="2479108"/>
            <a:ext cx="2442014" cy="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47738" eaLnBrk="0" hangingPunct="0">
              <a:defRPr kumimoji="1" sz="600">
                <a:solidFill>
                  <a:schemeClr val="tx1"/>
                </a:solidFill>
                <a:latin typeface="Arial" charset="0"/>
                <a:ea typeface="ＭＳ Ｐゴシック" charset="-128"/>
              </a:defRPr>
            </a:lvl1pPr>
            <a:lvl2pPr marL="742950" indent="-285750" defTabSz="947738" eaLnBrk="0" hangingPunct="0">
              <a:defRPr kumimoji="1" sz="600">
                <a:solidFill>
                  <a:schemeClr val="tx1"/>
                </a:solidFill>
                <a:latin typeface="Arial" charset="0"/>
                <a:ea typeface="ＭＳ Ｐゴシック" charset="-128"/>
              </a:defRPr>
            </a:lvl2pPr>
            <a:lvl3pPr marL="1143000" indent="-228600" defTabSz="947738" eaLnBrk="0" hangingPunct="0">
              <a:defRPr kumimoji="1" sz="600">
                <a:solidFill>
                  <a:schemeClr val="tx1"/>
                </a:solidFill>
                <a:latin typeface="Arial" charset="0"/>
                <a:ea typeface="ＭＳ Ｐゴシック" charset="-128"/>
              </a:defRPr>
            </a:lvl3pPr>
            <a:lvl4pPr marL="1600200" indent="-228600" defTabSz="947738" eaLnBrk="0" hangingPunct="0">
              <a:defRPr kumimoji="1" sz="600">
                <a:solidFill>
                  <a:schemeClr val="tx1"/>
                </a:solidFill>
                <a:latin typeface="Arial" charset="0"/>
                <a:ea typeface="ＭＳ Ｐゴシック" charset="-128"/>
              </a:defRPr>
            </a:lvl4pPr>
            <a:lvl5pPr marL="2057400" indent="-228600" defTabSz="947738" eaLnBrk="0" hangingPunct="0">
              <a:defRPr kumimoji="1" sz="600">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sz="600">
                <a:solidFill>
                  <a:schemeClr val="tx1"/>
                </a:solidFill>
                <a:latin typeface="Arial" charset="0"/>
                <a:ea typeface="ＭＳ Ｐゴシック" charset="-128"/>
              </a:defRPr>
            </a:lvl9pPr>
          </a:lstStyle>
          <a:p>
            <a:r>
              <a:rPr lang="en-US" altLang="ja-JP" sz="500" dirty="0">
                <a:latin typeface="+mn-ea"/>
                <a:ea typeface="+mn-ea"/>
              </a:rPr>
              <a:t>KESV2TTY/KEHSV2VTY/KEESHV2TY/KEESV2TY </a:t>
            </a:r>
            <a:r>
              <a:rPr lang="ja-JP" altLang="en-US" sz="500" dirty="0">
                <a:latin typeface="+mn-ea"/>
                <a:ea typeface="+mn-ea"/>
              </a:rPr>
              <a:t>　ウォールナット柄（シート）</a:t>
            </a:r>
            <a:endParaRPr kumimoji="1" lang="ja-JP" altLang="en-US" sz="500" dirty="0">
              <a:latin typeface="+mn-ea"/>
              <a:ea typeface="+mn-ea"/>
            </a:endParaRPr>
          </a:p>
        </p:txBody>
      </p:sp>
      <p:sp>
        <p:nvSpPr>
          <p:cNvPr id="232" name="Text Box 20">
            <a:extLst>
              <a:ext uri="{FF2B5EF4-FFF2-40B4-BE49-F238E27FC236}">
                <a16:creationId xmlns:a16="http://schemas.microsoft.com/office/drawing/2014/main" id="{9590D699-9B51-2B7D-BA1D-E506CEF8582D}"/>
              </a:ext>
            </a:extLst>
          </p:cNvPr>
          <p:cNvSpPr txBox="1">
            <a:spLocks noChangeArrowheads="1"/>
          </p:cNvSpPr>
          <p:nvPr/>
        </p:nvSpPr>
        <p:spPr bwMode="auto">
          <a:xfrm>
            <a:off x="3041588" y="2479108"/>
            <a:ext cx="2442014" cy="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47738" eaLnBrk="0" hangingPunct="0">
              <a:defRPr kumimoji="1" sz="600">
                <a:solidFill>
                  <a:schemeClr val="tx1"/>
                </a:solidFill>
                <a:latin typeface="Arial" charset="0"/>
                <a:ea typeface="ＭＳ Ｐゴシック" charset="-128"/>
              </a:defRPr>
            </a:lvl1pPr>
            <a:lvl2pPr marL="742950" indent="-285750" defTabSz="947738" eaLnBrk="0" hangingPunct="0">
              <a:defRPr kumimoji="1" sz="600">
                <a:solidFill>
                  <a:schemeClr val="tx1"/>
                </a:solidFill>
                <a:latin typeface="Arial" charset="0"/>
                <a:ea typeface="ＭＳ Ｐゴシック" charset="-128"/>
              </a:defRPr>
            </a:lvl2pPr>
            <a:lvl3pPr marL="1143000" indent="-228600" defTabSz="947738" eaLnBrk="0" hangingPunct="0">
              <a:defRPr kumimoji="1" sz="600">
                <a:solidFill>
                  <a:schemeClr val="tx1"/>
                </a:solidFill>
                <a:latin typeface="Arial" charset="0"/>
                <a:ea typeface="ＭＳ Ｐゴシック" charset="-128"/>
              </a:defRPr>
            </a:lvl3pPr>
            <a:lvl4pPr marL="1600200" indent="-228600" defTabSz="947738" eaLnBrk="0" hangingPunct="0">
              <a:defRPr kumimoji="1" sz="600">
                <a:solidFill>
                  <a:schemeClr val="tx1"/>
                </a:solidFill>
                <a:latin typeface="Arial" charset="0"/>
                <a:ea typeface="ＭＳ Ｐゴシック" charset="-128"/>
              </a:defRPr>
            </a:lvl4pPr>
            <a:lvl5pPr marL="2057400" indent="-228600" defTabSz="947738" eaLnBrk="0" hangingPunct="0">
              <a:defRPr kumimoji="1" sz="600">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sz="600">
                <a:solidFill>
                  <a:schemeClr val="tx1"/>
                </a:solidFill>
                <a:latin typeface="Arial" charset="0"/>
                <a:ea typeface="ＭＳ Ｐゴシック" charset="-128"/>
              </a:defRPr>
            </a:lvl9pPr>
          </a:lstStyle>
          <a:p>
            <a:r>
              <a:rPr lang="en-US" altLang="ja-JP" sz="500" dirty="0">
                <a:latin typeface="+mn-ea"/>
                <a:ea typeface="+mn-ea"/>
              </a:rPr>
              <a:t>KESV2TTT/KEHSV2VTT/KEESHV2TT/KEESV2TT </a:t>
            </a:r>
            <a:r>
              <a:rPr lang="ja-JP" altLang="en-US" sz="500" dirty="0">
                <a:latin typeface="+mn-ea"/>
                <a:ea typeface="+mn-ea"/>
              </a:rPr>
              <a:t>　　　エイジドチーク柄（シート）</a:t>
            </a:r>
            <a:endParaRPr kumimoji="1" lang="ja-JP" altLang="en-US" sz="500" dirty="0">
              <a:latin typeface="+mn-ea"/>
              <a:ea typeface="+mn-ea"/>
            </a:endParaRPr>
          </a:p>
        </p:txBody>
      </p:sp>
      <p:sp>
        <p:nvSpPr>
          <p:cNvPr id="233" name="Text Box 20">
            <a:extLst>
              <a:ext uri="{FF2B5EF4-FFF2-40B4-BE49-F238E27FC236}">
                <a16:creationId xmlns:a16="http://schemas.microsoft.com/office/drawing/2014/main" id="{56475118-7595-DAED-952A-29598E571542}"/>
              </a:ext>
            </a:extLst>
          </p:cNvPr>
          <p:cNvSpPr txBox="1">
            <a:spLocks noChangeArrowheads="1"/>
          </p:cNvSpPr>
          <p:nvPr/>
        </p:nvSpPr>
        <p:spPr bwMode="auto">
          <a:xfrm>
            <a:off x="3041588" y="3025632"/>
            <a:ext cx="2442014" cy="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47738" eaLnBrk="0" hangingPunct="0">
              <a:defRPr kumimoji="1" sz="600">
                <a:solidFill>
                  <a:schemeClr val="tx1"/>
                </a:solidFill>
                <a:latin typeface="Arial" charset="0"/>
                <a:ea typeface="ＭＳ Ｐゴシック" charset="-128"/>
              </a:defRPr>
            </a:lvl1pPr>
            <a:lvl2pPr marL="742950" indent="-285750" defTabSz="947738" eaLnBrk="0" hangingPunct="0">
              <a:defRPr kumimoji="1" sz="600">
                <a:solidFill>
                  <a:schemeClr val="tx1"/>
                </a:solidFill>
                <a:latin typeface="Arial" charset="0"/>
                <a:ea typeface="ＭＳ Ｐゴシック" charset="-128"/>
              </a:defRPr>
            </a:lvl2pPr>
            <a:lvl3pPr marL="1143000" indent="-228600" defTabSz="947738" eaLnBrk="0" hangingPunct="0">
              <a:defRPr kumimoji="1" sz="600">
                <a:solidFill>
                  <a:schemeClr val="tx1"/>
                </a:solidFill>
                <a:latin typeface="Arial" charset="0"/>
                <a:ea typeface="ＭＳ Ｐゴシック" charset="-128"/>
              </a:defRPr>
            </a:lvl3pPr>
            <a:lvl4pPr marL="1600200" indent="-228600" defTabSz="947738" eaLnBrk="0" hangingPunct="0">
              <a:defRPr kumimoji="1" sz="600">
                <a:solidFill>
                  <a:schemeClr val="tx1"/>
                </a:solidFill>
                <a:latin typeface="Arial" charset="0"/>
                <a:ea typeface="ＭＳ Ｐゴシック" charset="-128"/>
              </a:defRPr>
            </a:lvl4pPr>
            <a:lvl5pPr marL="2057400" indent="-228600" defTabSz="947738" eaLnBrk="0" hangingPunct="0">
              <a:defRPr kumimoji="1" sz="600">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sz="600">
                <a:solidFill>
                  <a:schemeClr val="tx1"/>
                </a:solidFill>
                <a:latin typeface="Arial" charset="0"/>
                <a:ea typeface="ＭＳ Ｐゴシック" charset="-128"/>
              </a:defRPr>
            </a:lvl9pPr>
          </a:lstStyle>
          <a:p>
            <a:r>
              <a:rPr lang="en-US" altLang="ja-JP" sz="500" dirty="0">
                <a:latin typeface="+mn-ea"/>
                <a:ea typeface="+mn-ea"/>
              </a:rPr>
              <a:t>KESV2TMT/KEHSV2VMT/KEESHV2MT/KEESV2MT </a:t>
            </a:r>
            <a:r>
              <a:rPr lang="ja-JP" altLang="en-US" sz="500" dirty="0">
                <a:latin typeface="+mn-ea"/>
                <a:ea typeface="+mn-ea"/>
              </a:rPr>
              <a:t>　　　エイジドチェスナット柄（シート）</a:t>
            </a:r>
            <a:endParaRPr kumimoji="1" lang="ja-JP" altLang="en-US" sz="500" dirty="0">
              <a:latin typeface="+mn-ea"/>
              <a:ea typeface="+mn-ea"/>
            </a:endParaRPr>
          </a:p>
        </p:txBody>
      </p:sp>
      <p:sp>
        <p:nvSpPr>
          <p:cNvPr id="234" name="Text Box 20">
            <a:extLst>
              <a:ext uri="{FF2B5EF4-FFF2-40B4-BE49-F238E27FC236}">
                <a16:creationId xmlns:a16="http://schemas.microsoft.com/office/drawing/2014/main" id="{99404E12-A55F-2476-33E5-C7594D66E2D9}"/>
              </a:ext>
            </a:extLst>
          </p:cNvPr>
          <p:cNvSpPr txBox="1">
            <a:spLocks noChangeArrowheads="1"/>
          </p:cNvSpPr>
          <p:nvPr/>
        </p:nvSpPr>
        <p:spPr bwMode="auto">
          <a:xfrm>
            <a:off x="3041588" y="3572155"/>
            <a:ext cx="2442014" cy="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47738" eaLnBrk="0" hangingPunct="0">
              <a:defRPr kumimoji="1" sz="600">
                <a:solidFill>
                  <a:schemeClr val="tx1"/>
                </a:solidFill>
                <a:latin typeface="Arial" charset="0"/>
                <a:ea typeface="ＭＳ Ｐゴシック" charset="-128"/>
              </a:defRPr>
            </a:lvl1pPr>
            <a:lvl2pPr marL="742950" indent="-285750" defTabSz="947738" eaLnBrk="0" hangingPunct="0">
              <a:defRPr kumimoji="1" sz="600">
                <a:solidFill>
                  <a:schemeClr val="tx1"/>
                </a:solidFill>
                <a:latin typeface="Arial" charset="0"/>
                <a:ea typeface="ＭＳ Ｐゴシック" charset="-128"/>
              </a:defRPr>
            </a:lvl2pPr>
            <a:lvl3pPr marL="1143000" indent="-228600" defTabSz="947738" eaLnBrk="0" hangingPunct="0">
              <a:defRPr kumimoji="1" sz="600">
                <a:solidFill>
                  <a:schemeClr val="tx1"/>
                </a:solidFill>
                <a:latin typeface="Arial" charset="0"/>
                <a:ea typeface="ＭＳ Ｐゴシック" charset="-128"/>
              </a:defRPr>
            </a:lvl3pPr>
            <a:lvl4pPr marL="1600200" indent="-228600" defTabSz="947738" eaLnBrk="0" hangingPunct="0">
              <a:defRPr kumimoji="1" sz="600">
                <a:solidFill>
                  <a:schemeClr val="tx1"/>
                </a:solidFill>
                <a:latin typeface="Arial" charset="0"/>
                <a:ea typeface="ＭＳ Ｐゴシック" charset="-128"/>
              </a:defRPr>
            </a:lvl4pPr>
            <a:lvl5pPr marL="2057400" indent="-228600" defTabSz="947738" eaLnBrk="0" hangingPunct="0">
              <a:defRPr kumimoji="1" sz="600">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sz="600">
                <a:solidFill>
                  <a:schemeClr val="tx1"/>
                </a:solidFill>
                <a:latin typeface="Arial" charset="0"/>
                <a:ea typeface="ＭＳ Ｐゴシック" charset="-128"/>
              </a:defRPr>
            </a:lvl9pPr>
          </a:lstStyle>
          <a:p>
            <a:r>
              <a:rPr lang="en-US" altLang="ja-JP" sz="500" dirty="0">
                <a:latin typeface="+mn-ea"/>
                <a:ea typeface="+mn-ea"/>
              </a:rPr>
              <a:t>KESV2TCT/KEHSV2VCT/KEESHV2CT/KEESV2CT </a:t>
            </a:r>
            <a:r>
              <a:rPr lang="ja-JP" altLang="en-US" sz="500" dirty="0">
                <a:latin typeface="+mn-ea"/>
                <a:ea typeface="+mn-ea"/>
              </a:rPr>
              <a:t>　　　カームチェリー柄（シート）</a:t>
            </a:r>
            <a:endParaRPr kumimoji="1" lang="ja-JP" altLang="en-US" sz="500" dirty="0">
              <a:latin typeface="+mn-ea"/>
              <a:ea typeface="+mn-ea"/>
            </a:endParaRPr>
          </a:p>
        </p:txBody>
      </p:sp>
      <p:sp>
        <p:nvSpPr>
          <p:cNvPr id="235" name="Text Box 20">
            <a:extLst>
              <a:ext uri="{FF2B5EF4-FFF2-40B4-BE49-F238E27FC236}">
                <a16:creationId xmlns:a16="http://schemas.microsoft.com/office/drawing/2014/main" id="{C5379698-6C82-670C-5D64-3E8D4F1BE97B}"/>
              </a:ext>
            </a:extLst>
          </p:cNvPr>
          <p:cNvSpPr txBox="1">
            <a:spLocks noChangeArrowheads="1"/>
          </p:cNvSpPr>
          <p:nvPr/>
        </p:nvSpPr>
        <p:spPr bwMode="auto">
          <a:xfrm>
            <a:off x="3041588" y="4118679"/>
            <a:ext cx="2442014" cy="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47738" eaLnBrk="0" hangingPunct="0">
              <a:defRPr kumimoji="1" sz="600">
                <a:solidFill>
                  <a:schemeClr val="tx1"/>
                </a:solidFill>
                <a:latin typeface="Arial" charset="0"/>
                <a:ea typeface="ＭＳ Ｐゴシック" charset="-128"/>
              </a:defRPr>
            </a:lvl1pPr>
            <a:lvl2pPr marL="742950" indent="-285750" defTabSz="947738" eaLnBrk="0" hangingPunct="0">
              <a:defRPr kumimoji="1" sz="600">
                <a:solidFill>
                  <a:schemeClr val="tx1"/>
                </a:solidFill>
                <a:latin typeface="Arial" charset="0"/>
                <a:ea typeface="ＭＳ Ｐゴシック" charset="-128"/>
              </a:defRPr>
            </a:lvl2pPr>
            <a:lvl3pPr marL="1143000" indent="-228600" defTabSz="947738" eaLnBrk="0" hangingPunct="0">
              <a:defRPr kumimoji="1" sz="600">
                <a:solidFill>
                  <a:schemeClr val="tx1"/>
                </a:solidFill>
                <a:latin typeface="Arial" charset="0"/>
                <a:ea typeface="ＭＳ Ｐゴシック" charset="-128"/>
              </a:defRPr>
            </a:lvl3pPr>
            <a:lvl4pPr marL="1600200" indent="-228600" defTabSz="947738" eaLnBrk="0" hangingPunct="0">
              <a:defRPr kumimoji="1" sz="600">
                <a:solidFill>
                  <a:schemeClr val="tx1"/>
                </a:solidFill>
                <a:latin typeface="Arial" charset="0"/>
                <a:ea typeface="ＭＳ Ｐゴシック" charset="-128"/>
              </a:defRPr>
            </a:lvl4pPr>
            <a:lvl5pPr marL="2057400" indent="-228600" defTabSz="947738" eaLnBrk="0" hangingPunct="0">
              <a:defRPr kumimoji="1" sz="600">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sz="600">
                <a:solidFill>
                  <a:schemeClr val="tx1"/>
                </a:solidFill>
                <a:latin typeface="Arial" charset="0"/>
                <a:ea typeface="ＭＳ Ｐゴシック" charset="-128"/>
              </a:defRPr>
            </a:lvl9pPr>
          </a:lstStyle>
          <a:p>
            <a:r>
              <a:rPr lang="en-US" altLang="ja-JP" sz="500" dirty="0">
                <a:latin typeface="+mn-ea"/>
                <a:ea typeface="+mn-ea"/>
              </a:rPr>
              <a:t>KESV2TGT/KEHSV2VGT/KEESHV2GT/KEESV2GT </a:t>
            </a:r>
            <a:r>
              <a:rPr lang="ja-JP" altLang="en-US" sz="500" dirty="0">
                <a:latin typeface="+mn-ea"/>
                <a:ea typeface="+mn-ea"/>
              </a:rPr>
              <a:t>　　　グレージュヒッコリー柄（シート）</a:t>
            </a:r>
            <a:endParaRPr kumimoji="1" lang="ja-JP" altLang="en-US" sz="500" dirty="0">
              <a:latin typeface="+mn-ea"/>
              <a:ea typeface="+mn-ea"/>
            </a:endParaRPr>
          </a:p>
        </p:txBody>
      </p:sp>
      <p:sp>
        <p:nvSpPr>
          <p:cNvPr id="236" name="Text Box 20">
            <a:extLst>
              <a:ext uri="{FF2B5EF4-FFF2-40B4-BE49-F238E27FC236}">
                <a16:creationId xmlns:a16="http://schemas.microsoft.com/office/drawing/2014/main" id="{BE998282-CCB9-1AD3-3296-81CA7C7F029C}"/>
              </a:ext>
            </a:extLst>
          </p:cNvPr>
          <p:cNvSpPr txBox="1">
            <a:spLocks noChangeArrowheads="1"/>
          </p:cNvSpPr>
          <p:nvPr/>
        </p:nvSpPr>
        <p:spPr bwMode="auto">
          <a:xfrm>
            <a:off x="3041588" y="4665202"/>
            <a:ext cx="2442014" cy="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47738" eaLnBrk="0" hangingPunct="0">
              <a:defRPr kumimoji="1" sz="600">
                <a:solidFill>
                  <a:schemeClr val="tx1"/>
                </a:solidFill>
                <a:latin typeface="Arial" charset="0"/>
                <a:ea typeface="ＭＳ Ｐゴシック" charset="-128"/>
              </a:defRPr>
            </a:lvl1pPr>
            <a:lvl2pPr marL="742950" indent="-285750" defTabSz="947738" eaLnBrk="0" hangingPunct="0">
              <a:defRPr kumimoji="1" sz="600">
                <a:solidFill>
                  <a:schemeClr val="tx1"/>
                </a:solidFill>
                <a:latin typeface="Arial" charset="0"/>
                <a:ea typeface="ＭＳ Ｐゴシック" charset="-128"/>
              </a:defRPr>
            </a:lvl2pPr>
            <a:lvl3pPr marL="1143000" indent="-228600" defTabSz="947738" eaLnBrk="0" hangingPunct="0">
              <a:defRPr kumimoji="1" sz="600">
                <a:solidFill>
                  <a:schemeClr val="tx1"/>
                </a:solidFill>
                <a:latin typeface="Arial" charset="0"/>
                <a:ea typeface="ＭＳ Ｐゴシック" charset="-128"/>
              </a:defRPr>
            </a:lvl3pPr>
            <a:lvl4pPr marL="1600200" indent="-228600" defTabSz="947738" eaLnBrk="0" hangingPunct="0">
              <a:defRPr kumimoji="1" sz="600">
                <a:solidFill>
                  <a:schemeClr val="tx1"/>
                </a:solidFill>
                <a:latin typeface="Arial" charset="0"/>
                <a:ea typeface="ＭＳ Ｐゴシック" charset="-128"/>
              </a:defRPr>
            </a:lvl4pPr>
            <a:lvl5pPr marL="2057400" indent="-228600" defTabSz="947738" eaLnBrk="0" hangingPunct="0">
              <a:defRPr kumimoji="1" sz="600">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sz="600">
                <a:solidFill>
                  <a:schemeClr val="tx1"/>
                </a:solidFill>
                <a:latin typeface="Arial" charset="0"/>
                <a:ea typeface="ＭＳ Ｐゴシック" charset="-128"/>
              </a:defRPr>
            </a:lvl9pPr>
          </a:lstStyle>
          <a:p>
            <a:r>
              <a:rPr lang="en-US" altLang="ja-JP" sz="500" dirty="0">
                <a:latin typeface="+mn-ea"/>
                <a:ea typeface="+mn-ea"/>
              </a:rPr>
              <a:t>KESV2TET/KEHSV2VET/KEESHV2ET/KEESV2ET </a:t>
            </a:r>
            <a:r>
              <a:rPr lang="ja-JP" altLang="en-US" sz="500" dirty="0">
                <a:latin typeface="+mn-ea"/>
                <a:ea typeface="+mn-ea"/>
              </a:rPr>
              <a:t>　　　ウォッシュドオーク柄（シート）</a:t>
            </a:r>
            <a:endParaRPr kumimoji="1" lang="ja-JP" altLang="en-US" sz="500" dirty="0">
              <a:latin typeface="+mn-ea"/>
              <a:ea typeface="+mn-ea"/>
            </a:endParaRPr>
          </a:p>
        </p:txBody>
      </p:sp>
      <p:sp>
        <p:nvSpPr>
          <p:cNvPr id="238" name="Text Box 20">
            <a:extLst>
              <a:ext uri="{FF2B5EF4-FFF2-40B4-BE49-F238E27FC236}">
                <a16:creationId xmlns:a16="http://schemas.microsoft.com/office/drawing/2014/main" id="{FC91EFE3-6317-BF02-04A2-47A70FCEF392}"/>
              </a:ext>
            </a:extLst>
          </p:cNvPr>
          <p:cNvSpPr txBox="1">
            <a:spLocks noChangeArrowheads="1"/>
          </p:cNvSpPr>
          <p:nvPr/>
        </p:nvSpPr>
        <p:spPr bwMode="auto">
          <a:xfrm>
            <a:off x="275469" y="3025632"/>
            <a:ext cx="2442014" cy="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47738" eaLnBrk="0" hangingPunct="0">
              <a:defRPr kumimoji="1" sz="600">
                <a:solidFill>
                  <a:schemeClr val="tx1"/>
                </a:solidFill>
                <a:latin typeface="Arial" charset="0"/>
                <a:ea typeface="ＭＳ Ｐゴシック" charset="-128"/>
              </a:defRPr>
            </a:lvl1pPr>
            <a:lvl2pPr marL="742950" indent="-285750" defTabSz="947738" eaLnBrk="0" hangingPunct="0">
              <a:defRPr kumimoji="1" sz="600">
                <a:solidFill>
                  <a:schemeClr val="tx1"/>
                </a:solidFill>
                <a:latin typeface="Arial" charset="0"/>
                <a:ea typeface="ＭＳ Ｐゴシック" charset="-128"/>
              </a:defRPr>
            </a:lvl2pPr>
            <a:lvl3pPr marL="1143000" indent="-228600" defTabSz="947738" eaLnBrk="0" hangingPunct="0">
              <a:defRPr kumimoji="1" sz="600">
                <a:solidFill>
                  <a:schemeClr val="tx1"/>
                </a:solidFill>
                <a:latin typeface="Arial" charset="0"/>
                <a:ea typeface="ＭＳ Ｐゴシック" charset="-128"/>
              </a:defRPr>
            </a:lvl3pPr>
            <a:lvl4pPr marL="1600200" indent="-228600" defTabSz="947738" eaLnBrk="0" hangingPunct="0">
              <a:defRPr kumimoji="1" sz="600">
                <a:solidFill>
                  <a:schemeClr val="tx1"/>
                </a:solidFill>
                <a:latin typeface="Arial" charset="0"/>
                <a:ea typeface="ＭＳ Ｐゴシック" charset="-128"/>
              </a:defRPr>
            </a:lvl4pPr>
            <a:lvl5pPr marL="2057400" indent="-228600" defTabSz="947738" eaLnBrk="0" hangingPunct="0">
              <a:defRPr kumimoji="1" sz="600">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sz="600">
                <a:solidFill>
                  <a:schemeClr val="tx1"/>
                </a:solidFill>
                <a:latin typeface="Arial" charset="0"/>
                <a:ea typeface="ＭＳ Ｐゴシック" charset="-128"/>
              </a:defRPr>
            </a:lvl9pPr>
          </a:lstStyle>
          <a:p>
            <a:r>
              <a:rPr lang="en-US" altLang="ja-JP" sz="500" dirty="0">
                <a:latin typeface="+mn-ea"/>
                <a:ea typeface="+mn-ea"/>
              </a:rPr>
              <a:t>KESV2TCY/KEHSV2VCY/KEESHV2CY/KEESV2CY </a:t>
            </a:r>
            <a:r>
              <a:rPr lang="ja-JP" altLang="en-US" sz="500" dirty="0">
                <a:latin typeface="+mn-ea"/>
                <a:ea typeface="+mn-ea"/>
              </a:rPr>
              <a:t>　　チェリー柄（シート）</a:t>
            </a:r>
            <a:endParaRPr kumimoji="1" lang="ja-JP" altLang="en-US" sz="500" dirty="0">
              <a:latin typeface="+mn-ea"/>
              <a:ea typeface="+mn-ea"/>
            </a:endParaRPr>
          </a:p>
        </p:txBody>
      </p:sp>
      <p:sp>
        <p:nvSpPr>
          <p:cNvPr id="239" name="Text Box 20">
            <a:extLst>
              <a:ext uri="{FF2B5EF4-FFF2-40B4-BE49-F238E27FC236}">
                <a16:creationId xmlns:a16="http://schemas.microsoft.com/office/drawing/2014/main" id="{490EE704-913C-305A-1663-EBD368438AE5}"/>
              </a:ext>
            </a:extLst>
          </p:cNvPr>
          <p:cNvSpPr txBox="1">
            <a:spLocks noChangeArrowheads="1"/>
          </p:cNvSpPr>
          <p:nvPr/>
        </p:nvSpPr>
        <p:spPr bwMode="auto">
          <a:xfrm>
            <a:off x="275469" y="3572155"/>
            <a:ext cx="2442014" cy="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47738" eaLnBrk="0" hangingPunct="0">
              <a:defRPr kumimoji="1" sz="600">
                <a:solidFill>
                  <a:schemeClr val="tx1"/>
                </a:solidFill>
                <a:latin typeface="Arial" charset="0"/>
                <a:ea typeface="ＭＳ Ｐゴシック" charset="-128"/>
              </a:defRPr>
            </a:lvl1pPr>
            <a:lvl2pPr marL="742950" indent="-285750" defTabSz="947738" eaLnBrk="0" hangingPunct="0">
              <a:defRPr kumimoji="1" sz="600">
                <a:solidFill>
                  <a:schemeClr val="tx1"/>
                </a:solidFill>
                <a:latin typeface="Arial" charset="0"/>
                <a:ea typeface="ＭＳ Ｐゴシック" charset="-128"/>
              </a:defRPr>
            </a:lvl2pPr>
            <a:lvl3pPr marL="1143000" indent="-228600" defTabSz="947738" eaLnBrk="0" hangingPunct="0">
              <a:defRPr kumimoji="1" sz="600">
                <a:solidFill>
                  <a:schemeClr val="tx1"/>
                </a:solidFill>
                <a:latin typeface="Arial" charset="0"/>
                <a:ea typeface="ＭＳ Ｐゴシック" charset="-128"/>
              </a:defRPr>
            </a:lvl3pPr>
            <a:lvl4pPr marL="1600200" indent="-228600" defTabSz="947738" eaLnBrk="0" hangingPunct="0">
              <a:defRPr kumimoji="1" sz="600">
                <a:solidFill>
                  <a:schemeClr val="tx1"/>
                </a:solidFill>
                <a:latin typeface="Arial" charset="0"/>
                <a:ea typeface="ＭＳ Ｐゴシック" charset="-128"/>
              </a:defRPr>
            </a:lvl4pPr>
            <a:lvl5pPr marL="2057400" indent="-228600" defTabSz="947738" eaLnBrk="0" hangingPunct="0">
              <a:defRPr kumimoji="1" sz="600">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sz="600">
                <a:solidFill>
                  <a:schemeClr val="tx1"/>
                </a:solidFill>
                <a:latin typeface="Arial" charset="0"/>
                <a:ea typeface="ＭＳ Ｐゴシック" charset="-128"/>
              </a:defRPr>
            </a:lvl9pPr>
          </a:lstStyle>
          <a:p>
            <a:r>
              <a:rPr lang="en-US" altLang="ja-JP" sz="500" dirty="0">
                <a:latin typeface="+mn-ea"/>
                <a:ea typeface="+mn-ea"/>
              </a:rPr>
              <a:t>KESV2TEY/KEHSV2VEY/KEESHV2EY/KEESV2EY </a:t>
            </a:r>
            <a:r>
              <a:rPr lang="ja-JP" altLang="en-US" sz="500" dirty="0">
                <a:latin typeface="+mn-ea"/>
                <a:ea typeface="+mn-ea"/>
              </a:rPr>
              <a:t>　　　オーク柄（シート）</a:t>
            </a:r>
            <a:endParaRPr kumimoji="1" lang="ja-JP" altLang="en-US" sz="500" dirty="0">
              <a:latin typeface="+mn-ea"/>
              <a:ea typeface="+mn-ea"/>
            </a:endParaRPr>
          </a:p>
        </p:txBody>
      </p:sp>
      <p:sp>
        <p:nvSpPr>
          <p:cNvPr id="240" name="Text Box 20">
            <a:extLst>
              <a:ext uri="{FF2B5EF4-FFF2-40B4-BE49-F238E27FC236}">
                <a16:creationId xmlns:a16="http://schemas.microsoft.com/office/drawing/2014/main" id="{AF7907A8-2943-5213-8941-E44645ED974A}"/>
              </a:ext>
            </a:extLst>
          </p:cNvPr>
          <p:cNvSpPr txBox="1">
            <a:spLocks noChangeArrowheads="1"/>
          </p:cNvSpPr>
          <p:nvPr/>
        </p:nvSpPr>
        <p:spPr bwMode="auto">
          <a:xfrm>
            <a:off x="275469" y="4118679"/>
            <a:ext cx="2442014" cy="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47738" eaLnBrk="0" hangingPunct="0">
              <a:defRPr kumimoji="1" sz="600">
                <a:solidFill>
                  <a:schemeClr val="tx1"/>
                </a:solidFill>
                <a:latin typeface="Arial" charset="0"/>
                <a:ea typeface="ＭＳ Ｐゴシック" charset="-128"/>
              </a:defRPr>
            </a:lvl1pPr>
            <a:lvl2pPr marL="742950" indent="-285750" defTabSz="947738" eaLnBrk="0" hangingPunct="0">
              <a:defRPr kumimoji="1" sz="600">
                <a:solidFill>
                  <a:schemeClr val="tx1"/>
                </a:solidFill>
                <a:latin typeface="Arial" charset="0"/>
                <a:ea typeface="ＭＳ Ｐゴシック" charset="-128"/>
              </a:defRPr>
            </a:lvl2pPr>
            <a:lvl3pPr marL="1143000" indent="-228600" defTabSz="947738" eaLnBrk="0" hangingPunct="0">
              <a:defRPr kumimoji="1" sz="600">
                <a:solidFill>
                  <a:schemeClr val="tx1"/>
                </a:solidFill>
                <a:latin typeface="Arial" charset="0"/>
                <a:ea typeface="ＭＳ Ｐゴシック" charset="-128"/>
              </a:defRPr>
            </a:lvl3pPr>
            <a:lvl4pPr marL="1600200" indent="-228600" defTabSz="947738" eaLnBrk="0" hangingPunct="0">
              <a:defRPr kumimoji="1" sz="600">
                <a:solidFill>
                  <a:schemeClr val="tx1"/>
                </a:solidFill>
                <a:latin typeface="Arial" charset="0"/>
                <a:ea typeface="ＭＳ Ｐゴシック" charset="-128"/>
              </a:defRPr>
            </a:lvl4pPr>
            <a:lvl5pPr marL="2057400" indent="-228600" defTabSz="947738" eaLnBrk="0" hangingPunct="0">
              <a:defRPr kumimoji="1" sz="600">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sz="600">
                <a:solidFill>
                  <a:schemeClr val="tx1"/>
                </a:solidFill>
                <a:latin typeface="Arial" charset="0"/>
                <a:ea typeface="ＭＳ Ｐゴシック" charset="-128"/>
              </a:defRPr>
            </a:lvl9pPr>
          </a:lstStyle>
          <a:p>
            <a:r>
              <a:rPr lang="en-US" altLang="ja-JP" sz="500" dirty="0">
                <a:latin typeface="+mn-ea"/>
                <a:ea typeface="+mn-ea"/>
              </a:rPr>
              <a:t>KESV2TJY/KEHSV2VJY/KEESHV2JY/KEESV2JY </a:t>
            </a:r>
            <a:r>
              <a:rPr lang="ja-JP" altLang="en-US" sz="500" dirty="0">
                <a:latin typeface="+mn-ea"/>
                <a:ea typeface="+mn-ea"/>
              </a:rPr>
              <a:t>　　　メープル柄（シート）</a:t>
            </a:r>
            <a:endParaRPr kumimoji="1" lang="ja-JP" altLang="en-US" sz="500" dirty="0">
              <a:latin typeface="+mn-ea"/>
              <a:ea typeface="+mn-ea"/>
            </a:endParaRPr>
          </a:p>
        </p:txBody>
      </p:sp>
      <p:sp>
        <p:nvSpPr>
          <p:cNvPr id="241" name="Text Box 20">
            <a:extLst>
              <a:ext uri="{FF2B5EF4-FFF2-40B4-BE49-F238E27FC236}">
                <a16:creationId xmlns:a16="http://schemas.microsoft.com/office/drawing/2014/main" id="{EFE102D3-8161-A5BA-A3CD-CC534C45F0E6}"/>
              </a:ext>
            </a:extLst>
          </p:cNvPr>
          <p:cNvSpPr txBox="1">
            <a:spLocks noChangeArrowheads="1"/>
          </p:cNvSpPr>
          <p:nvPr/>
        </p:nvSpPr>
        <p:spPr bwMode="auto">
          <a:xfrm>
            <a:off x="275469" y="4665202"/>
            <a:ext cx="2442014" cy="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47738" eaLnBrk="0" hangingPunct="0">
              <a:defRPr kumimoji="1" sz="600">
                <a:solidFill>
                  <a:schemeClr val="tx1"/>
                </a:solidFill>
                <a:latin typeface="Arial" charset="0"/>
                <a:ea typeface="ＭＳ Ｐゴシック" charset="-128"/>
              </a:defRPr>
            </a:lvl1pPr>
            <a:lvl2pPr marL="742950" indent="-285750" defTabSz="947738" eaLnBrk="0" hangingPunct="0">
              <a:defRPr kumimoji="1" sz="600">
                <a:solidFill>
                  <a:schemeClr val="tx1"/>
                </a:solidFill>
                <a:latin typeface="Arial" charset="0"/>
                <a:ea typeface="ＭＳ Ｐゴシック" charset="-128"/>
              </a:defRPr>
            </a:lvl2pPr>
            <a:lvl3pPr marL="1143000" indent="-228600" defTabSz="947738" eaLnBrk="0" hangingPunct="0">
              <a:defRPr kumimoji="1" sz="600">
                <a:solidFill>
                  <a:schemeClr val="tx1"/>
                </a:solidFill>
                <a:latin typeface="Arial" charset="0"/>
                <a:ea typeface="ＭＳ Ｐゴシック" charset="-128"/>
              </a:defRPr>
            </a:lvl3pPr>
            <a:lvl4pPr marL="1600200" indent="-228600" defTabSz="947738" eaLnBrk="0" hangingPunct="0">
              <a:defRPr kumimoji="1" sz="600">
                <a:solidFill>
                  <a:schemeClr val="tx1"/>
                </a:solidFill>
                <a:latin typeface="Arial" charset="0"/>
                <a:ea typeface="ＭＳ Ｐゴシック" charset="-128"/>
              </a:defRPr>
            </a:lvl4pPr>
            <a:lvl5pPr marL="2057400" indent="-228600" defTabSz="947738" eaLnBrk="0" hangingPunct="0">
              <a:defRPr kumimoji="1" sz="600">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sz="600">
                <a:solidFill>
                  <a:schemeClr val="tx1"/>
                </a:solidFill>
                <a:latin typeface="Arial" charset="0"/>
                <a:ea typeface="ＭＳ Ｐゴシック" charset="-128"/>
              </a:defRPr>
            </a:lvl9pPr>
          </a:lstStyle>
          <a:p>
            <a:r>
              <a:rPr lang="en-US" altLang="ja-JP" sz="500" dirty="0">
                <a:latin typeface="+mn-ea"/>
                <a:ea typeface="+mn-ea"/>
              </a:rPr>
              <a:t>KESV2TWY/KEHSV2VWY/KEESHV2WY/KEESV2WY </a:t>
            </a:r>
            <a:r>
              <a:rPr lang="ja-JP" altLang="en-US" sz="500" dirty="0">
                <a:latin typeface="+mn-ea"/>
                <a:ea typeface="+mn-ea"/>
              </a:rPr>
              <a:t>　　　ホワイトオーク柄（シート）</a:t>
            </a:r>
            <a:endParaRPr kumimoji="1" lang="ja-JP" altLang="en-US" sz="500" dirty="0">
              <a:latin typeface="+mn-ea"/>
              <a:ea typeface="+mn-ea"/>
            </a:endParaRPr>
          </a:p>
        </p:txBody>
      </p:sp>
      <p:grpSp>
        <p:nvGrpSpPr>
          <p:cNvPr id="242" name="グループ化 241">
            <a:extLst>
              <a:ext uri="{FF2B5EF4-FFF2-40B4-BE49-F238E27FC236}">
                <a16:creationId xmlns:a16="http://schemas.microsoft.com/office/drawing/2014/main" id="{946D8998-C1F5-A3C5-BC56-A018D2F7F149}"/>
              </a:ext>
            </a:extLst>
          </p:cNvPr>
          <p:cNvGrpSpPr/>
          <p:nvPr/>
        </p:nvGrpSpPr>
        <p:grpSpPr>
          <a:xfrm>
            <a:off x="5520996" y="2079888"/>
            <a:ext cx="122833" cy="396838"/>
            <a:chOff x="9267759" y="1752056"/>
            <a:chExt cx="189228" cy="611341"/>
          </a:xfrm>
        </p:grpSpPr>
        <p:grpSp>
          <p:nvGrpSpPr>
            <p:cNvPr id="250" name="グループ化 249">
              <a:extLst>
                <a:ext uri="{FF2B5EF4-FFF2-40B4-BE49-F238E27FC236}">
                  <a16:creationId xmlns:a16="http://schemas.microsoft.com/office/drawing/2014/main" id="{FEF2FD88-0497-8B7F-87BF-5040438080FE}"/>
                </a:ext>
              </a:extLst>
            </p:cNvPr>
            <p:cNvGrpSpPr/>
            <p:nvPr/>
          </p:nvGrpSpPr>
          <p:grpSpPr>
            <a:xfrm>
              <a:off x="9267759" y="1752056"/>
              <a:ext cx="59598" cy="611341"/>
              <a:chOff x="9232039" y="1752056"/>
              <a:chExt cx="85571" cy="611341"/>
            </a:xfrm>
          </p:grpSpPr>
          <p:cxnSp>
            <p:nvCxnSpPr>
              <p:cNvPr id="252" name="直線コネクタ 251">
                <a:extLst>
                  <a:ext uri="{FF2B5EF4-FFF2-40B4-BE49-F238E27FC236}">
                    <a16:creationId xmlns:a16="http://schemas.microsoft.com/office/drawing/2014/main" id="{9F156986-40E3-5AFB-7678-5255F03A488B}"/>
                  </a:ext>
                </a:extLst>
              </p:cNvPr>
              <p:cNvCxnSpPr>
                <a:cxnSpLocks/>
              </p:cNvCxnSpPr>
              <p:nvPr/>
            </p:nvCxnSpPr>
            <p:spPr>
              <a:xfrm>
                <a:off x="9232039" y="1752056"/>
                <a:ext cx="8518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3" name="直線コネクタ 252">
                <a:extLst>
                  <a:ext uri="{FF2B5EF4-FFF2-40B4-BE49-F238E27FC236}">
                    <a16:creationId xmlns:a16="http://schemas.microsoft.com/office/drawing/2014/main" id="{B13043B0-AD76-F82E-A04A-BD1B5048588A}"/>
                  </a:ext>
                </a:extLst>
              </p:cNvPr>
              <p:cNvCxnSpPr>
                <a:cxnSpLocks/>
              </p:cNvCxnSpPr>
              <p:nvPr/>
            </p:nvCxnSpPr>
            <p:spPr>
              <a:xfrm>
                <a:off x="9317610" y="1752056"/>
                <a:ext cx="0" cy="61134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4" name="直線コネクタ 253">
                <a:extLst>
                  <a:ext uri="{FF2B5EF4-FFF2-40B4-BE49-F238E27FC236}">
                    <a16:creationId xmlns:a16="http://schemas.microsoft.com/office/drawing/2014/main" id="{7FD56A97-B284-84F9-0E13-E1F7AD23574B}"/>
                  </a:ext>
                </a:extLst>
              </p:cNvPr>
              <p:cNvCxnSpPr>
                <a:cxnSpLocks/>
              </p:cNvCxnSpPr>
              <p:nvPr/>
            </p:nvCxnSpPr>
            <p:spPr>
              <a:xfrm>
                <a:off x="9232039" y="2363397"/>
                <a:ext cx="8518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1" name="Text Box 20">
              <a:extLst>
                <a:ext uri="{FF2B5EF4-FFF2-40B4-BE49-F238E27FC236}">
                  <a16:creationId xmlns:a16="http://schemas.microsoft.com/office/drawing/2014/main" id="{DE855805-305B-215D-BC7C-3F10BA22227D}"/>
                </a:ext>
              </a:extLst>
            </p:cNvPr>
            <p:cNvSpPr txBox="1">
              <a:spLocks noChangeArrowheads="1"/>
            </p:cNvSpPr>
            <p:nvPr/>
          </p:nvSpPr>
          <p:spPr bwMode="auto">
            <a:xfrm rot="5400000">
              <a:off x="9243024" y="1998458"/>
              <a:ext cx="309392" cy="118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47738" eaLnBrk="0" hangingPunct="0">
                <a:defRPr kumimoji="1" sz="600">
                  <a:solidFill>
                    <a:schemeClr val="tx1"/>
                  </a:solidFill>
                  <a:latin typeface="Arial" charset="0"/>
                  <a:ea typeface="ＭＳ Ｐゴシック" charset="-128"/>
                </a:defRPr>
              </a:lvl1pPr>
              <a:lvl2pPr marL="742950" indent="-285750" defTabSz="947738" eaLnBrk="0" hangingPunct="0">
                <a:defRPr kumimoji="1" sz="600">
                  <a:solidFill>
                    <a:schemeClr val="tx1"/>
                  </a:solidFill>
                  <a:latin typeface="Arial" charset="0"/>
                  <a:ea typeface="ＭＳ Ｐゴシック" charset="-128"/>
                </a:defRPr>
              </a:lvl2pPr>
              <a:lvl3pPr marL="1143000" indent="-228600" defTabSz="947738" eaLnBrk="0" hangingPunct="0">
                <a:defRPr kumimoji="1" sz="600">
                  <a:solidFill>
                    <a:schemeClr val="tx1"/>
                  </a:solidFill>
                  <a:latin typeface="Arial" charset="0"/>
                  <a:ea typeface="ＭＳ Ｐゴシック" charset="-128"/>
                </a:defRPr>
              </a:lvl3pPr>
              <a:lvl4pPr marL="1600200" indent="-228600" defTabSz="947738" eaLnBrk="0" hangingPunct="0">
                <a:defRPr kumimoji="1" sz="600">
                  <a:solidFill>
                    <a:schemeClr val="tx1"/>
                  </a:solidFill>
                  <a:latin typeface="Arial" charset="0"/>
                  <a:ea typeface="ＭＳ Ｐゴシック" charset="-128"/>
                </a:defRPr>
              </a:lvl4pPr>
              <a:lvl5pPr marL="2057400" indent="-228600" defTabSz="947738" eaLnBrk="0" hangingPunct="0">
                <a:defRPr kumimoji="1" sz="600">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sz="600">
                  <a:solidFill>
                    <a:schemeClr val="tx1"/>
                  </a:solidFill>
                  <a:latin typeface="Arial" charset="0"/>
                  <a:ea typeface="ＭＳ Ｐゴシック" charset="-128"/>
                </a:defRPr>
              </a:lvl9pPr>
            </a:lstStyle>
            <a:p>
              <a:pPr algn="ctr"/>
              <a:r>
                <a:rPr lang="en-US" altLang="ja-JP" sz="500" dirty="0">
                  <a:latin typeface="+mn-ea"/>
                  <a:ea typeface="+mn-ea"/>
                </a:rPr>
                <a:t>303mm</a:t>
              </a:r>
              <a:endParaRPr kumimoji="1" lang="ja-JP" altLang="en-US" sz="500" dirty="0">
                <a:latin typeface="+mn-ea"/>
                <a:ea typeface="+mn-ea"/>
              </a:endParaRPr>
            </a:p>
          </p:txBody>
        </p:sp>
      </p:grpSp>
      <p:grpSp>
        <p:nvGrpSpPr>
          <p:cNvPr id="243" name="グループ化 242">
            <a:extLst>
              <a:ext uri="{FF2B5EF4-FFF2-40B4-BE49-F238E27FC236}">
                <a16:creationId xmlns:a16="http://schemas.microsoft.com/office/drawing/2014/main" id="{51ED5A82-5C03-5936-F2A7-4407070DA647}"/>
              </a:ext>
            </a:extLst>
          </p:cNvPr>
          <p:cNvGrpSpPr/>
          <p:nvPr/>
        </p:nvGrpSpPr>
        <p:grpSpPr>
          <a:xfrm>
            <a:off x="2756014" y="2079888"/>
            <a:ext cx="122833" cy="396838"/>
            <a:chOff x="9267759" y="1752056"/>
            <a:chExt cx="189228" cy="611341"/>
          </a:xfrm>
        </p:grpSpPr>
        <p:grpSp>
          <p:nvGrpSpPr>
            <p:cNvPr id="245" name="グループ化 244">
              <a:extLst>
                <a:ext uri="{FF2B5EF4-FFF2-40B4-BE49-F238E27FC236}">
                  <a16:creationId xmlns:a16="http://schemas.microsoft.com/office/drawing/2014/main" id="{C248B196-876E-8ABF-E970-A7D5A706579A}"/>
                </a:ext>
              </a:extLst>
            </p:cNvPr>
            <p:cNvGrpSpPr/>
            <p:nvPr/>
          </p:nvGrpSpPr>
          <p:grpSpPr>
            <a:xfrm>
              <a:off x="9267759" y="1752056"/>
              <a:ext cx="59598" cy="611341"/>
              <a:chOff x="9232039" y="1752056"/>
              <a:chExt cx="85571" cy="611341"/>
            </a:xfrm>
          </p:grpSpPr>
          <p:cxnSp>
            <p:nvCxnSpPr>
              <p:cNvPr id="247" name="直線コネクタ 246">
                <a:extLst>
                  <a:ext uri="{FF2B5EF4-FFF2-40B4-BE49-F238E27FC236}">
                    <a16:creationId xmlns:a16="http://schemas.microsoft.com/office/drawing/2014/main" id="{B31EDBCB-D356-0D01-1D29-AC570DA2FB3A}"/>
                  </a:ext>
                </a:extLst>
              </p:cNvPr>
              <p:cNvCxnSpPr>
                <a:cxnSpLocks/>
              </p:cNvCxnSpPr>
              <p:nvPr/>
            </p:nvCxnSpPr>
            <p:spPr>
              <a:xfrm>
                <a:off x="9232039" y="1752056"/>
                <a:ext cx="8518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8" name="直線コネクタ 247">
                <a:extLst>
                  <a:ext uri="{FF2B5EF4-FFF2-40B4-BE49-F238E27FC236}">
                    <a16:creationId xmlns:a16="http://schemas.microsoft.com/office/drawing/2014/main" id="{CDD474BC-CFA6-B764-32B2-A582472CD164}"/>
                  </a:ext>
                </a:extLst>
              </p:cNvPr>
              <p:cNvCxnSpPr>
                <a:cxnSpLocks/>
              </p:cNvCxnSpPr>
              <p:nvPr/>
            </p:nvCxnSpPr>
            <p:spPr>
              <a:xfrm>
                <a:off x="9317610" y="1752056"/>
                <a:ext cx="0" cy="61134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 name="直線コネクタ 248">
                <a:extLst>
                  <a:ext uri="{FF2B5EF4-FFF2-40B4-BE49-F238E27FC236}">
                    <a16:creationId xmlns:a16="http://schemas.microsoft.com/office/drawing/2014/main" id="{BEB8A25A-D0E8-6587-C6DE-C20D03F7B686}"/>
                  </a:ext>
                </a:extLst>
              </p:cNvPr>
              <p:cNvCxnSpPr>
                <a:cxnSpLocks/>
              </p:cNvCxnSpPr>
              <p:nvPr/>
            </p:nvCxnSpPr>
            <p:spPr>
              <a:xfrm>
                <a:off x="9232039" y="2363397"/>
                <a:ext cx="8518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6" name="Text Box 20">
              <a:extLst>
                <a:ext uri="{FF2B5EF4-FFF2-40B4-BE49-F238E27FC236}">
                  <a16:creationId xmlns:a16="http://schemas.microsoft.com/office/drawing/2014/main" id="{BE0668F6-02A3-F4D1-572E-1DCC29E09695}"/>
                </a:ext>
              </a:extLst>
            </p:cNvPr>
            <p:cNvSpPr txBox="1">
              <a:spLocks noChangeArrowheads="1"/>
            </p:cNvSpPr>
            <p:nvPr/>
          </p:nvSpPr>
          <p:spPr bwMode="auto">
            <a:xfrm rot="5400000">
              <a:off x="9243024" y="1998458"/>
              <a:ext cx="309392" cy="118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47738" eaLnBrk="0" hangingPunct="0">
                <a:defRPr kumimoji="1" sz="600">
                  <a:solidFill>
                    <a:schemeClr val="tx1"/>
                  </a:solidFill>
                  <a:latin typeface="Arial" charset="0"/>
                  <a:ea typeface="ＭＳ Ｐゴシック" charset="-128"/>
                </a:defRPr>
              </a:lvl1pPr>
              <a:lvl2pPr marL="742950" indent="-285750" defTabSz="947738" eaLnBrk="0" hangingPunct="0">
                <a:defRPr kumimoji="1" sz="600">
                  <a:solidFill>
                    <a:schemeClr val="tx1"/>
                  </a:solidFill>
                  <a:latin typeface="Arial" charset="0"/>
                  <a:ea typeface="ＭＳ Ｐゴシック" charset="-128"/>
                </a:defRPr>
              </a:lvl2pPr>
              <a:lvl3pPr marL="1143000" indent="-228600" defTabSz="947738" eaLnBrk="0" hangingPunct="0">
                <a:defRPr kumimoji="1" sz="600">
                  <a:solidFill>
                    <a:schemeClr val="tx1"/>
                  </a:solidFill>
                  <a:latin typeface="Arial" charset="0"/>
                  <a:ea typeface="ＭＳ Ｐゴシック" charset="-128"/>
                </a:defRPr>
              </a:lvl3pPr>
              <a:lvl4pPr marL="1600200" indent="-228600" defTabSz="947738" eaLnBrk="0" hangingPunct="0">
                <a:defRPr kumimoji="1" sz="600">
                  <a:solidFill>
                    <a:schemeClr val="tx1"/>
                  </a:solidFill>
                  <a:latin typeface="Arial" charset="0"/>
                  <a:ea typeface="ＭＳ Ｐゴシック" charset="-128"/>
                </a:defRPr>
              </a:lvl4pPr>
              <a:lvl5pPr marL="2057400" indent="-228600" defTabSz="947738" eaLnBrk="0" hangingPunct="0">
                <a:defRPr kumimoji="1" sz="600">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sz="600">
                  <a:solidFill>
                    <a:schemeClr val="tx1"/>
                  </a:solidFill>
                  <a:latin typeface="Arial" charset="0"/>
                  <a:ea typeface="ＭＳ Ｐゴシック" charset="-128"/>
                </a:defRPr>
              </a:lvl9pPr>
            </a:lstStyle>
            <a:p>
              <a:pPr algn="ctr"/>
              <a:r>
                <a:rPr lang="en-US" altLang="ja-JP" sz="500" dirty="0">
                  <a:latin typeface="+mn-ea"/>
                  <a:ea typeface="+mn-ea"/>
                </a:rPr>
                <a:t>303mm</a:t>
              </a:r>
              <a:endParaRPr kumimoji="1" lang="ja-JP" altLang="en-US" sz="500" dirty="0">
                <a:latin typeface="+mn-ea"/>
                <a:ea typeface="+mn-ea"/>
              </a:endParaRPr>
            </a:p>
          </p:txBody>
        </p:sp>
      </p:grpSp>
      <p:grpSp>
        <p:nvGrpSpPr>
          <p:cNvPr id="10" name="グループ化 9">
            <a:extLst>
              <a:ext uri="{FF2B5EF4-FFF2-40B4-BE49-F238E27FC236}">
                <a16:creationId xmlns:a16="http://schemas.microsoft.com/office/drawing/2014/main" id="{84A99377-83A1-21B2-39F2-9845BFC72443}"/>
              </a:ext>
            </a:extLst>
          </p:cNvPr>
          <p:cNvGrpSpPr/>
          <p:nvPr/>
        </p:nvGrpSpPr>
        <p:grpSpPr>
          <a:xfrm>
            <a:off x="3041588" y="4813459"/>
            <a:ext cx="2479408" cy="568344"/>
            <a:chOff x="3041588" y="4813459"/>
            <a:chExt cx="2479408" cy="568344"/>
          </a:xfrm>
        </p:grpSpPr>
        <p:pic>
          <p:nvPicPr>
            <p:cNvPr id="230" name="図 229">
              <a:extLst>
                <a:ext uri="{FF2B5EF4-FFF2-40B4-BE49-F238E27FC236}">
                  <a16:creationId xmlns:a16="http://schemas.microsoft.com/office/drawing/2014/main" id="{9988A6D2-E38B-3358-3A87-5C9A95A44007}"/>
                </a:ext>
              </a:extLst>
            </p:cNvPr>
            <p:cNvPicPr>
              <a:picLocks noChangeAspect="1"/>
            </p:cNvPicPr>
            <p:nvPr/>
          </p:nvPicPr>
          <p:blipFill>
            <a:blip r:embed="rId15"/>
            <a:stretch>
              <a:fillRect/>
            </a:stretch>
          </p:blipFill>
          <p:spPr>
            <a:xfrm flipV="1">
              <a:off x="3041589" y="4813459"/>
              <a:ext cx="2447236" cy="398264"/>
            </a:xfrm>
            <a:prstGeom prst="rect">
              <a:avLst/>
            </a:prstGeom>
          </p:spPr>
        </p:pic>
        <p:sp>
          <p:nvSpPr>
            <p:cNvPr id="237" name="Text Box 20">
              <a:extLst>
                <a:ext uri="{FF2B5EF4-FFF2-40B4-BE49-F238E27FC236}">
                  <a16:creationId xmlns:a16="http://schemas.microsoft.com/office/drawing/2014/main" id="{27C30CAE-DF83-6851-8D11-5E40EC26FD13}"/>
                </a:ext>
              </a:extLst>
            </p:cNvPr>
            <p:cNvSpPr txBox="1">
              <a:spLocks noChangeArrowheads="1"/>
            </p:cNvSpPr>
            <p:nvPr/>
          </p:nvSpPr>
          <p:spPr bwMode="auto">
            <a:xfrm>
              <a:off x="3041589" y="5211723"/>
              <a:ext cx="2442013" cy="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47738" eaLnBrk="0" hangingPunct="0">
                <a:defRPr kumimoji="1" sz="600">
                  <a:solidFill>
                    <a:schemeClr val="tx1"/>
                  </a:solidFill>
                  <a:latin typeface="Arial" charset="0"/>
                  <a:ea typeface="ＭＳ Ｐゴシック" charset="-128"/>
                </a:defRPr>
              </a:lvl1pPr>
              <a:lvl2pPr marL="742950" indent="-285750" defTabSz="947738" eaLnBrk="0" hangingPunct="0">
                <a:defRPr kumimoji="1" sz="600">
                  <a:solidFill>
                    <a:schemeClr val="tx1"/>
                  </a:solidFill>
                  <a:latin typeface="Arial" charset="0"/>
                  <a:ea typeface="ＭＳ Ｐゴシック" charset="-128"/>
                </a:defRPr>
              </a:lvl2pPr>
              <a:lvl3pPr marL="1143000" indent="-228600" defTabSz="947738" eaLnBrk="0" hangingPunct="0">
                <a:defRPr kumimoji="1" sz="600">
                  <a:solidFill>
                    <a:schemeClr val="tx1"/>
                  </a:solidFill>
                  <a:latin typeface="Arial" charset="0"/>
                  <a:ea typeface="ＭＳ Ｐゴシック" charset="-128"/>
                </a:defRPr>
              </a:lvl3pPr>
              <a:lvl4pPr marL="1600200" indent="-228600" defTabSz="947738" eaLnBrk="0" hangingPunct="0">
                <a:defRPr kumimoji="1" sz="600">
                  <a:solidFill>
                    <a:schemeClr val="tx1"/>
                  </a:solidFill>
                  <a:latin typeface="Arial" charset="0"/>
                  <a:ea typeface="ＭＳ Ｐゴシック" charset="-128"/>
                </a:defRPr>
              </a:lvl4pPr>
              <a:lvl5pPr marL="2057400" indent="-228600" defTabSz="947738" eaLnBrk="0" hangingPunct="0">
                <a:defRPr kumimoji="1" sz="600">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sz="600">
                  <a:solidFill>
                    <a:schemeClr val="tx1"/>
                  </a:solidFill>
                  <a:latin typeface="Arial" charset="0"/>
                  <a:ea typeface="ＭＳ Ｐゴシック" charset="-128"/>
                </a:defRPr>
              </a:lvl9pPr>
            </a:lstStyle>
            <a:p>
              <a:r>
                <a:rPr lang="en-US" altLang="ja-JP" sz="500" dirty="0">
                  <a:latin typeface="+mn-ea"/>
                  <a:ea typeface="+mn-ea"/>
                </a:rPr>
                <a:t>KESV2TAT/KEHSV2VAT/KEESHV2AT/KEESV2AT </a:t>
              </a:r>
              <a:r>
                <a:rPr lang="ja-JP" altLang="en-US" sz="500" dirty="0">
                  <a:latin typeface="+mn-ea"/>
                  <a:ea typeface="+mn-ea"/>
                </a:rPr>
                <a:t>　　　アイボリーアッシュ柄（シート）</a:t>
              </a:r>
              <a:endParaRPr kumimoji="1" lang="ja-JP" altLang="en-US" sz="500" dirty="0">
                <a:latin typeface="+mn-ea"/>
                <a:ea typeface="+mn-ea"/>
              </a:endParaRPr>
            </a:p>
          </p:txBody>
        </p:sp>
        <p:sp>
          <p:nvSpPr>
            <p:cNvPr id="244" name="Text Box 20">
              <a:extLst>
                <a:ext uri="{FF2B5EF4-FFF2-40B4-BE49-F238E27FC236}">
                  <a16:creationId xmlns:a16="http://schemas.microsoft.com/office/drawing/2014/main" id="{85F7B760-B865-EBF1-EA97-C58D417A95B5}"/>
                </a:ext>
              </a:extLst>
            </p:cNvPr>
            <p:cNvSpPr txBox="1">
              <a:spLocks noChangeArrowheads="1"/>
            </p:cNvSpPr>
            <p:nvPr/>
          </p:nvSpPr>
          <p:spPr bwMode="auto">
            <a:xfrm>
              <a:off x="3041588" y="5320248"/>
              <a:ext cx="2479408" cy="61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47738" eaLnBrk="0" hangingPunct="0">
                <a:defRPr kumimoji="1" sz="600">
                  <a:solidFill>
                    <a:schemeClr val="tx1"/>
                  </a:solidFill>
                  <a:latin typeface="Arial" charset="0"/>
                  <a:ea typeface="ＭＳ Ｐゴシック" charset="-128"/>
                </a:defRPr>
              </a:lvl1pPr>
              <a:lvl2pPr marL="742950" indent="-285750" defTabSz="947738" eaLnBrk="0" hangingPunct="0">
                <a:defRPr kumimoji="1" sz="600">
                  <a:solidFill>
                    <a:schemeClr val="tx1"/>
                  </a:solidFill>
                  <a:latin typeface="Arial" charset="0"/>
                  <a:ea typeface="ＭＳ Ｐゴシック" charset="-128"/>
                </a:defRPr>
              </a:lvl2pPr>
              <a:lvl3pPr marL="1143000" indent="-228600" defTabSz="947738" eaLnBrk="0" hangingPunct="0">
                <a:defRPr kumimoji="1" sz="600">
                  <a:solidFill>
                    <a:schemeClr val="tx1"/>
                  </a:solidFill>
                  <a:latin typeface="Arial" charset="0"/>
                  <a:ea typeface="ＭＳ Ｐゴシック" charset="-128"/>
                </a:defRPr>
              </a:lvl3pPr>
              <a:lvl4pPr marL="1600200" indent="-228600" defTabSz="947738" eaLnBrk="0" hangingPunct="0">
                <a:defRPr kumimoji="1" sz="600">
                  <a:solidFill>
                    <a:schemeClr val="tx1"/>
                  </a:solidFill>
                  <a:latin typeface="Arial" charset="0"/>
                  <a:ea typeface="ＭＳ Ｐゴシック" charset="-128"/>
                </a:defRPr>
              </a:lvl4pPr>
              <a:lvl5pPr marL="2057400" indent="-228600" defTabSz="947738" eaLnBrk="0" hangingPunct="0">
                <a:defRPr kumimoji="1" sz="600">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sz="600">
                  <a:solidFill>
                    <a:schemeClr val="tx1"/>
                  </a:solidFill>
                  <a:latin typeface="Arial" charset="0"/>
                  <a:ea typeface="ＭＳ Ｐゴシック" charset="-128"/>
                </a:defRPr>
              </a:lvl9pPr>
            </a:lstStyle>
            <a:p>
              <a:r>
                <a:rPr lang="en-US" altLang="ja-JP" sz="400" dirty="0">
                  <a:latin typeface="+mn-ea"/>
                  <a:ea typeface="+mn-ea"/>
                </a:rPr>
                <a:t>※</a:t>
              </a:r>
              <a:r>
                <a:rPr lang="ja-JP" altLang="en-US" sz="400" dirty="0">
                  <a:latin typeface="+mn-ea"/>
                  <a:ea typeface="+mn-ea"/>
                </a:rPr>
                <a:t>トリプルコートのアイボリーアッシュ柄のみ、ダブルコート・ベースコートの同柄商品との色味が多少異なります。</a:t>
              </a:r>
              <a:endParaRPr kumimoji="1" lang="ja-JP" altLang="en-US" sz="400" dirty="0">
                <a:latin typeface="+mn-ea"/>
                <a:ea typeface="+mn-ea"/>
              </a:endParaRPr>
            </a:p>
          </p:txBody>
        </p:sp>
      </p:grpSp>
      <p:grpSp>
        <p:nvGrpSpPr>
          <p:cNvPr id="6" name="グループ化 5">
            <a:extLst>
              <a:ext uri="{FF2B5EF4-FFF2-40B4-BE49-F238E27FC236}">
                <a16:creationId xmlns:a16="http://schemas.microsoft.com/office/drawing/2014/main" id="{520443AF-2457-D057-313E-F7805EAAD612}"/>
              </a:ext>
            </a:extLst>
          </p:cNvPr>
          <p:cNvGrpSpPr/>
          <p:nvPr/>
        </p:nvGrpSpPr>
        <p:grpSpPr>
          <a:xfrm>
            <a:off x="10195973" y="1668110"/>
            <a:ext cx="2375709" cy="366516"/>
            <a:chOff x="7246227" y="1668110"/>
            <a:chExt cx="2375709" cy="366516"/>
          </a:xfrm>
        </p:grpSpPr>
        <p:pic>
          <p:nvPicPr>
            <p:cNvPr id="136" name="図 135">
              <a:extLst>
                <a:ext uri="{FF2B5EF4-FFF2-40B4-BE49-F238E27FC236}">
                  <a16:creationId xmlns:a16="http://schemas.microsoft.com/office/drawing/2014/main" id="{D0353429-F653-E6BC-BD1D-001B82F09C32}"/>
                </a:ext>
              </a:extLst>
            </p:cNvPr>
            <p:cNvPicPr>
              <a:picLocks noChangeAspect="1"/>
            </p:cNvPicPr>
            <p:nvPr/>
          </p:nvPicPr>
          <p:blipFill>
            <a:blip r:embed="rId16"/>
            <a:stretch>
              <a:fillRect/>
            </a:stretch>
          </p:blipFill>
          <p:spPr>
            <a:xfrm>
              <a:off x="8010462" y="1668110"/>
              <a:ext cx="434090" cy="365705"/>
            </a:xfrm>
            <a:prstGeom prst="rect">
              <a:avLst/>
            </a:prstGeom>
          </p:spPr>
        </p:pic>
        <p:pic>
          <p:nvPicPr>
            <p:cNvPr id="138" name="図 137">
              <a:extLst>
                <a:ext uri="{FF2B5EF4-FFF2-40B4-BE49-F238E27FC236}">
                  <a16:creationId xmlns:a16="http://schemas.microsoft.com/office/drawing/2014/main" id="{8BFCD443-D0FA-8700-093F-D3DB5B55BDEC}"/>
                </a:ext>
              </a:extLst>
            </p:cNvPr>
            <p:cNvPicPr>
              <a:picLocks noChangeAspect="1"/>
            </p:cNvPicPr>
            <p:nvPr/>
          </p:nvPicPr>
          <p:blipFill>
            <a:blip r:embed="rId17"/>
            <a:stretch>
              <a:fillRect/>
            </a:stretch>
          </p:blipFill>
          <p:spPr>
            <a:xfrm>
              <a:off x="8512487" y="1668110"/>
              <a:ext cx="443239" cy="313963"/>
            </a:xfrm>
            <a:prstGeom prst="rect">
              <a:avLst/>
            </a:prstGeom>
          </p:spPr>
        </p:pic>
        <p:pic>
          <p:nvPicPr>
            <p:cNvPr id="142" name="Picture 2" descr="365日おそうじラクラク宣言">
              <a:extLst>
                <a:ext uri="{FF2B5EF4-FFF2-40B4-BE49-F238E27FC236}">
                  <a16:creationId xmlns:a16="http://schemas.microsoft.com/office/drawing/2014/main" id="{C254D9C4-4E1B-E100-DBC0-BA66DCB3FF17}"/>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287583" y="1733171"/>
              <a:ext cx="334353" cy="300644"/>
            </a:xfrm>
            <a:prstGeom prst="rect">
              <a:avLst/>
            </a:prstGeom>
            <a:noFill/>
            <a:extLst>
              <a:ext uri="{909E8E84-426E-40DD-AFC4-6F175D3DCCD1}">
                <a14:hiddenFill xmlns:a14="http://schemas.microsoft.com/office/drawing/2010/main">
                  <a:solidFill>
                    <a:srgbClr val="FFFFFF"/>
                  </a:solidFill>
                </a14:hiddenFill>
              </a:ext>
            </a:extLst>
          </p:spPr>
        </p:pic>
        <p:pic>
          <p:nvPicPr>
            <p:cNvPr id="217" name="図 216">
              <a:extLst>
                <a:ext uri="{FF2B5EF4-FFF2-40B4-BE49-F238E27FC236}">
                  <a16:creationId xmlns:a16="http://schemas.microsoft.com/office/drawing/2014/main" id="{859C7A12-B698-A905-DA8C-C4CBE2DA2D8C}"/>
                </a:ext>
              </a:extLst>
            </p:cNvPr>
            <p:cNvPicPr>
              <a:picLocks noChangeAspect="1"/>
            </p:cNvPicPr>
            <p:nvPr/>
          </p:nvPicPr>
          <p:blipFill>
            <a:blip r:embed="rId19"/>
            <a:stretch>
              <a:fillRect/>
            </a:stretch>
          </p:blipFill>
          <p:spPr>
            <a:xfrm>
              <a:off x="7629887" y="1760254"/>
              <a:ext cx="312641" cy="273561"/>
            </a:xfrm>
            <a:prstGeom prst="rect">
              <a:avLst/>
            </a:prstGeom>
          </p:spPr>
        </p:pic>
        <p:pic>
          <p:nvPicPr>
            <p:cNvPr id="256" name="図 255">
              <a:extLst>
                <a:ext uri="{FF2B5EF4-FFF2-40B4-BE49-F238E27FC236}">
                  <a16:creationId xmlns:a16="http://schemas.microsoft.com/office/drawing/2014/main" id="{99179A00-46B3-05CD-9AD2-C01F2696DFB2}"/>
                </a:ext>
              </a:extLst>
            </p:cNvPr>
            <p:cNvPicPr>
              <a:picLocks noChangeAspect="1"/>
            </p:cNvPicPr>
            <p:nvPr/>
          </p:nvPicPr>
          <p:blipFill>
            <a:blip r:embed="rId20"/>
            <a:stretch>
              <a:fillRect/>
            </a:stretch>
          </p:blipFill>
          <p:spPr>
            <a:xfrm>
              <a:off x="7246227" y="1866443"/>
              <a:ext cx="315725" cy="162373"/>
            </a:xfrm>
            <a:prstGeom prst="rect">
              <a:avLst/>
            </a:prstGeom>
          </p:spPr>
        </p:pic>
        <p:pic>
          <p:nvPicPr>
            <p:cNvPr id="5" name="図 4">
              <a:extLst>
                <a:ext uri="{FF2B5EF4-FFF2-40B4-BE49-F238E27FC236}">
                  <a16:creationId xmlns:a16="http://schemas.microsoft.com/office/drawing/2014/main" id="{B50E838E-554C-A96B-6D58-96D0AA9CF395}"/>
                </a:ext>
              </a:extLst>
            </p:cNvPr>
            <p:cNvPicPr>
              <a:picLocks noChangeAspect="1"/>
            </p:cNvPicPr>
            <p:nvPr/>
          </p:nvPicPr>
          <p:blipFill>
            <a:blip r:embed="rId21"/>
            <a:stretch>
              <a:fillRect/>
            </a:stretch>
          </p:blipFill>
          <p:spPr>
            <a:xfrm>
              <a:off x="8996581" y="1672962"/>
              <a:ext cx="276566" cy="361664"/>
            </a:xfrm>
            <a:prstGeom prst="rect">
              <a:avLst/>
            </a:prstGeom>
          </p:spPr>
        </p:pic>
      </p:grpSp>
      <p:grpSp>
        <p:nvGrpSpPr>
          <p:cNvPr id="14" name="グループ化 13">
            <a:extLst>
              <a:ext uri="{FF2B5EF4-FFF2-40B4-BE49-F238E27FC236}">
                <a16:creationId xmlns:a16="http://schemas.microsoft.com/office/drawing/2014/main" id="{F177A357-220E-B5F8-DF33-75AD6FD26419}"/>
              </a:ext>
            </a:extLst>
          </p:cNvPr>
          <p:cNvGrpSpPr/>
          <p:nvPr/>
        </p:nvGrpSpPr>
        <p:grpSpPr>
          <a:xfrm>
            <a:off x="5802484" y="2798373"/>
            <a:ext cx="3579291" cy="403863"/>
            <a:chOff x="142875" y="4041734"/>
            <a:chExt cx="3579291" cy="403863"/>
          </a:xfrm>
        </p:grpSpPr>
        <p:grpSp>
          <p:nvGrpSpPr>
            <p:cNvPr id="15" name="グループ化 14">
              <a:extLst>
                <a:ext uri="{FF2B5EF4-FFF2-40B4-BE49-F238E27FC236}">
                  <a16:creationId xmlns:a16="http://schemas.microsoft.com/office/drawing/2014/main" id="{0B58B1E9-EBD6-3C52-72E0-81AF9B72D1BF}"/>
                </a:ext>
              </a:extLst>
            </p:cNvPr>
            <p:cNvGrpSpPr/>
            <p:nvPr/>
          </p:nvGrpSpPr>
          <p:grpSpPr>
            <a:xfrm>
              <a:off x="142875" y="4041734"/>
              <a:ext cx="3579291" cy="355265"/>
              <a:chOff x="344488" y="2605651"/>
              <a:chExt cx="3579291" cy="355265"/>
            </a:xfrm>
          </p:grpSpPr>
          <p:pic>
            <p:nvPicPr>
              <p:cNvPr id="23" name="図 22">
                <a:extLst>
                  <a:ext uri="{FF2B5EF4-FFF2-40B4-BE49-F238E27FC236}">
                    <a16:creationId xmlns:a16="http://schemas.microsoft.com/office/drawing/2014/main" id="{0CDC9414-04DF-9F82-4DAC-AE6A4C6A65F8}"/>
                  </a:ext>
                </a:extLst>
              </p:cNvPr>
              <p:cNvPicPr>
                <a:picLocks noChangeAspect="1"/>
              </p:cNvPicPr>
              <p:nvPr/>
            </p:nvPicPr>
            <p:blipFill>
              <a:blip r:embed="rId22"/>
              <a:stretch>
                <a:fillRect/>
              </a:stretch>
            </p:blipFill>
            <p:spPr>
              <a:xfrm>
                <a:off x="1007458" y="2672916"/>
                <a:ext cx="261818" cy="288000"/>
              </a:xfrm>
              <a:prstGeom prst="rect">
                <a:avLst/>
              </a:prstGeom>
            </p:spPr>
          </p:pic>
          <p:pic>
            <p:nvPicPr>
              <p:cNvPr id="24" name="図 23">
                <a:extLst>
                  <a:ext uri="{FF2B5EF4-FFF2-40B4-BE49-F238E27FC236}">
                    <a16:creationId xmlns:a16="http://schemas.microsoft.com/office/drawing/2014/main" id="{87512A73-E7B1-80D8-7036-D9DE867CA4FB}"/>
                  </a:ext>
                </a:extLst>
              </p:cNvPr>
              <p:cNvPicPr>
                <a:picLocks noChangeAspect="1"/>
              </p:cNvPicPr>
              <p:nvPr/>
            </p:nvPicPr>
            <p:blipFill>
              <a:blip r:embed="rId23"/>
              <a:stretch>
                <a:fillRect/>
              </a:stretch>
            </p:blipFill>
            <p:spPr>
              <a:xfrm>
                <a:off x="344488" y="2672916"/>
                <a:ext cx="261819" cy="288000"/>
              </a:xfrm>
              <a:prstGeom prst="rect">
                <a:avLst/>
              </a:prstGeom>
            </p:spPr>
          </p:pic>
          <p:pic>
            <p:nvPicPr>
              <p:cNvPr id="25" name="図 24">
                <a:extLst>
                  <a:ext uri="{FF2B5EF4-FFF2-40B4-BE49-F238E27FC236}">
                    <a16:creationId xmlns:a16="http://schemas.microsoft.com/office/drawing/2014/main" id="{E7EB17CB-13ED-51FE-56C1-B8290F190371}"/>
                  </a:ext>
                </a:extLst>
              </p:cNvPr>
              <p:cNvPicPr>
                <a:picLocks noChangeAspect="1"/>
              </p:cNvPicPr>
              <p:nvPr/>
            </p:nvPicPr>
            <p:blipFill>
              <a:blip r:embed="rId24"/>
              <a:stretch>
                <a:fillRect/>
              </a:stretch>
            </p:blipFill>
            <p:spPr>
              <a:xfrm>
                <a:off x="565478" y="2672916"/>
                <a:ext cx="261819" cy="288000"/>
              </a:xfrm>
              <a:prstGeom prst="rect">
                <a:avLst/>
              </a:prstGeom>
            </p:spPr>
          </p:pic>
          <p:pic>
            <p:nvPicPr>
              <p:cNvPr id="26" name="図 25">
                <a:extLst>
                  <a:ext uri="{FF2B5EF4-FFF2-40B4-BE49-F238E27FC236}">
                    <a16:creationId xmlns:a16="http://schemas.microsoft.com/office/drawing/2014/main" id="{F100B5BC-8D30-D86F-F564-C9F06DFA7461}"/>
                  </a:ext>
                </a:extLst>
              </p:cNvPr>
              <p:cNvPicPr>
                <a:picLocks noChangeAspect="1"/>
              </p:cNvPicPr>
              <p:nvPr/>
            </p:nvPicPr>
            <p:blipFill>
              <a:blip r:embed="rId25"/>
              <a:stretch>
                <a:fillRect/>
              </a:stretch>
            </p:blipFill>
            <p:spPr>
              <a:xfrm>
                <a:off x="786468" y="2672916"/>
                <a:ext cx="261819" cy="288000"/>
              </a:xfrm>
              <a:prstGeom prst="rect">
                <a:avLst/>
              </a:prstGeom>
            </p:spPr>
          </p:pic>
          <p:pic>
            <p:nvPicPr>
              <p:cNvPr id="27" name="図 26">
                <a:extLst>
                  <a:ext uri="{FF2B5EF4-FFF2-40B4-BE49-F238E27FC236}">
                    <a16:creationId xmlns:a16="http://schemas.microsoft.com/office/drawing/2014/main" id="{F97E2811-A0E4-86D5-1321-B9C7B8AD8CFC}"/>
                  </a:ext>
                </a:extLst>
              </p:cNvPr>
              <p:cNvPicPr>
                <a:picLocks noChangeAspect="1"/>
              </p:cNvPicPr>
              <p:nvPr/>
            </p:nvPicPr>
            <p:blipFill>
              <a:blip r:embed="rId26"/>
              <a:stretch>
                <a:fillRect/>
              </a:stretch>
            </p:blipFill>
            <p:spPr>
              <a:xfrm>
                <a:off x="1228448" y="2672916"/>
                <a:ext cx="261819" cy="288000"/>
              </a:xfrm>
              <a:prstGeom prst="rect">
                <a:avLst/>
              </a:prstGeom>
            </p:spPr>
          </p:pic>
          <p:pic>
            <p:nvPicPr>
              <p:cNvPr id="28" name="図 27">
                <a:extLst>
                  <a:ext uri="{FF2B5EF4-FFF2-40B4-BE49-F238E27FC236}">
                    <a16:creationId xmlns:a16="http://schemas.microsoft.com/office/drawing/2014/main" id="{E3E01A26-810E-F260-C560-C07B0217E767}"/>
                  </a:ext>
                </a:extLst>
              </p:cNvPr>
              <p:cNvPicPr>
                <a:picLocks noChangeAspect="1"/>
              </p:cNvPicPr>
              <p:nvPr/>
            </p:nvPicPr>
            <p:blipFill>
              <a:blip r:embed="rId27"/>
              <a:stretch>
                <a:fillRect/>
              </a:stretch>
            </p:blipFill>
            <p:spPr>
              <a:xfrm>
                <a:off x="1449437" y="2672916"/>
                <a:ext cx="261819" cy="288000"/>
              </a:xfrm>
              <a:prstGeom prst="rect">
                <a:avLst/>
              </a:prstGeom>
            </p:spPr>
          </p:pic>
          <p:pic>
            <p:nvPicPr>
              <p:cNvPr id="29" name="図 28">
                <a:extLst>
                  <a:ext uri="{FF2B5EF4-FFF2-40B4-BE49-F238E27FC236}">
                    <a16:creationId xmlns:a16="http://schemas.microsoft.com/office/drawing/2014/main" id="{2B81D1E4-2CE9-974B-6B1B-5D1CA850FB20}"/>
                  </a:ext>
                </a:extLst>
              </p:cNvPr>
              <p:cNvPicPr>
                <a:picLocks noChangeAspect="1"/>
              </p:cNvPicPr>
              <p:nvPr/>
            </p:nvPicPr>
            <p:blipFill>
              <a:blip r:embed="rId28"/>
              <a:stretch>
                <a:fillRect/>
              </a:stretch>
            </p:blipFill>
            <p:spPr>
              <a:xfrm>
                <a:off x="1670427" y="2672916"/>
                <a:ext cx="261819" cy="288000"/>
              </a:xfrm>
              <a:prstGeom prst="rect">
                <a:avLst/>
              </a:prstGeom>
            </p:spPr>
          </p:pic>
          <p:pic>
            <p:nvPicPr>
              <p:cNvPr id="30" name="図 29">
                <a:extLst>
                  <a:ext uri="{FF2B5EF4-FFF2-40B4-BE49-F238E27FC236}">
                    <a16:creationId xmlns:a16="http://schemas.microsoft.com/office/drawing/2014/main" id="{F36B08E7-66A2-7B39-990B-951D207627FA}"/>
                  </a:ext>
                </a:extLst>
              </p:cNvPr>
              <p:cNvPicPr>
                <a:picLocks noChangeAspect="1"/>
              </p:cNvPicPr>
              <p:nvPr/>
            </p:nvPicPr>
            <p:blipFill>
              <a:blip r:embed="rId29"/>
              <a:stretch>
                <a:fillRect/>
              </a:stretch>
            </p:blipFill>
            <p:spPr>
              <a:xfrm>
                <a:off x="1891417" y="2672916"/>
                <a:ext cx="261819" cy="288000"/>
              </a:xfrm>
              <a:prstGeom prst="rect">
                <a:avLst/>
              </a:prstGeom>
            </p:spPr>
          </p:pic>
          <p:pic>
            <p:nvPicPr>
              <p:cNvPr id="31" name="図 30">
                <a:extLst>
                  <a:ext uri="{FF2B5EF4-FFF2-40B4-BE49-F238E27FC236}">
                    <a16:creationId xmlns:a16="http://schemas.microsoft.com/office/drawing/2014/main" id="{05D97EAD-4263-ED71-01DA-5F3E7F672882}"/>
                  </a:ext>
                </a:extLst>
              </p:cNvPr>
              <p:cNvPicPr>
                <a:picLocks noChangeAspect="1"/>
              </p:cNvPicPr>
              <p:nvPr/>
            </p:nvPicPr>
            <p:blipFill>
              <a:blip r:embed="rId30"/>
              <a:stretch>
                <a:fillRect/>
              </a:stretch>
            </p:blipFill>
            <p:spPr>
              <a:xfrm>
                <a:off x="2112407" y="2672916"/>
                <a:ext cx="261819" cy="288000"/>
              </a:xfrm>
              <a:prstGeom prst="rect">
                <a:avLst/>
              </a:prstGeom>
            </p:spPr>
          </p:pic>
          <p:pic>
            <p:nvPicPr>
              <p:cNvPr id="32" name="図 31">
                <a:extLst>
                  <a:ext uri="{FF2B5EF4-FFF2-40B4-BE49-F238E27FC236}">
                    <a16:creationId xmlns:a16="http://schemas.microsoft.com/office/drawing/2014/main" id="{579F8680-4F8B-98B6-F401-9EF4610CB862}"/>
                  </a:ext>
                </a:extLst>
              </p:cNvPr>
              <p:cNvPicPr>
                <a:picLocks noChangeAspect="1"/>
              </p:cNvPicPr>
              <p:nvPr/>
            </p:nvPicPr>
            <p:blipFill>
              <a:blip r:embed="rId31"/>
              <a:stretch>
                <a:fillRect/>
              </a:stretch>
            </p:blipFill>
            <p:spPr>
              <a:xfrm>
                <a:off x="2333397" y="2672916"/>
                <a:ext cx="261819" cy="288000"/>
              </a:xfrm>
              <a:prstGeom prst="rect">
                <a:avLst/>
              </a:prstGeom>
            </p:spPr>
          </p:pic>
          <p:pic>
            <p:nvPicPr>
              <p:cNvPr id="33" name="図 32">
                <a:extLst>
                  <a:ext uri="{FF2B5EF4-FFF2-40B4-BE49-F238E27FC236}">
                    <a16:creationId xmlns:a16="http://schemas.microsoft.com/office/drawing/2014/main" id="{CAAE64A1-8557-46F8-1C2B-5F1F9FE43977}"/>
                  </a:ext>
                </a:extLst>
              </p:cNvPr>
              <p:cNvPicPr>
                <a:picLocks noChangeAspect="1"/>
              </p:cNvPicPr>
              <p:nvPr/>
            </p:nvPicPr>
            <p:blipFill>
              <a:blip r:embed="rId32"/>
              <a:stretch>
                <a:fillRect/>
              </a:stretch>
            </p:blipFill>
            <p:spPr>
              <a:xfrm>
                <a:off x="2554387" y="2672916"/>
                <a:ext cx="261819" cy="288000"/>
              </a:xfrm>
              <a:prstGeom prst="rect">
                <a:avLst/>
              </a:prstGeom>
            </p:spPr>
          </p:pic>
          <p:pic>
            <p:nvPicPr>
              <p:cNvPr id="34" name="図 33">
                <a:extLst>
                  <a:ext uri="{FF2B5EF4-FFF2-40B4-BE49-F238E27FC236}">
                    <a16:creationId xmlns:a16="http://schemas.microsoft.com/office/drawing/2014/main" id="{08F34D4D-B7E1-D7A3-567D-F37E3C89789B}"/>
                  </a:ext>
                </a:extLst>
              </p:cNvPr>
              <p:cNvPicPr>
                <a:picLocks noChangeAspect="1"/>
              </p:cNvPicPr>
              <p:nvPr/>
            </p:nvPicPr>
            <p:blipFill>
              <a:blip r:embed="rId33"/>
              <a:stretch>
                <a:fillRect/>
              </a:stretch>
            </p:blipFill>
            <p:spPr>
              <a:xfrm>
                <a:off x="2775377" y="2672916"/>
                <a:ext cx="261819" cy="288000"/>
              </a:xfrm>
              <a:prstGeom prst="rect">
                <a:avLst/>
              </a:prstGeom>
            </p:spPr>
          </p:pic>
          <p:pic>
            <p:nvPicPr>
              <p:cNvPr id="35" name="図 34">
                <a:extLst>
                  <a:ext uri="{FF2B5EF4-FFF2-40B4-BE49-F238E27FC236}">
                    <a16:creationId xmlns:a16="http://schemas.microsoft.com/office/drawing/2014/main" id="{E6D2585C-5D2E-B1C1-9227-B1433638AB8C}"/>
                  </a:ext>
                </a:extLst>
              </p:cNvPr>
              <p:cNvPicPr>
                <a:picLocks noChangeAspect="1"/>
              </p:cNvPicPr>
              <p:nvPr/>
            </p:nvPicPr>
            <p:blipFill>
              <a:blip r:embed="rId34"/>
              <a:stretch>
                <a:fillRect/>
              </a:stretch>
            </p:blipFill>
            <p:spPr>
              <a:xfrm>
                <a:off x="2996367" y="2672916"/>
                <a:ext cx="261819" cy="288000"/>
              </a:xfrm>
              <a:prstGeom prst="rect">
                <a:avLst/>
              </a:prstGeom>
            </p:spPr>
          </p:pic>
          <p:pic>
            <p:nvPicPr>
              <p:cNvPr id="36" name="図 35">
                <a:extLst>
                  <a:ext uri="{FF2B5EF4-FFF2-40B4-BE49-F238E27FC236}">
                    <a16:creationId xmlns:a16="http://schemas.microsoft.com/office/drawing/2014/main" id="{1A213298-13F9-8535-737F-CA85B89375BB}"/>
                  </a:ext>
                </a:extLst>
              </p:cNvPr>
              <p:cNvPicPr>
                <a:picLocks noChangeAspect="1"/>
              </p:cNvPicPr>
              <p:nvPr/>
            </p:nvPicPr>
            <p:blipFill>
              <a:blip r:embed="rId35"/>
              <a:stretch>
                <a:fillRect/>
              </a:stretch>
            </p:blipFill>
            <p:spPr>
              <a:xfrm>
                <a:off x="3217357" y="2672916"/>
                <a:ext cx="261819" cy="288000"/>
              </a:xfrm>
              <a:prstGeom prst="rect">
                <a:avLst/>
              </a:prstGeom>
            </p:spPr>
          </p:pic>
          <p:pic>
            <p:nvPicPr>
              <p:cNvPr id="37" name="図 36">
                <a:extLst>
                  <a:ext uri="{FF2B5EF4-FFF2-40B4-BE49-F238E27FC236}">
                    <a16:creationId xmlns:a16="http://schemas.microsoft.com/office/drawing/2014/main" id="{5EF49074-9EBB-9408-816D-52E4296BCCDF}"/>
                  </a:ext>
                </a:extLst>
              </p:cNvPr>
              <p:cNvPicPr>
                <a:picLocks noChangeAspect="1"/>
              </p:cNvPicPr>
              <p:nvPr/>
            </p:nvPicPr>
            <p:blipFill>
              <a:blip r:embed="rId36"/>
              <a:stretch>
                <a:fillRect/>
              </a:stretch>
            </p:blipFill>
            <p:spPr>
              <a:xfrm>
                <a:off x="3438347" y="2672916"/>
                <a:ext cx="261819" cy="288000"/>
              </a:xfrm>
              <a:prstGeom prst="rect">
                <a:avLst/>
              </a:prstGeom>
            </p:spPr>
          </p:pic>
          <p:pic>
            <p:nvPicPr>
              <p:cNvPr id="38" name="図 37">
                <a:extLst>
                  <a:ext uri="{FF2B5EF4-FFF2-40B4-BE49-F238E27FC236}">
                    <a16:creationId xmlns:a16="http://schemas.microsoft.com/office/drawing/2014/main" id="{C75B98D1-A4A8-C869-AC57-8F7150B2D7C8}"/>
                  </a:ext>
                </a:extLst>
              </p:cNvPr>
              <p:cNvPicPr>
                <a:picLocks noChangeAspect="1"/>
              </p:cNvPicPr>
              <p:nvPr/>
            </p:nvPicPr>
            <p:blipFill>
              <a:blip r:embed="rId37"/>
              <a:stretch>
                <a:fillRect/>
              </a:stretch>
            </p:blipFill>
            <p:spPr>
              <a:xfrm>
                <a:off x="3659343" y="2672916"/>
                <a:ext cx="264436" cy="288000"/>
              </a:xfrm>
              <a:prstGeom prst="rect">
                <a:avLst/>
              </a:prstGeom>
            </p:spPr>
          </p:pic>
          <p:sp>
            <p:nvSpPr>
              <p:cNvPr id="39" name="テキスト ボックス 38">
                <a:extLst>
                  <a:ext uri="{FF2B5EF4-FFF2-40B4-BE49-F238E27FC236}">
                    <a16:creationId xmlns:a16="http://schemas.microsoft.com/office/drawing/2014/main" id="{85A83B13-C26C-880E-DF95-79551B20F52E}"/>
                  </a:ext>
                </a:extLst>
              </p:cNvPr>
              <p:cNvSpPr txBox="1"/>
              <p:nvPr/>
            </p:nvSpPr>
            <p:spPr>
              <a:xfrm>
                <a:off x="2356294" y="2605651"/>
                <a:ext cx="216024" cy="84639"/>
              </a:xfrm>
              <a:prstGeom prst="rect">
                <a:avLst/>
              </a:prstGeom>
              <a:noFill/>
            </p:spPr>
            <p:txBody>
              <a:bodyPr wrap="square" lIns="0" tIns="0" rIns="0" bIns="0" rtlCol="0">
                <a:spAutoFit/>
              </a:bodyPr>
              <a:lstStyle/>
              <a:p>
                <a:pPr algn="ctr"/>
                <a:r>
                  <a:rPr kumimoji="1" lang="ja-JP" altLang="en-US" sz="550" kern="0" spc="-70" dirty="0">
                    <a:solidFill>
                      <a:srgbClr val="542400"/>
                    </a:solidFill>
                    <a:latin typeface="+mn-ea"/>
                  </a:rPr>
                  <a:t>★★★</a:t>
                </a:r>
              </a:p>
            </p:txBody>
          </p:sp>
          <p:sp>
            <p:nvSpPr>
              <p:cNvPr id="40" name="テキスト ボックス 39">
                <a:extLst>
                  <a:ext uri="{FF2B5EF4-FFF2-40B4-BE49-F238E27FC236}">
                    <a16:creationId xmlns:a16="http://schemas.microsoft.com/office/drawing/2014/main" id="{2D3DCDF7-CF4F-0D53-39B6-11835940D0EF}"/>
                  </a:ext>
                </a:extLst>
              </p:cNvPr>
              <p:cNvSpPr txBox="1"/>
              <p:nvPr/>
            </p:nvSpPr>
            <p:spPr>
              <a:xfrm>
                <a:off x="2577284" y="2605651"/>
                <a:ext cx="216024" cy="84639"/>
              </a:xfrm>
              <a:prstGeom prst="rect">
                <a:avLst/>
              </a:prstGeom>
              <a:noFill/>
            </p:spPr>
            <p:txBody>
              <a:bodyPr wrap="square" lIns="0" tIns="0" rIns="0" bIns="0" rtlCol="0">
                <a:spAutoFit/>
              </a:bodyPr>
              <a:lstStyle/>
              <a:p>
                <a:pPr algn="ctr"/>
                <a:r>
                  <a:rPr kumimoji="1" lang="ja-JP" altLang="en-US" sz="550" kern="0" spc="-70" dirty="0">
                    <a:solidFill>
                      <a:srgbClr val="542400"/>
                    </a:solidFill>
                    <a:latin typeface="+mn-ea"/>
                  </a:rPr>
                  <a:t>★★★</a:t>
                </a:r>
              </a:p>
            </p:txBody>
          </p:sp>
          <p:sp>
            <p:nvSpPr>
              <p:cNvPr id="41" name="テキスト ボックス 40">
                <a:extLst>
                  <a:ext uri="{FF2B5EF4-FFF2-40B4-BE49-F238E27FC236}">
                    <a16:creationId xmlns:a16="http://schemas.microsoft.com/office/drawing/2014/main" id="{D0EF31F0-0711-7B44-7F80-4FA4A7830251}"/>
                  </a:ext>
                </a:extLst>
              </p:cNvPr>
              <p:cNvSpPr txBox="1"/>
              <p:nvPr/>
            </p:nvSpPr>
            <p:spPr>
              <a:xfrm>
                <a:off x="3683548" y="2605651"/>
                <a:ext cx="216024" cy="84639"/>
              </a:xfrm>
              <a:prstGeom prst="rect">
                <a:avLst/>
              </a:prstGeom>
              <a:noFill/>
            </p:spPr>
            <p:txBody>
              <a:bodyPr wrap="square" lIns="0" tIns="0" rIns="0" bIns="0" rtlCol="0">
                <a:spAutoFit/>
              </a:bodyPr>
              <a:lstStyle/>
              <a:p>
                <a:pPr algn="ctr"/>
                <a:r>
                  <a:rPr kumimoji="1" lang="ja-JP" altLang="en-US" sz="550" kern="0" spc="-70" dirty="0">
                    <a:solidFill>
                      <a:srgbClr val="542400"/>
                    </a:solidFill>
                    <a:latin typeface="+mn-ea"/>
                  </a:rPr>
                  <a:t>★★</a:t>
                </a:r>
              </a:p>
            </p:txBody>
          </p:sp>
        </p:grpSp>
        <p:sp>
          <p:nvSpPr>
            <p:cNvPr id="16" name="正方形/長方形 15">
              <a:extLst>
                <a:ext uri="{FF2B5EF4-FFF2-40B4-BE49-F238E27FC236}">
                  <a16:creationId xmlns:a16="http://schemas.microsoft.com/office/drawing/2014/main" id="{FC3217E6-DB01-F4D2-4759-8E43A79F0E06}"/>
                </a:ext>
              </a:extLst>
            </p:cNvPr>
            <p:cNvSpPr/>
            <p:nvPr/>
          </p:nvSpPr>
          <p:spPr>
            <a:xfrm>
              <a:off x="1048684" y="4391736"/>
              <a:ext cx="230762" cy="53861"/>
            </a:xfrm>
            <a:prstGeom prst="rect">
              <a:avLst/>
            </a:prstGeom>
          </p:spPr>
          <p:txBody>
            <a:bodyPr wrap="square" lIns="0" tIns="0" rIns="0" bIns="0">
              <a:spAutoFit/>
            </a:bodyPr>
            <a:lstStyle/>
            <a:p>
              <a:r>
                <a:rPr lang="en-US" altLang="ja-JP" sz="350" dirty="0">
                  <a:latin typeface="+mn-ea"/>
                </a:rPr>
                <a:t>※1 ※2 ※3</a:t>
              </a:r>
              <a:endParaRPr lang="ja-JP" altLang="en-US" sz="350" dirty="0">
                <a:latin typeface="+mn-ea"/>
              </a:endParaRPr>
            </a:p>
          </p:txBody>
        </p:sp>
        <p:sp>
          <p:nvSpPr>
            <p:cNvPr id="17" name="正方形/長方形 16">
              <a:extLst>
                <a:ext uri="{FF2B5EF4-FFF2-40B4-BE49-F238E27FC236}">
                  <a16:creationId xmlns:a16="http://schemas.microsoft.com/office/drawing/2014/main" id="{548B23C7-A23B-20EA-2F4F-8FC501A15593}"/>
                </a:ext>
              </a:extLst>
            </p:cNvPr>
            <p:cNvSpPr/>
            <p:nvPr/>
          </p:nvSpPr>
          <p:spPr>
            <a:xfrm>
              <a:off x="1279446" y="4391736"/>
              <a:ext cx="206940" cy="53861"/>
            </a:xfrm>
            <a:prstGeom prst="rect">
              <a:avLst/>
            </a:prstGeom>
          </p:spPr>
          <p:txBody>
            <a:bodyPr wrap="square" lIns="0" tIns="0" rIns="0" bIns="0">
              <a:spAutoFit/>
            </a:bodyPr>
            <a:lstStyle/>
            <a:p>
              <a:pPr algn="r"/>
              <a:r>
                <a:rPr lang="en-US" altLang="ja-JP" sz="350" dirty="0">
                  <a:latin typeface="+mn-ea"/>
                </a:rPr>
                <a:t>※1</a:t>
              </a:r>
              <a:endParaRPr lang="ja-JP" altLang="en-US" sz="350" dirty="0">
                <a:latin typeface="+mn-ea"/>
              </a:endParaRPr>
            </a:p>
          </p:txBody>
        </p:sp>
        <p:sp>
          <p:nvSpPr>
            <p:cNvPr id="18" name="正方形/長方形 17">
              <a:extLst>
                <a:ext uri="{FF2B5EF4-FFF2-40B4-BE49-F238E27FC236}">
                  <a16:creationId xmlns:a16="http://schemas.microsoft.com/office/drawing/2014/main" id="{1B640645-5472-FB9B-337E-99CB28340846}"/>
                </a:ext>
              </a:extLst>
            </p:cNvPr>
            <p:cNvSpPr/>
            <p:nvPr/>
          </p:nvSpPr>
          <p:spPr>
            <a:xfrm>
              <a:off x="1501547" y="4391736"/>
              <a:ext cx="206940" cy="53861"/>
            </a:xfrm>
            <a:prstGeom prst="rect">
              <a:avLst/>
            </a:prstGeom>
          </p:spPr>
          <p:txBody>
            <a:bodyPr wrap="square" lIns="0" tIns="0" rIns="0" bIns="0">
              <a:spAutoFit/>
            </a:bodyPr>
            <a:lstStyle/>
            <a:p>
              <a:pPr algn="r"/>
              <a:r>
                <a:rPr lang="en-US" altLang="ja-JP" sz="350" dirty="0">
                  <a:latin typeface="+mn-ea"/>
                </a:rPr>
                <a:t>※2</a:t>
              </a:r>
              <a:endParaRPr lang="ja-JP" altLang="en-US" sz="350" dirty="0">
                <a:latin typeface="+mn-ea"/>
              </a:endParaRPr>
            </a:p>
          </p:txBody>
        </p:sp>
        <p:sp>
          <p:nvSpPr>
            <p:cNvPr id="19" name="正方形/長方形 18">
              <a:extLst>
                <a:ext uri="{FF2B5EF4-FFF2-40B4-BE49-F238E27FC236}">
                  <a16:creationId xmlns:a16="http://schemas.microsoft.com/office/drawing/2014/main" id="{044425C5-CFA3-203A-EA9C-E0B17BE835C2}"/>
                </a:ext>
              </a:extLst>
            </p:cNvPr>
            <p:cNvSpPr/>
            <p:nvPr/>
          </p:nvSpPr>
          <p:spPr>
            <a:xfrm>
              <a:off x="1941326" y="4391736"/>
              <a:ext cx="206940" cy="53861"/>
            </a:xfrm>
            <a:prstGeom prst="rect">
              <a:avLst/>
            </a:prstGeom>
          </p:spPr>
          <p:txBody>
            <a:bodyPr wrap="square" lIns="0" tIns="0" rIns="0" bIns="0">
              <a:spAutoFit/>
            </a:bodyPr>
            <a:lstStyle/>
            <a:p>
              <a:pPr algn="r"/>
              <a:r>
                <a:rPr lang="en-US" altLang="ja-JP" sz="350" dirty="0">
                  <a:latin typeface="+mn-ea"/>
                </a:rPr>
                <a:t>※4</a:t>
              </a:r>
              <a:endParaRPr lang="ja-JP" altLang="en-US" sz="350" dirty="0">
                <a:latin typeface="+mn-ea"/>
              </a:endParaRPr>
            </a:p>
          </p:txBody>
        </p:sp>
        <p:sp>
          <p:nvSpPr>
            <p:cNvPr id="20" name="正方形/長方形 19">
              <a:extLst>
                <a:ext uri="{FF2B5EF4-FFF2-40B4-BE49-F238E27FC236}">
                  <a16:creationId xmlns:a16="http://schemas.microsoft.com/office/drawing/2014/main" id="{8C3B918E-18E9-FEC3-8E90-740979AC4D83}"/>
                </a:ext>
              </a:extLst>
            </p:cNvPr>
            <p:cNvSpPr/>
            <p:nvPr/>
          </p:nvSpPr>
          <p:spPr>
            <a:xfrm>
              <a:off x="2824863" y="4391736"/>
              <a:ext cx="206940" cy="53861"/>
            </a:xfrm>
            <a:prstGeom prst="rect">
              <a:avLst/>
            </a:prstGeom>
          </p:spPr>
          <p:txBody>
            <a:bodyPr wrap="square" lIns="0" tIns="0" rIns="0" bIns="0">
              <a:spAutoFit/>
            </a:bodyPr>
            <a:lstStyle/>
            <a:p>
              <a:pPr algn="r"/>
              <a:r>
                <a:rPr lang="en-US" altLang="ja-JP" sz="350" dirty="0">
                  <a:latin typeface="+mn-ea"/>
                </a:rPr>
                <a:t>※5</a:t>
              </a:r>
              <a:endParaRPr lang="ja-JP" altLang="en-US" sz="350" dirty="0">
                <a:latin typeface="+mn-ea"/>
              </a:endParaRPr>
            </a:p>
          </p:txBody>
        </p:sp>
        <p:sp>
          <p:nvSpPr>
            <p:cNvPr id="21" name="正方形/長方形 20">
              <a:extLst>
                <a:ext uri="{FF2B5EF4-FFF2-40B4-BE49-F238E27FC236}">
                  <a16:creationId xmlns:a16="http://schemas.microsoft.com/office/drawing/2014/main" id="{B5B837CF-2E67-D988-5A20-C6974C87288B}"/>
                </a:ext>
              </a:extLst>
            </p:cNvPr>
            <p:cNvSpPr/>
            <p:nvPr/>
          </p:nvSpPr>
          <p:spPr>
            <a:xfrm>
              <a:off x="3042120" y="4391736"/>
              <a:ext cx="206940" cy="53861"/>
            </a:xfrm>
            <a:prstGeom prst="rect">
              <a:avLst/>
            </a:prstGeom>
          </p:spPr>
          <p:txBody>
            <a:bodyPr wrap="square" lIns="0" tIns="0" rIns="0" bIns="0">
              <a:spAutoFit/>
            </a:bodyPr>
            <a:lstStyle/>
            <a:p>
              <a:pPr algn="r"/>
              <a:r>
                <a:rPr lang="en-US" altLang="ja-JP" sz="350" dirty="0">
                  <a:latin typeface="+mn-ea"/>
                </a:rPr>
                <a:t>※2</a:t>
              </a:r>
              <a:endParaRPr lang="ja-JP" altLang="en-US" sz="350" dirty="0">
                <a:latin typeface="+mn-ea"/>
              </a:endParaRPr>
            </a:p>
          </p:txBody>
        </p:sp>
        <p:sp>
          <p:nvSpPr>
            <p:cNvPr id="22" name="正方形/長方形 21">
              <a:extLst>
                <a:ext uri="{FF2B5EF4-FFF2-40B4-BE49-F238E27FC236}">
                  <a16:creationId xmlns:a16="http://schemas.microsoft.com/office/drawing/2014/main" id="{180E2307-7ECF-1BE0-FB6C-55D2FE9E3DA2}"/>
                </a:ext>
              </a:extLst>
            </p:cNvPr>
            <p:cNvSpPr/>
            <p:nvPr/>
          </p:nvSpPr>
          <p:spPr>
            <a:xfrm>
              <a:off x="3481935" y="4391736"/>
              <a:ext cx="206940" cy="53861"/>
            </a:xfrm>
            <a:prstGeom prst="rect">
              <a:avLst/>
            </a:prstGeom>
          </p:spPr>
          <p:txBody>
            <a:bodyPr wrap="square" lIns="0" tIns="0" rIns="0" bIns="0">
              <a:spAutoFit/>
            </a:bodyPr>
            <a:lstStyle/>
            <a:p>
              <a:pPr algn="r"/>
              <a:r>
                <a:rPr lang="en-US" altLang="ja-JP" sz="350" dirty="0">
                  <a:latin typeface="+mn-ea"/>
                </a:rPr>
                <a:t>※6</a:t>
              </a:r>
              <a:endParaRPr lang="ja-JP" altLang="en-US" sz="350" dirty="0">
                <a:latin typeface="+mn-ea"/>
              </a:endParaRPr>
            </a:p>
          </p:txBody>
        </p:sp>
      </p:grpSp>
      <p:grpSp>
        <p:nvGrpSpPr>
          <p:cNvPr id="42" name="グループ化 41">
            <a:extLst>
              <a:ext uri="{FF2B5EF4-FFF2-40B4-BE49-F238E27FC236}">
                <a16:creationId xmlns:a16="http://schemas.microsoft.com/office/drawing/2014/main" id="{A1CEF868-7456-A72B-9E9B-1DFD0359FD7E}"/>
              </a:ext>
            </a:extLst>
          </p:cNvPr>
          <p:cNvGrpSpPr/>
          <p:nvPr/>
        </p:nvGrpSpPr>
        <p:grpSpPr>
          <a:xfrm>
            <a:off x="5802484" y="3487687"/>
            <a:ext cx="3579291" cy="403863"/>
            <a:chOff x="142875" y="2724084"/>
            <a:chExt cx="3579291" cy="403863"/>
          </a:xfrm>
        </p:grpSpPr>
        <p:pic>
          <p:nvPicPr>
            <p:cNvPr id="43" name="図 42">
              <a:extLst>
                <a:ext uri="{FF2B5EF4-FFF2-40B4-BE49-F238E27FC236}">
                  <a16:creationId xmlns:a16="http://schemas.microsoft.com/office/drawing/2014/main" id="{500ED0CF-0700-2D47-503D-D71179B67CC4}"/>
                </a:ext>
              </a:extLst>
            </p:cNvPr>
            <p:cNvPicPr>
              <a:picLocks noChangeAspect="1"/>
            </p:cNvPicPr>
            <p:nvPr/>
          </p:nvPicPr>
          <p:blipFill>
            <a:blip r:embed="rId22"/>
            <a:stretch>
              <a:fillRect/>
            </a:stretch>
          </p:blipFill>
          <p:spPr>
            <a:xfrm>
              <a:off x="805845" y="2791349"/>
              <a:ext cx="261818" cy="288000"/>
            </a:xfrm>
            <a:prstGeom prst="rect">
              <a:avLst/>
            </a:prstGeom>
          </p:spPr>
        </p:pic>
        <p:pic>
          <p:nvPicPr>
            <p:cNvPr id="44" name="図 43">
              <a:extLst>
                <a:ext uri="{FF2B5EF4-FFF2-40B4-BE49-F238E27FC236}">
                  <a16:creationId xmlns:a16="http://schemas.microsoft.com/office/drawing/2014/main" id="{C385F577-E851-5289-0139-F358D0BBBC75}"/>
                </a:ext>
              </a:extLst>
            </p:cNvPr>
            <p:cNvPicPr>
              <a:picLocks noChangeAspect="1"/>
            </p:cNvPicPr>
            <p:nvPr/>
          </p:nvPicPr>
          <p:blipFill>
            <a:blip r:embed="rId23"/>
            <a:stretch>
              <a:fillRect/>
            </a:stretch>
          </p:blipFill>
          <p:spPr>
            <a:xfrm>
              <a:off x="142875" y="2791349"/>
              <a:ext cx="261819" cy="288000"/>
            </a:xfrm>
            <a:prstGeom prst="rect">
              <a:avLst/>
            </a:prstGeom>
          </p:spPr>
        </p:pic>
        <p:pic>
          <p:nvPicPr>
            <p:cNvPr id="45" name="図 44">
              <a:extLst>
                <a:ext uri="{FF2B5EF4-FFF2-40B4-BE49-F238E27FC236}">
                  <a16:creationId xmlns:a16="http://schemas.microsoft.com/office/drawing/2014/main" id="{B03BF1CE-F695-D5A7-30E6-BA4C5630B110}"/>
                </a:ext>
              </a:extLst>
            </p:cNvPr>
            <p:cNvPicPr>
              <a:picLocks noChangeAspect="1"/>
            </p:cNvPicPr>
            <p:nvPr/>
          </p:nvPicPr>
          <p:blipFill>
            <a:blip r:embed="rId24"/>
            <a:stretch>
              <a:fillRect/>
            </a:stretch>
          </p:blipFill>
          <p:spPr>
            <a:xfrm>
              <a:off x="363865" y="2791349"/>
              <a:ext cx="261819" cy="288000"/>
            </a:xfrm>
            <a:prstGeom prst="rect">
              <a:avLst/>
            </a:prstGeom>
          </p:spPr>
        </p:pic>
        <p:pic>
          <p:nvPicPr>
            <p:cNvPr id="46" name="図 45">
              <a:extLst>
                <a:ext uri="{FF2B5EF4-FFF2-40B4-BE49-F238E27FC236}">
                  <a16:creationId xmlns:a16="http://schemas.microsoft.com/office/drawing/2014/main" id="{844B7985-6C96-B786-29DD-260C97735B88}"/>
                </a:ext>
              </a:extLst>
            </p:cNvPr>
            <p:cNvPicPr>
              <a:picLocks noChangeAspect="1"/>
            </p:cNvPicPr>
            <p:nvPr/>
          </p:nvPicPr>
          <p:blipFill>
            <a:blip r:embed="rId29"/>
            <a:stretch>
              <a:fillRect/>
            </a:stretch>
          </p:blipFill>
          <p:spPr>
            <a:xfrm>
              <a:off x="1689804" y="2791349"/>
              <a:ext cx="261819" cy="288000"/>
            </a:xfrm>
            <a:prstGeom prst="rect">
              <a:avLst/>
            </a:prstGeom>
          </p:spPr>
        </p:pic>
        <p:pic>
          <p:nvPicPr>
            <p:cNvPr id="47" name="図 46">
              <a:extLst>
                <a:ext uri="{FF2B5EF4-FFF2-40B4-BE49-F238E27FC236}">
                  <a16:creationId xmlns:a16="http://schemas.microsoft.com/office/drawing/2014/main" id="{0B1DB73F-C637-EE7E-C889-46699CFC31E4}"/>
                </a:ext>
              </a:extLst>
            </p:cNvPr>
            <p:cNvPicPr>
              <a:picLocks noChangeAspect="1"/>
            </p:cNvPicPr>
            <p:nvPr/>
          </p:nvPicPr>
          <p:blipFill>
            <a:blip r:embed="rId30"/>
            <a:stretch>
              <a:fillRect/>
            </a:stretch>
          </p:blipFill>
          <p:spPr>
            <a:xfrm>
              <a:off x="1910794" y="2791349"/>
              <a:ext cx="261819" cy="288000"/>
            </a:xfrm>
            <a:prstGeom prst="rect">
              <a:avLst/>
            </a:prstGeom>
          </p:spPr>
        </p:pic>
        <p:pic>
          <p:nvPicPr>
            <p:cNvPr id="48" name="図 47">
              <a:extLst>
                <a:ext uri="{FF2B5EF4-FFF2-40B4-BE49-F238E27FC236}">
                  <a16:creationId xmlns:a16="http://schemas.microsoft.com/office/drawing/2014/main" id="{5F6C9FDA-DDF1-CD70-93FB-7010FF8AE2A4}"/>
                </a:ext>
              </a:extLst>
            </p:cNvPr>
            <p:cNvPicPr>
              <a:picLocks noChangeAspect="1"/>
            </p:cNvPicPr>
            <p:nvPr/>
          </p:nvPicPr>
          <p:blipFill>
            <a:blip r:embed="rId31"/>
            <a:stretch>
              <a:fillRect/>
            </a:stretch>
          </p:blipFill>
          <p:spPr>
            <a:xfrm>
              <a:off x="2131784" y="2791349"/>
              <a:ext cx="261819" cy="288000"/>
            </a:xfrm>
            <a:prstGeom prst="rect">
              <a:avLst/>
            </a:prstGeom>
          </p:spPr>
        </p:pic>
        <p:pic>
          <p:nvPicPr>
            <p:cNvPr id="49" name="図 48">
              <a:extLst>
                <a:ext uri="{FF2B5EF4-FFF2-40B4-BE49-F238E27FC236}">
                  <a16:creationId xmlns:a16="http://schemas.microsoft.com/office/drawing/2014/main" id="{39FAE439-6287-4A58-5FA3-DB340F46636F}"/>
                </a:ext>
              </a:extLst>
            </p:cNvPr>
            <p:cNvPicPr>
              <a:picLocks noChangeAspect="1"/>
            </p:cNvPicPr>
            <p:nvPr/>
          </p:nvPicPr>
          <p:blipFill>
            <a:blip r:embed="rId32"/>
            <a:stretch>
              <a:fillRect/>
            </a:stretch>
          </p:blipFill>
          <p:spPr>
            <a:xfrm>
              <a:off x="2352774" y="2791349"/>
              <a:ext cx="261819" cy="288000"/>
            </a:xfrm>
            <a:prstGeom prst="rect">
              <a:avLst/>
            </a:prstGeom>
          </p:spPr>
        </p:pic>
        <p:pic>
          <p:nvPicPr>
            <p:cNvPr id="50" name="図 49">
              <a:extLst>
                <a:ext uri="{FF2B5EF4-FFF2-40B4-BE49-F238E27FC236}">
                  <a16:creationId xmlns:a16="http://schemas.microsoft.com/office/drawing/2014/main" id="{36EECE46-0EF0-57D2-D239-CECCFA67A4D3}"/>
                </a:ext>
              </a:extLst>
            </p:cNvPr>
            <p:cNvPicPr>
              <a:picLocks noChangeAspect="1"/>
            </p:cNvPicPr>
            <p:nvPr/>
          </p:nvPicPr>
          <p:blipFill>
            <a:blip r:embed="rId33"/>
            <a:stretch>
              <a:fillRect/>
            </a:stretch>
          </p:blipFill>
          <p:spPr>
            <a:xfrm>
              <a:off x="2573764" y="2791349"/>
              <a:ext cx="261819" cy="288000"/>
            </a:xfrm>
            <a:prstGeom prst="rect">
              <a:avLst/>
            </a:prstGeom>
          </p:spPr>
        </p:pic>
        <p:pic>
          <p:nvPicPr>
            <p:cNvPr id="51" name="図 50">
              <a:extLst>
                <a:ext uri="{FF2B5EF4-FFF2-40B4-BE49-F238E27FC236}">
                  <a16:creationId xmlns:a16="http://schemas.microsoft.com/office/drawing/2014/main" id="{3FF6E218-AD8F-96FF-CE05-A9FEF974D5FC}"/>
                </a:ext>
              </a:extLst>
            </p:cNvPr>
            <p:cNvPicPr>
              <a:picLocks noChangeAspect="1"/>
            </p:cNvPicPr>
            <p:nvPr/>
          </p:nvPicPr>
          <p:blipFill>
            <a:blip r:embed="rId34"/>
            <a:stretch>
              <a:fillRect/>
            </a:stretch>
          </p:blipFill>
          <p:spPr>
            <a:xfrm>
              <a:off x="2794754" y="2791349"/>
              <a:ext cx="261819" cy="288000"/>
            </a:xfrm>
            <a:prstGeom prst="rect">
              <a:avLst/>
            </a:prstGeom>
          </p:spPr>
        </p:pic>
        <p:pic>
          <p:nvPicPr>
            <p:cNvPr id="52" name="図 51">
              <a:extLst>
                <a:ext uri="{FF2B5EF4-FFF2-40B4-BE49-F238E27FC236}">
                  <a16:creationId xmlns:a16="http://schemas.microsoft.com/office/drawing/2014/main" id="{8E0403B1-A9A5-386F-B38F-665AED872AA5}"/>
                </a:ext>
              </a:extLst>
            </p:cNvPr>
            <p:cNvPicPr>
              <a:picLocks noChangeAspect="1"/>
            </p:cNvPicPr>
            <p:nvPr/>
          </p:nvPicPr>
          <p:blipFill>
            <a:blip r:embed="rId36"/>
            <a:stretch>
              <a:fillRect/>
            </a:stretch>
          </p:blipFill>
          <p:spPr>
            <a:xfrm>
              <a:off x="3236734" y="2791349"/>
              <a:ext cx="261819" cy="288000"/>
            </a:xfrm>
            <a:prstGeom prst="rect">
              <a:avLst/>
            </a:prstGeom>
          </p:spPr>
        </p:pic>
        <p:sp>
          <p:nvSpPr>
            <p:cNvPr id="53" name="テキスト ボックス 52">
              <a:extLst>
                <a:ext uri="{FF2B5EF4-FFF2-40B4-BE49-F238E27FC236}">
                  <a16:creationId xmlns:a16="http://schemas.microsoft.com/office/drawing/2014/main" id="{AC5FB79A-7BD5-B9A1-9862-32879EF4E1E9}"/>
                </a:ext>
              </a:extLst>
            </p:cNvPr>
            <p:cNvSpPr txBox="1"/>
            <p:nvPr/>
          </p:nvSpPr>
          <p:spPr>
            <a:xfrm>
              <a:off x="2154681" y="2724084"/>
              <a:ext cx="216024" cy="84639"/>
            </a:xfrm>
            <a:prstGeom prst="rect">
              <a:avLst/>
            </a:prstGeom>
            <a:noFill/>
          </p:spPr>
          <p:txBody>
            <a:bodyPr wrap="square" lIns="0" tIns="0" rIns="0" bIns="0" rtlCol="0">
              <a:spAutoFit/>
            </a:bodyPr>
            <a:lstStyle/>
            <a:p>
              <a:pPr algn="ctr"/>
              <a:r>
                <a:rPr kumimoji="1" lang="ja-JP" altLang="en-US" sz="550" kern="0" spc="-70" dirty="0">
                  <a:solidFill>
                    <a:srgbClr val="542400"/>
                  </a:solidFill>
                  <a:latin typeface="+mn-ea"/>
                </a:rPr>
                <a:t>★★</a:t>
              </a:r>
            </a:p>
          </p:txBody>
        </p:sp>
        <p:sp>
          <p:nvSpPr>
            <p:cNvPr id="55" name="テキスト ボックス 54">
              <a:extLst>
                <a:ext uri="{FF2B5EF4-FFF2-40B4-BE49-F238E27FC236}">
                  <a16:creationId xmlns:a16="http://schemas.microsoft.com/office/drawing/2014/main" id="{89503247-3BE6-BE17-77F7-AE9C8DCC0026}"/>
                </a:ext>
              </a:extLst>
            </p:cNvPr>
            <p:cNvSpPr txBox="1"/>
            <p:nvPr/>
          </p:nvSpPr>
          <p:spPr>
            <a:xfrm>
              <a:off x="2375671" y="2724084"/>
              <a:ext cx="216024" cy="84639"/>
            </a:xfrm>
            <a:prstGeom prst="rect">
              <a:avLst/>
            </a:prstGeom>
            <a:noFill/>
          </p:spPr>
          <p:txBody>
            <a:bodyPr wrap="square" lIns="0" tIns="0" rIns="0" bIns="0" rtlCol="0">
              <a:spAutoFit/>
            </a:bodyPr>
            <a:lstStyle/>
            <a:p>
              <a:pPr algn="ctr"/>
              <a:r>
                <a:rPr kumimoji="1" lang="ja-JP" altLang="en-US" sz="550" kern="0" spc="-70" dirty="0">
                  <a:solidFill>
                    <a:srgbClr val="542400"/>
                  </a:solidFill>
                  <a:latin typeface="+mn-ea"/>
                </a:rPr>
                <a:t>★★</a:t>
              </a:r>
            </a:p>
          </p:txBody>
        </p:sp>
        <p:sp>
          <p:nvSpPr>
            <p:cNvPr id="56" name="正方形/長方形 55">
              <a:extLst>
                <a:ext uri="{FF2B5EF4-FFF2-40B4-BE49-F238E27FC236}">
                  <a16:creationId xmlns:a16="http://schemas.microsoft.com/office/drawing/2014/main" id="{05B34C33-390D-35A1-7067-133F0AB618E4}"/>
                </a:ext>
              </a:extLst>
            </p:cNvPr>
            <p:cNvSpPr/>
            <p:nvPr/>
          </p:nvSpPr>
          <p:spPr>
            <a:xfrm>
              <a:off x="1941326" y="3074086"/>
              <a:ext cx="206940" cy="53861"/>
            </a:xfrm>
            <a:prstGeom prst="rect">
              <a:avLst/>
            </a:prstGeom>
          </p:spPr>
          <p:txBody>
            <a:bodyPr wrap="square" lIns="0" tIns="0" rIns="0" bIns="0">
              <a:spAutoFit/>
            </a:bodyPr>
            <a:lstStyle/>
            <a:p>
              <a:pPr algn="r"/>
              <a:r>
                <a:rPr lang="en-US" altLang="ja-JP" sz="350" dirty="0">
                  <a:latin typeface="+mn-ea"/>
                </a:rPr>
                <a:t>※4</a:t>
              </a:r>
              <a:endParaRPr lang="ja-JP" altLang="en-US" sz="350" dirty="0">
                <a:latin typeface="+mn-ea"/>
              </a:endParaRPr>
            </a:p>
          </p:txBody>
        </p:sp>
        <p:sp>
          <p:nvSpPr>
            <p:cNvPr id="57" name="正方形/長方形 56">
              <a:extLst>
                <a:ext uri="{FF2B5EF4-FFF2-40B4-BE49-F238E27FC236}">
                  <a16:creationId xmlns:a16="http://schemas.microsoft.com/office/drawing/2014/main" id="{E604B6BF-189C-CE7D-2A21-1C9C2071F264}"/>
                </a:ext>
              </a:extLst>
            </p:cNvPr>
            <p:cNvSpPr/>
            <p:nvPr/>
          </p:nvSpPr>
          <p:spPr>
            <a:xfrm>
              <a:off x="2824863" y="3074086"/>
              <a:ext cx="206940" cy="53861"/>
            </a:xfrm>
            <a:prstGeom prst="rect">
              <a:avLst/>
            </a:prstGeom>
          </p:spPr>
          <p:txBody>
            <a:bodyPr wrap="square" lIns="0" tIns="0" rIns="0" bIns="0">
              <a:spAutoFit/>
            </a:bodyPr>
            <a:lstStyle/>
            <a:p>
              <a:pPr algn="r"/>
              <a:r>
                <a:rPr lang="en-US" altLang="ja-JP" sz="350" dirty="0">
                  <a:latin typeface="+mn-ea"/>
                </a:rPr>
                <a:t>※5</a:t>
              </a:r>
              <a:endParaRPr lang="ja-JP" altLang="en-US" sz="350" dirty="0">
                <a:latin typeface="+mn-ea"/>
              </a:endParaRPr>
            </a:p>
          </p:txBody>
        </p:sp>
        <p:pic>
          <p:nvPicPr>
            <p:cNvPr id="58" name="図 57">
              <a:extLst>
                <a:ext uri="{FF2B5EF4-FFF2-40B4-BE49-F238E27FC236}">
                  <a16:creationId xmlns:a16="http://schemas.microsoft.com/office/drawing/2014/main" id="{7336E28B-944A-47B4-5490-3C8CC73379B0}"/>
                </a:ext>
              </a:extLst>
            </p:cNvPr>
            <p:cNvPicPr>
              <a:picLocks noChangeAspect="1"/>
            </p:cNvPicPr>
            <p:nvPr/>
          </p:nvPicPr>
          <p:blipFill>
            <a:blip r:embed="rId38"/>
            <a:stretch>
              <a:fillRect/>
            </a:stretch>
          </p:blipFill>
          <p:spPr>
            <a:xfrm>
              <a:off x="3457730" y="2791349"/>
              <a:ext cx="264436" cy="288000"/>
            </a:xfrm>
            <a:prstGeom prst="rect">
              <a:avLst/>
            </a:prstGeom>
          </p:spPr>
        </p:pic>
        <p:pic>
          <p:nvPicPr>
            <p:cNvPr id="59" name="図 58">
              <a:extLst>
                <a:ext uri="{FF2B5EF4-FFF2-40B4-BE49-F238E27FC236}">
                  <a16:creationId xmlns:a16="http://schemas.microsoft.com/office/drawing/2014/main" id="{0C9201CF-287F-0F62-F4E1-849D67B55B23}"/>
                </a:ext>
              </a:extLst>
            </p:cNvPr>
            <p:cNvPicPr>
              <a:picLocks noChangeAspect="1"/>
            </p:cNvPicPr>
            <p:nvPr/>
          </p:nvPicPr>
          <p:blipFill>
            <a:blip r:embed="rId39"/>
            <a:stretch>
              <a:fillRect/>
            </a:stretch>
          </p:blipFill>
          <p:spPr>
            <a:xfrm>
              <a:off x="3015745" y="2791349"/>
              <a:ext cx="261818" cy="288000"/>
            </a:xfrm>
            <a:prstGeom prst="rect">
              <a:avLst/>
            </a:prstGeom>
          </p:spPr>
        </p:pic>
        <p:pic>
          <p:nvPicPr>
            <p:cNvPr id="60" name="図 59">
              <a:extLst>
                <a:ext uri="{FF2B5EF4-FFF2-40B4-BE49-F238E27FC236}">
                  <a16:creationId xmlns:a16="http://schemas.microsoft.com/office/drawing/2014/main" id="{6E21DA80-786A-F5F0-3C25-A5F12C6E0222}"/>
                </a:ext>
              </a:extLst>
            </p:cNvPr>
            <p:cNvPicPr>
              <a:picLocks noChangeAspect="1"/>
            </p:cNvPicPr>
            <p:nvPr/>
          </p:nvPicPr>
          <p:blipFill>
            <a:blip r:embed="rId40"/>
            <a:stretch>
              <a:fillRect/>
            </a:stretch>
          </p:blipFill>
          <p:spPr>
            <a:xfrm>
              <a:off x="1026835" y="2791349"/>
              <a:ext cx="261818" cy="288000"/>
            </a:xfrm>
            <a:prstGeom prst="rect">
              <a:avLst/>
            </a:prstGeom>
          </p:spPr>
        </p:pic>
        <p:pic>
          <p:nvPicPr>
            <p:cNvPr id="61" name="図 60">
              <a:extLst>
                <a:ext uri="{FF2B5EF4-FFF2-40B4-BE49-F238E27FC236}">
                  <a16:creationId xmlns:a16="http://schemas.microsoft.com/office/drawing/2014/main" id="{74982268-5341-944E-E3D6-67C1371B5DCE}"/>
                </a:ext>
              </a:extLst>
            </p:cNvPr>
            <p:cNvPicPr>
              <a:picLocks noChangeAspect="1"/>
            </p:cNvPicPr>
            <p:nvPr/>
          </p:nvPicPr>
          <p:blipFill>
            <a:blip r:embed="rId41"/>
            <a:stretch>
              <a:fillRect/>
            </a:stretch>
          </p:blipFill>
          <p:spPr>
            <a:xfrm>
              <a:off x="1247825" y="2791349"/>
              <a:ext cx="261818" cy="288000"/>
            </a:xfrm>
            <a:prstGeom prst="rect">
              <a:avLst/>
            </a:prstGeom>
          </p:spPr>
        </p:pic>
        <p:pic>
          <p:nvPicPr>
            <p:cNvPr id="62" name="図 61">
              <a:extLst>
                <a:ext uri="{FF2B5EF4-FFF2-40B4-BE49-F238E27FC236}">
                  <a16:creationId xmlns:a16="http://schemas.microsoft.com/office/drawing/2014/main" id="{CD683DE8-A8E8-E49C-FBBA-EEABF50932C0}"/>
                </a:ext>
              </a:extLst>
            </p:cNvPr>
            <p:cNvPicPr>
              <a:picLocks noChangeAspect="1"/>
            </p:cNvPicPr>
            <p:nvPr/>
          </p:nvPicPr>
          <p:blipFill>
            <a:blip r:embed="rId42"/>
            <a:stretch>
              <a:fillRect/>
            </a:stretch>
          </p:blipFill>
          <p:spPr>
            <a:xfrm>
              <a:off x="1468815" y="2791349"/>
              <a:ext cx="261818" cy="288000"/>
            </a:xfrm>
            <a:prstGeom prst="rect">
              <a:avLst/>
            </a:prstGeom>
          </p:spPr>
        </p:pic>
        <p:pic>
          <p:nvPicPr>
            <p:cNvPr id="63" name="図 62">
              <a:extLst>
                <a:ext uri="{FF2B5EF4-FFF2-40B4-BE49-F238E27FC236}">
                  <a16:creationId xmlns:a16="http://schemas.microsoft.com/office/drawing/2014/main" id="{04C9D1BC-1DE0-CC4A-BB9A-4EEB0B22CF47}"/>
                </a:ext>
              </a:extLst>
            </p:cNvPr>
            <p:cNvPicPr>
              <a:picLocks noChangeAspect="1"/>
            </p:cNvPicPr>
            <p:nvPr/>
          </p:nvPicPr>
          <p:blipFill>
            <a:blip r:embed="rId43"/>
            <a:stretch>
              <a:fillRect/>
            </a:stretch>
          </p:blipFill>
          <p:spPr>
            <a:xfrm>
              <a:off x="584855" y="2791349"/>
              <a:ext cx="261818" cy="288000"/>
            </a:xfrm>
            <a:prstGeom prst="rect">
              <a:avLst/>
            </a:prstGeom>
          </p:spPr>
        </p:pic>
      </p:grpSp>
      <p:sp>
        <p:nvSpPr>
          <p:cNvPr id="101" name="Text Box 20">
            <a:extLst>
              <a:ext uri="{FF2B5EF4-FFF2-40B4-BE49-F238E27FC236}">
                <a16:creationId xmlns:a16="http://schemas.microsoft.com/office/drawing/2014/main" id="{D8DD7C80-FA5D-8DC2-BA78-7A597E5C174B}"/>
              </a:ext>
            </a:extLst>
          </p:cNvPr>
          <p:cNvSpPr txBox="1">
            <a:spLocks noChangeArrowheads="1"/>
          </p:cNvSpPr>
          <p:nvPr/>
        </p:nvSpPr>
        <p:spPr bwMode="auto">
          <a:xfrm>
            <a:off x="5802483" y="4838046"/>
            <a:ext cx="3811767"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47738" eaLnBrk="0" hangingPunct="0">
              <a:defRPr kumimoji="1" sz="600">
                <a:solidFill>
                  <a:schemeClr val="tx1"/>
                </a:solidFill>
                <a:latin typeface="Arial" charset="0"/>
                <a:ea typeface="ＭＳ Ｐゴシック" charset="-128"/>
              </a:defRPr>
            </a:lvl1pPr>
            <a:lvl2pPr marL="742950" indent="-285750" defTabSz="947738" eaLnBrk="0" hangingPunct="0">
              <a:defRPr kumimoji="1" sz="600">
                <a:solidFill>
                  <a:schemeClr val="tx1"/>
                </a:solidFill>
                <a:latin typeface="Arial" charset="0"/>
                <a:ea typeface="ＭＳ Ｐゴシック" charset="-128"/>
              </a:defRPr>
            </a:lvl2pPr>
            <a:lvl3pPr marL="1143000" indent="-228600" defTabSz="947738" eaLnBrk="0" hangingPunct="0">
              <a:defRPr kumimoji="1" sz="600">
                <a:solidFill>
                  <a:schemeClr val="tx1"/>
                </a:solidFill>
                <a:latin typeface="Arial" charset="0"/>
                <a:ea typeface="ＭＳ Ｐゴシック" charset="-128"/>
              </a:defRPr>
            </a:lvl3pPr>
            <a:lvl4pPr marL="1600200" indent="-228600" defTabSz="947738" eaLnBrk="0" hangingPunct="0">
              <a:defRPr kumimoji="1" sz="600">
                <a:solidFill>
                  <a:schemeClr val="tx1"/>
                </a:solidFill>
                <a:latin typeface="Arial" charset="0"/>
                <a:ea typeface="ＭＳ Ｐゴシック" charset="-128"/>
              </a:defRPr>
            </a:lvl4pPr>
            <a:lvl5pPr marL="2057400" indent="-228600" defTabSz="947738" eaLnBrk="0" hangingPunct="0">
              <a:defRPr kumimoji="1" sz="600">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sz="600">
                <a:solidFill>
                  <a:schemeClr val="tx1"/>
                </a:solidFill>
                <a:latin typeface="Arial" charset="0"/>
                <a:ea typeface="ＭＳ Ｐゴシック" charset="-128"/>
              </a:defRPr>
            </a:lvl9pPr>
          </a:lstStyle>
          <a:p>
            <a:r>
              <a:rPr lang="en-US" altLang="ja-JP" sz="400" dirty="0">
                <a:latin typeface="+mn-ea"/>
                <a:ea typeface="+mn-ea"/>
              </a:rPr>
              <a:t>※1 </a:t>
            </a:r>
            <a:r>
              <a:rPr lang="ja-JP" altLang="en-US" sz="400" dirty="0">
                <a:latin typeface="+mn-ea"/>
                <a:ea typeface="+mn-ea"/>
              </a:rPr>
              <a:t>一般の木質系床材に比べ、ペットの傷や汚れに配慮した床材となっておりますが、必ずしも傷や汚れがつかないというわけではありません。 </a:t>
            </a:r>
            <a:r>
              <a:rPr lang="en-US" altLang="ja-JP" sz="400" dirty="0">
                <a:latin typeface="+mn-ea"/>
                <a:ea typeface="+mn-ea"/>
              </a:rPr>
              <a:t>※2 </a:t>
            </a:r>
            <a:r>
              <a:rPr lang="ja-JP" altLang="en-US" sz="400" dirty="0">
                <a:latin typeface="+mn-ea"/>
                <a:ea typeface="+mn-ea"/>
              </a:rPr>
              <a:t>ペット対応時や、洗面所・トイレなどへの施工時には、さねの接合部にシリコンシーリング・さね部専用ボンド（</a:t>
            </a:r>
            <a:r>
              <a:rPr lang="en-US" altLang="ja-JP" sz="400" dirty="0">
                <a:latin typeface="+mn-ea"/>
                <a:ea typeface="+mn-ea"/>
              </a:rPr>
              <a:t>KE9501E</a:t>
            </a:r>
            <a:r>
              <a:rPr lang="ja-JP" altLang="en-US" sz="400" dirty="0">
                <a:latin typeface="+mn-ea"/>
                <a:ea typeface="+mn-ea"/>
              </a:rPr>
              <a:t>）を施してください。 </a:t>
            </a:r>
            <a:r>
              <a:rPr lang="en-US" altLang="ja-JP" sz="400" dirty="0">
                <a:latin typeface="+mn-ea"/>
                <a:ea typeface="+mn-ea"/>
              </a:rPr>
              <a:t>※3 </a:t>
            </a:r>
            <a:r>
              <a:rPr lang="ja-JP" altLang="en-US" sz="400" dirty="0">
                <a:latin typeface="+mn-ea"/>
                <a:ea typeface="+mn-ea"/>
              </a:rPr>
              <a:t>ペットの排泄物などを放置すると変色や膨れなど不具合の原因となるため、すぐに拭き取ってください。</a:t>
            </a:r>
            <a:r>
              <a:rPr lang="en-US" altLang="ja-JP" sz="400" dirty="0">
                <a:latin typeface="+mn-ea"/>
                <a:ea typeface="+mn-ea"/>
              </a:rPr>
              <a:t>※4 </a:t>
            </a:r>
            <a:r>
              <a:rPr lang="ja-JP" altLang="en-US" sz="400" dirty="0">
                <a:latin typeface="+mn-ea"/>
                <a:ea typeface="+mn-ea"/>
              </a:rPr>
              <a:t>表面保護のためワックスもかけられますが、床材表面の塗膜性能は発揮できなくなります。 </a:t>
            </a:r>
            <a:r>
              <a:rPr lang="en-US" altLang="ja-JP" sz="400" dirty="0">
                <a:latin typeface="+mn-ea"/>
                <a:ea typeface="+mn-ea"/>
              </a:rPr>
              <a:t>※5 </a:t>
            </a:r>
            <a:r>
              <a:rPr lang="ja-JP" altLang="en-US" sz="400" dirty="0">
                <a:latin typeface="+mn-ea"/>
                <a:ea typeface="+mn-ea"/>
              </a:rPr>
              <a:t>球状及び金属製キャスターや、小径のキャスター付き家具はご使用をお避けください。へこみや傷が発生する場合があります。 </a:t>
            </a:r>
            <a:r>
              <a:rPr lang="en-US" altLang="ja-JP" sz="400" dirty="0">
                <a:latin typeface="+mn-ea"/>
                <a:ea typeface="+mn-ea"/>
              </a:rPr>
              <a:t>※6 ●</a:t>
            </a:r>
            <a:r>
              <a:rPr lang="ja-JP" altLang="en-US" sz="400" dirty="0">
                <a:latin typeface="+mn-ea"/>
                <a:ea typeface="+mn-ea"/>
              </a:rPr>
              <a:t>土足で使用した場合は、上履きでの使用よりも摩耗が早くなります。 ●砂の持ち込みや水がかり防止のために出入口にはマットを敷いてください。 ●パブリックトイレなど、水気の多いところでは使用しないでください。 ●水が付着したら、すみやかにふき取ってください。濡れた傘・雨靴・マット・雑巾などを放置しておくと、滑りや転倒などの原因となります。また、しみ・変色・膨れなどで美観を損なうことがあります。 ●金属製キャスターや大型配膳車は床表面に傷やへこみをつける場合がありますので使用しないでください。 ●ブラシマシン等は床材表面を傷つける場合がありますので、使用しないでください。 ●スチームモップは使用しないでください。床材表面が傷むおそれがあります。 ●土足の部位にも採用できるように一般の木質系床材よりもすり傷に強い塗膜性能はございますが、一般住宅、公共・商業施設共にひきずり傷、ひっかき傷、えぐれ傷、へこみ傷など、外的衝撃が大きい場合に基材部分に及ぶような傷がつくことがあります。</a:t>
            </a:r>
          </a:p>
        </p:txBody>
      </p:sp>
      <p:sp>
        <p:nvSpPr>
          <p:cNvPr id="311" name="Text Box 20">
            <a:extLst>
              <a:ext uri="{FF2B5EF4-FFF2-40B4-BE49-F238E27FC236}">
                <a16:creationId xmlns:a16="http://schemas.microsoft.com/office/drawing/2014/main" id="{60DF7D34-6A46-E442-D11E-3C27729AF12F}"/>
              </a:ext>
            </a:extLst>
          </p:cNvPr>
          <p:cNvSpPr txBox="1">
            <a:spLocks noChangeArrowheads="1"/>
          </p:cNvSpPr>
          <p:nvPr/>
        </p:nvSpPr>
        <p:spPr bwMode="auto">
          <a:xfrm>
            <a:off x="5802484" y="2694454"/>
            <a:ext cx="2088231"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47738" eaLnBrk="0" hangingPunct="0">
              <a:defRPr kumimoji="1" sz="600">
                <a:solidFill>
                  <a:schemeClr val="tx1"/>
                </a:solidFill>
                <a:latin typeface="Arial" charset="0"/>
                <a:ea typeface="ＭＳ Ｐゴシック" charset="-128"/>
              </a:defRPr>
            </a:lvl1pPr>
            <a:lvl2pPr marL="742950" indent="-285750" defTabSz="947738" eaLnBrk="0" hangingPunct="0">
              <a:defRPr kumimoji="1" sz="600">
                <a:solidFill>
                  <a:schemeClr val="tx1"/>
                </a:solidFill>
                <a:latin typeface="Arial" charset="0"/>
                <a:ea typeface="ＭＳ Ｐゴシック" charset="-128"/>
              </a:defRPr>
            </a:lvl2pPr>
            <a:lvl3pPr marL="1143000" indent="-228600" defTabSz="947738" eaLnBrk="0" hangingPunct="0">
              <a:defRPr kumimoji="1" sz="600">
                <a:solidFill>
                  <a:schemeClr val="tx1"/>
                </a:solidFill>
                <a:latin typeface="Arial" charset="0"/>
                <a:ea typeface="ＭＳ Ｐゴシック" charset="-128"/>
              </a:defRPr>
            </a:lvl3pPr>
            <a:lvl4pPr marL="1600200" indent="-228600" defTabSz="947738" eaLnBrk="0" hangingPunct="0">
              <a:defRPr kumimoji="1" sz="600">
                <a:solidFill>
                  <a:schemeClr val="tx1"/>
                </a:solidFill>
                <a:latin typeface="Arial" charset="0"/>
                <a:ea typeface="ＭＳ Ｐゴシック" charset="-128"/>
              </a:defRPr>
            </a:lvl4pPr>
            <a:lvl5pPr marL="2057400" indent="-228600" defTabSz="947738" eaLnBrk="0" hangingPunct="0">
              <a:defRPr kumimoji="1" sz="600">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sz="600">
                <a:solidFill>
                  <a:schemeClr val="tx1"/>
                </a:solidFill>
                <a:latin typeface="Arial" charset="0"/>
                <a:ea typeface="ＭＳ Ｐゴシック" charset="-128"/>
              </a:defRPr>
            </a:lvl9pPr>
          </a:lstStyle>
          <a:p>
            <a:r>
              <a:rPr lang="ja-JP" altLang="en-US" sz="900" dirty="0">
                <a:latin typeface="+mn-ea"/>
                <a:ea typeface="+mn-ea"/>
              </a:rPr>
              <a:t>ベリティスフロアー トリプルコート</a:t>
            </a:r>
          </a:p>
        </p:txBody>
      </p:sp>
      <p:sp>
        <p:nvSpPr>
          <p:cNvPr id="99" name="Text Box 20">
            <a:extLst>
              <a:ext uri="{FF2B5EF4-FFF2-40B4-BE49-F238E27FC236}">
                <a16:creationId xmlns:a16="http://schemas.microsoft.com/office/drawing/2014/main" id="{FB3FF894-B43A-A8FE-C10B-B70933EA689C}"/>
              </a:ext>
            </a:extLst>
          </p:cNvPr>
          <p:cNvSpPr txBox="1">
            <a:spLocks noChangeArrowheads="1"/>
          </p:cNvSpPr>
          <p:nvPr/>
        </p:nvSpPr>
        <p:spPr bwMode="auto">
          <a:xfrm>
            <a:off x="5802484" y="3381149"/>
            <a:ext cx="2088231"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47738" eaLnBrk="0" hangingPunct="0">
              <a:defRPr kumimoji="1" sz="600">
                <a:solidFill>
                  <a:schemeClr val="tx1"/>
                </a:solidFill>
                <a:latin typeface="Arial" charset="0"/>
                <a:ea typeface="ＭＳ Ｐゴシック" charset="-128"/>
              </a:defRPr>
            </a:lvl1pPr>
            <a:lvl2pPr marL="742950" indent="-285750" defTabSz="947738" eaLnBrk="0" hangingPunct="0">
              <a:defRPr kumimoji="1" sz="600">
                <a:solidFill>
                  <a:schemeClr val="tx1"/>
                </a:solidFill>
                <a:latin typeface="Arial" charset="0"/>
                <a:ea typeface="ＭＳ Ｐゴシック" charset="-128"/>
              </a:defRPr>
            </a:lvl2pPr>
            <a:lvl3pPr marL="1143000" indent="-228600" defTabSz="947738" eaLnBrk="0" hangingPunct="0">
              <a:defRPr kumimoji="1" sz="600">
                <a:solidFill>
                  <a:schemeClr val="tx1"/>
                </a:solidFill>
                <a:latin typeface="Arial" charset="0"/>
                <a:ea typeface="ＭＳ Ｐゴシック" charset="-128"/>
              </a:defRPr>
            </a:lvl3pPr>
            <a:lvl4pPr marL="1600200" indent="-228600" defTabSz="947738" eaLnBrk="0" hangingPunct="0">
              <a:defRPr kumimoji="1" sz="600">
                <a:solidFill>
                  <a:schemeClr val="tx1"/>
                </a:solidFill>
                <a:latin typeface="Arial" charset="0"/>
                <a:ea typeface="ＭＳ Ｐゴシック" charset="-128"/>
              </a:defRPr>
            </a:lvl4pPr>
            <a:lvl5pPr marL="2057400" indent="-228600" defTabSz="947738" eaLnBrk="0" hangingPunct="0">
              <a:defRPr kumimoji="1" sz="600">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sz="600">
                <a:solidFill>
                  <a:schemeClr val="tx1"/>
                </a:solidFill>
                <a:latin typeface="Arial" charset="0"/>
                <a:ea typeface="ＭＳ Ｐゴシック" charset="-128"/>
              </a:defRPr>
            </a:lvl9pPr>
          </a:lstStyle>
          <a:p>
            <a:r>
              <a:rPr lang="ja-JP" altLang="en-US" sz="900" dirty="0">
                <a:latin typeface="+mn-ea"/>
                <a:ea typeface="+mn-ea"/>
              </a:rPr>
              <a:t>ベリティスフロアー ダブルコート</a:t>
            </a:r>
          </a:p>
        </p:txBody>
      </p:sp>
      <p:grpSp>
        <p:nvGrpSpPr>
          <p:cNvPr id="152" name="グループ化 151">
            <a:extLst>
              <a:ext uri="{FF2B5EF4-FFF2-40B4-BE49-F238E27FC236}">
                <a16:creationId xmlns:a16="http://schemas.microsoft.com/office/drawing/2014/main" id="{192BF32F-CBAA-F45C-A2A3-E0DD4212DBA0}"/>
              </a:ext>
            </a:extLst>
          </p:cNvPr>
          <p:cNvGrpSpPr/>
          <p:nvPr/>
        </p:nvGrpSpPr>
        <p:grpSpPr>
          <a:xfrm>
            <a:off x="5905535" y="6992846"/>
            <a:ext cx="3579291" cy="1258821"/>
            <a:chOff x="142875" y="753803"/>
            <a:chExt cx="3579291" cy="1258821"/>
          </a:xfrm>
        </p:grpSpPr>
        <p:pic>
          <p:nvPicPr>
            <p:cNvPr id="103" name="図 102">
              <a:extLst>
                <a:ext uri="{FF2B5EF4-FFF2-40B4-BE49-F238E27FC236}">
                  <a16:creationId xmlns:a16="http://schemas.microsoft.com/office/drawing/2014/main" id="{BAA4A515-DD62-91EE-A41A-F882C19FAC46}"/>
                </a:ext>
              </a:extLst>
            </p:cNvPr>
            <p:cNvPicPr>
              <a:picLocks noChangeAspect="1"/>
            </p:cNvPicPr>
            <p:nvPr/>
          </p:nvPicPr>
          <p:blipFill>
            <a:blip r:embed="rId44"/>
            <a:stretch>
              <a:fillRect/>
            </a:stretch>
          </p:blipFill>
          <p:spPr>
            <a:xfrm>
              <a:off x="142875" y="1419877"/>
              <a:ext cx="261818" cy="288000"/>
            </a:xfrm>
            <a:prstGeom prst="rect">
              <a:avLst/>
            </a:prstGeom>
          </p:spPr>
        </p:pic>
        <p:pic>
          <p:nvPicPr>
            <p:cNvPr id="108" name="図 107">
              <a:extLst>
                <a:ext uri="{FF2B5EF4-FFF2-40B4-BE49-F238E27FC236}">
                  <a16:creationId xmlns:a16="http://schemas.microsoft.com/office/drawing/2014/main" id="{8DFC46AE-52E6-4BE8-9CE0-F3C9317823FD}"/>
                </a:ext>
              </a:extLst>
            </p:cNvPr>
            <p:cNvPicPr>
              <a:picLocks noChangeAspect="1"/>
            </p:cNvPicPr>
            <p:nvPr/>
          </p:nvPicPr>
          <p:blipFill>
            <a:blip r:embed="rId45"/>
            <a:stretch>
              <a:fillRect/>
            </a:stretch>
          </p:blipFill>
          <p:spPr>
            <a:xfrm>
              <a:off x="363865" y="1419877"/>
              <a:ext cx="261818" cy="288000"/>
            </a:xfrm>
            <a:prstGeom prst="rect">
              <a:avLst/>
            </a:prstGeom>
          </p:spPr>
        </p:pic>
        <p:pic>
          <p:nvPicPr>
            <p:cNvPr id="114" name="図 113">
              <a:extLst>
                <a:ext uri="{FF2B5EF4-FFF2-40B4-BE49-F238E27FC236}">
                  <a16:creationId xmlns:a16="http://schemas.microsoft.com/office/drawing/2014/main" id="{EE690BA2-105E-C622-6FC1-0E81B605CBD1}"/>
                </a:ext>
              </a:extLst>
            </p:cNvPr>
            <p:cNvPicPr>
              <a:picLocks noChangeAspect="1"/>
            </p:cNvPicPr>
            <p:nvPr/>
          </p:nvPicPr>
          <p:blipFill>
            <a:blip r:embed="rId43"/>
            <a:stretch>
              <a:fillRect/>
            </a:stretch>
          </p:blipFill>
          <p:spPr>
            <a:xfrm>
              <a:off x="584855" y="1419877"/>
              <a:ext cx="261818" cy="288000"/>
            </a:xfrm>
            <a:prstGeom prst="rect">
              <a:avLst/>
            </a:prstGeom>
          </p:spPr>
        </p:pic>
        <p:pic>
          <p:nvPicPr>
            <p:cNvPr id="115" name="図 114">
              <a:extLst>
                <a:ext uri="{FF2B5EF4-FFF2-40B4-BE49-F238E27FC236}">
                  <a16:creationId xmlns:a16="http://schemas.microsoft.com/office/drawing/2014/main" id="{CD4DB274-143C-50C3-AF08-84D59A530520}"/>
                </a:ext>
              </a:extLst>
            </p:cNvPr>
            <p:cNvPicPr>
              <a:picLocks noChangeAspect="1"/>
            </p:cNvPicPr>
            <p:nvPr/>
          </p:nvPicPr>
          <p:blipFill>
            <a:blip r:embed="rId22"/>
            <a:stretch>
              <a:fillRect/>
            </a:stretch>
          </p:blipFill>
          <p:spPr>
            <a:xfrm>
              <a:off x="805845" y="1419877"/>
              <a:ext cx="261818" cy="288000"/>
            </a:xfrm>
            <a:prstGeom prst="rect">
              <a:avLst/>
            </a:prstGeom>
          </p:spPr>
        </p:pic>
        <p:pic>
          <p:nvPicPr>
            <p:cNvPr id="116" name="図 115">
              <a:extLst>
                <a:ext uri="{FF2B5EF4-FFF2-40B4-BE49-F238E27FC236}">
                  <a16:creationId xmlns:a16="http://schemas.microsoft.com/office/drawing/2014/main" id="{9CAEC555-BB94-D40C-9290-2A2873DEAB94}"/>
                </a:ext>
              </a:extLst>
            </p:cNvPr>
            <p:cNvPicPr>
              <a:picLocks noChangeAspect="1"/>
            </p:cNvPicPr>
            <p:nvPr/>
          </p:nvPicPr>
          <p:blipFill>
            <a:blip r:embed="rId40"/>
            <a:stretch>
              <a:fillRect/>
            </a:stretch>
          </p:blipFill>
          <p:spPr>
            <a:xfrm>
              <a:off x="1026835" y="1419877"/>
              <a:ext cx="261818" cy="288000"/>
            </a:xfrm>
            <a:prstGeom prst="rect">
              <a:avLst/>
            </a:prstGeom>
          </p:spPr>
        </p:pic>
        <p:pic>
          <p:nvPicPr>
            <p:cNvPr id="117" name="図 116">
              <a:extLst>
                <a:ext uri="{FF2B5EF4-FFF2-40B4-BE49-F238E27FC236}">
                  <a16:creationId xmlns:a16="http://schemas.microsoft.com/office/drawing/2014/main" id="{2C8AD4EC-A0D1-FE96-FD03-7A78F4D3757B}"/>
                </a:ext>
              </a:extLst>
            </p:cNvPr>
            <p:cNvPicPr>
              <a:picLocks noChangeAspect="1"/>
            </p:cNvPicPr>
            <p:nvPr/>
          </p:nvPicPr>
          <p:blipFill>
            <a:blip r:embed="rId41"/>
            <a:stretch>
              <a:fillRect/>
            </a:stretch>
          </p:blipFill>
          <p:spPr>
            <a:xfrm>
              <a:off x="1247825" y="1419877"/>
              <a:ext cx="261818" cy="288000"/>
            </a:xfrm>
            <a:prstGeom prst="rect">
              <a:avLst/>
            </a:prstGeom>
          </p:spPr>
        </p:pic>
        <p:pic>
          <p:nvPicPr>
            <p:cNvPr id="118" name="図 117">
              <a:extLst>
                <a:ext uri="{FF2B5EF4-FFF2-40B4-BE49-F238E27FC236}">
                  <a16:creationId xmlns:a16="http://schemas.microsoft.com/office/drawing/2014/main" id="{EC8DA4A2-2B92-82D6-0040-F89EB45CB6AF}"/>
                </a:ext>
              </a:extLst>
            </p:cNvPr>
            <p:cNvPicPr>
              <a:picLocks noChangeAspect="1"/>
            </p:cNvPicPr>
            <p:nvPr/>
          </p:nvPicPr>
          <p:blipFill>
            <a:blip r:embed="rId42"/>
            <a:stretch>
              <a:fillRect/>
            </a:stretch>
          </p:blipFill>
          <p:spPr>
            <a:xfrm>
              <a:off x="1468815" y="1419877"/>
              <a:ext cx="261818" cy="288000"/>
            </a:xfrm>
            <a:prstGeom prst="rect">
              <a:avLst/>
            </a:prstGeom>
          </p:spPr>
        </p:pic>
        <p:pic>
          <p:nvPicPr>
            <p:cNvPr id="119" name="図 118">
              <a:extLst>
                <a:ext uri="{FF2B5EF4-FFF2-40B4-BE49-F238E27FC236}">
                  <a16:creationId xmlns:a16="http://schemas.microsoft.com/office/drawing/2014/main" id="{BED1510C-25E7-71C7-7556-685D065521EE}"/>
                </a:ext>
              </a:extLst>
            </p:cNvPr>
            <p:cNvPicPr>
              <a:picLocks noChangeAspect="1"/>
            </p:cNvPicPr>
            <p:nvPr/>
          </p:nvPicPr>
          <p:blipFill>
            <a:blip r:embed="rId46"/>
            <a:stretch>
              <a:fillRect/>
            </a:stretch>
          </p:blipFill>
          <p:spPr>
            <a:xfrm>
              <a:off x="1689805" y="1419877"/>
              <a:ext cx="261818" cy="288000"/>
            </a:xfrm>
            <a:prstGeom prst="rect">
              <a:avLst/>
            </a:prstGeom>
          </p:spPr>
        </p:pic>
        <p:pic>
          <p:nvPicPr>
            <p:cNvPr id="120" name="図 119">
              <a:extLst>
                <a:ext uri="{FF2B5EF4-FFF2-40B4-BE49-F238E27FC236}">
                  <a16:creationId xmlns:a16="http://schemas.microsoft.com/office/drawing/2014/main" id="{4C4B1527-0C32-AAB7-1304-AB1643FCDF06}"/>
                </a:ext>
              </a:extLst>
            </p:cNvPr>
            <p:cNvPicPr>
              <a:picLocks noChangeAspect="1"/>
            </p:cNvPicPr>
            <p:nvPr/>
          </p:nvPicPr>
          <p:blipFill>
            <a:blip r:embed="rId47"/>
            <a:stretch>
              <a:fillRect/>
            </a:stretch>
          </p:blipFill>
          <p:spPr>
            <a:xfrm>
              <a:off x="1910795" y="1419877"/>
              <a:ext cx="261818" cy="288000"/>
            </a:xfrm>
            <a:prstGeom prst="rect">
              <a:avLst/>
            </a:prstGeom>
          </p:spPr>
        </p:pic>
        <p:pic>
          <p:nvPicPr>
            <p:cNvPr id="121" name="図 120">
              <a:extLst>
                <a:ext uri="{FF2B5EF4-FFF2-40B4-BE49-F238E27FC236}">
                  <a16:creationId xmlns:a16="http://schemas.microsoft.com/office/drawing/2014/main" id="{F42B9D97-E318-7B33-2DE8-D8AF346E260A}"/>
                </a:ext>
              </a:extLst>
            </p:cNvPr>
            <p:cNvPicPr>
              <a:picLocks noChangeAspect="1"/>
            </p:cNvPicPr>
            <p:nvPr/>
          </p:nvPicPr>
          <p:blipFill>
            <a:blip r:embed="rId48"/>
            <a:stretch>
              <a:fillRect/>
            </a:stretch>
          </p:blipFill>
          <p:spPr>
            <a:xfrm>
              <a:off x="2131785" y="1419877"/>
              <a:ext cx="261818" cy="288000"/>
            </a:xfrm>
            <a:prstGeom prst="rect">
              <a:avLst/>
            </a:prstGeom>
          </p:spPr>
        </p:pic>
        <p:pic>
          <p:nvPicPr>
            <p:cNvPr id="122" name="図 121">
              <a:extLst>
                <a:ext uri="{FF2B5EF4-FFF2-40B4-BE49-F238E27FC236}">
                  <a16:creationId xmlns:a16="http://schemas.microsoft.com/office/drawing/2014/main" id="{451497F1-AADE-3976-9D24-49023C371909}"/>
                </a:ext>
              </a:extLst>
            </p:cNvPr>
            <p:cNvPicPr>
              <a:picLocks noChangeAspect="1"/>
            </p:cNvPicPr>
            <p:nvPr/>
          </p:nvPicPr>
          <p:blipFill>
            <a:blip r:embed="rId49"/>
            <a:stretch>
              <a:fillRect/>
            </a:stretch>
          </p:blipFill>
          <p:spPr>
            <a:xfrm>
              <a:off x="2352775" y="1419877"/>
              <a:ext cx="261818" cy="288000"/>
            </a:xfrm>
            <a:prstGeom prst="rect">
              <a:avLst/>
            </a:prstGeom>
          </p:spPr>
        </p:pic>
        <p:pic>
          <p:nvPicPr>
            <p:cNvPr id="123" name="図 122">
              <a:extLst>
                <a:ext uri="{FF2B5EF4-FFF2-40B4-BE49-F238E27FC236}">
                  <a16:creationId xmlns:a16="http://schemas.microsoft.com/office/drawing/2014/main" id="{00131BD9-6291-37BC-C41B-7C934B1D514A}"/>
                </a:ext>
              </a:extLst>
            </p:cNvPr>
            <p:cNvPicPr>
              <a:picLocks noChangeAspect="1"/>
            </p:cNvPicPr>
            <p:nvPr/>
          </p:nvPicPr>
          <p:blipFill>
            <a:blip r:embed="rId50"/>
            <a:stretch>
              <a:fillRect/>
            </a:stretch>
          </p:blipFill>
          <p:spPr>
            <a:xfrm>
              <a:off x="2573765" y="1419877"/>
              <a:ext cx="261818" cy="288000"/>
            </a:xfrm>
            <a:prstGeom prst="rect">
              <a:avLst/>
            </a:prstGeom>
          </p:spPr>
        </p:pic>
        <p:pic>
          <p:nvPicPr>
            <p:cNvPr id="124" name="図 123">
              <a:extLst>
                <a:ext uri="{FF2B5EF4-FFF2-40B4-BE49-F238E27FC236}">
                  <a16:creationId xmlns:a16="http://schemas.microsoft.com/office/drawing/2014/main" id="{30149C67-BDB7-4EA5-B5A1-3A0023AF98B5}"/>
                </a:ext>
              </a:extLst>
            </p:cNvPr>
            <p:cNvPicPr>
              <a:picLocks noChangeAspect="1"/>
            </p:cNvPicPr>
            <p:nvPr/>
          </p:nvPicPr>
          <p:blipFill>
            <a:blip r:embed="rId51"/>
            <a:stretch>
              <a:fillRect/>
            </a:stretch>
          </p:blipFill>
          <p:spPr>
            <a:xfrm>
              <a:off x="2794755" y="1419877"/>
              <a:ext cx="261818" cy="288000"/>
            </a:xfrm>
            <a:prstGeom prst="rect">
              <a:avLst/>
            </a:prstGeom>
          </p:spPr>
        </p:pic>
        <p:pic>
          <p:nvPicPr>
            <p:cNvPr id="125" name="図 124">
              <a:extLst>
                <a:ext uri="{FF2B5EF4-FFF2-40B4-BE49-F238E27FC236}">
                  <a16:creationId xmlns:a16="http://schemas.microsoft.com/office/drawing/2014/main" id="{70293CAD-E5E8-3502-70A5-19CF73EF807B}"/>
                </a:ext>
              </a:extLst>
            </p:cNvPr>
            <p:cNvPicPr>
              <a:picLocks noChangeAspect="1"/>
            </p:cNvPicPr>
            <p:nvPr/>
          </p:nvPicPr>
          <p:blipFill>
            <a:blip r:embed="rId39"/>
            <a:stretch>
              <a:fillRect/>
            </a:stretch>
          </p:blipFill>
          <p:spPr>
            <a:xfrm>
              <a:off x="3015745" y="1419877"/>
              <a:ext cx="261818" cy="288000"/>
            </a:xfrm>
            <a:prstGeom prst="rect">
              <a:avLst/>
            </a:prstGeom>
          </p:spPr>
        </p:pic>
        <p:pic>
          <p:nvPicPr>
            <p:cNvPr id="126" name="図 125">
              <a:extLst>
                <a:ext uri="{FF2B5EF4-FFF2-40B4-BE49-F238E27FC236}">
                  <a16:creationId xmlns:a16="http://schemas.microsoft.com/office/drawing/2014/main" id="{281538F2-6120-67AA-B961-437611C09B70}"/>
                </a:ext>
              </a:extLst>
            </p:cNvPr>
            <p:cNvPicPr>
              <a:picLocks noChangeAspect="1"/>
            </p:cNvPicPr>
            <p:nvPr/>
          </p:nvPicPr>
          <p:blipFill>
            <a:blip r:embed="rId52"/>
            <a:stretch>
              <a:fillRect/>
            </a:stretch>
          </p:blipFill>
          <p:spPr>
            <a:xfrm>
              <a:off x="3236735" y="1419877"/>
              <a:ext cx="261818" cy="288000"/>
            </a:xfrm>
            <a:prstGeom prst="rect">
              <a:avLst/>
            </a:prstGeom>
          </p:spPr>
        </p:pic>
        <p:pic>
          <p:nvPicPr>
            <p:cNvPr id="127" name="図 126">
              <a:extLst>
                <a:ext uri="{FF2B5EF4-FFF2-40B4-BE49-F238E27FC236}">
                  <a16:creationId xmlns:a16="http://schemas.microsoft.com/office/drawing/2014/main" id="{717F3239-2D7D-A3AF-EDCD-BD994662E589}"/>
                </a:ext>
              </a:extLst>
            </p:cNvPr>
            <p:cNvPicPr>
              <a:picLocks noChangeAspect="1"/>
            </p:cNvPicPr>
            <p:nvPr/>
          </p:nvPicPr>
          <p:blipFill>
            <a:blip r:embed="rId53"/>
            <a:stretch>
              <a:fillRect/>
            </a:stretch>
          </p:blipFill>
          <p:spPr>
            <a:xfrm>
              <a:off x="3457730" y="1419877"/>
              <a:ext cx="264436" cy="288000"/>
            </a:xfrm>
            <a:prstGeom prst="rect">
              <a:avLst/>
            </a:prstGeom>
          </p:spPr>
        </p:pic>
        <p:pic>
          <p:nvPicPr>
            <p:cNvPr id="128" name="図 127">
              <a:extLst>
                <a:ext uri="{FF2B5EF4-FFF2-40B4-BE49-F238E27FC236}">
                  <a16:creationId xmlns:a16="http://schemas.microsoft.com/office/drawing/2014/main" id="{4C3C5F89-1D3A-07F2-A107-E39EE2FCA32F}"/>
                </a:ext>
              </a:extLst>
            </p:cNvPr>
            <p:cNvPicPr>
              <a:picLocks noChangeAspect="1"/>
            </p:cNvPicPr>
            <p:nvPr/>
          </p:nvPicPr>
          <p:blipFill>
            <a:blip r:embed="rId38"/>
            <a:stretch>
              <a:fillRect/>
            </a:stretch>
          </p:blipFill>
          <p:spPr>
            <a:xfrm>
              <a:off x="3457730" y="1724624"/>
              <a:ext cx="264436" cy="288000"/>
            </a:xfrm>
            <a:prstGeom prst="rect">
              <a:avLst/>
            </a:prstGeom>
          </p:spPr>
        </p:pic>
        <p:pic>
          <p:nvPicPr>
            <p:cNvPr id="129" name="図 128">
              <a:extLst>
                <a:ext uri="{FF2B5EF4-FFF2-40B4-BE49-F238E27FC236}">
                  <a16:creationId xmlns:a16="http://schemas.microsoft.com/office/drawing/2014/main" id="{3A26BC9C-E9FB-CC97-0C58-13CDBFB137A7}"/>
                </a:ext>
              </a:extLst>
            </p:cNvPr>
            <p:cNvPicPr>
              <a:picLocks noChangeAspect="1"/>
            </p:cNvPicPr>
            <p:nvPr/>
          </p:nvPicPr>
          <p:blipFill>
            <a:blip r:embed="rId23"/>
            <a:stretch>
              <a:fillRect/>
            </a:stretch>
          </p:blipFill>
          <p:spPr>
            <a:xfrm>
              <a:off x="142875" y="1124744"/>
              <a:ext cx="261819" cy="288000"/>
            </a:xfrm>
            <a:prstGeom prst="rect">
              <a:avLst/>
            </a:prstGeom>
          </p:spPr>
        </p:pic>
        <p:pic>
          <p:nvPicPr>
            <p:cNvPr id="130" name="図 129">
              <a:extLst>
                <a:ext uri="{FF2B5EF4-FFF2-40B4-BE49-F238E27FC236}">
                  <a16:creationId xmlns:a16="http://schemas.microsoft.com/office/drawing/2014/main" id="{5654796A-A460-1111-1D0A-FC812A5D75A2}"/>
                </a:ext>
              </a:extLst>
            </p:cNvPr>
            <p:cNvPicPr>
              <a:picLocks noChangeAspect="1"/>
            </p:cNvPicPr>
            <p:nvPr/>
          </p:nvPicPr>
          <p:blipFill>
            <a:blip r:embed="rId24"/>
            <a:stretch>
              <a:fillRect/>
            </a:stretch>
          </p:blipFill>
          <p:spPr>
            <a:xfrm>
              <a:off x="363865" y="1124744"/>
              <a:ext cx="261819" cy="288000"/>
            </a:xfrm>
            <a:prstGeom prst="rect">
              <a:avLst/>
            </a:prstGeom>
          </p:spPr>
        </p:pic>
        <p:pic>
          <p:nvPicPr>
            <p:cNvPr id="131" name="図 130">
              <a:extLst>
                <a:ext uri="{FF2B5EF4-FFF2-40B4-BE49-F238E27FC236}">
                  <a16:creationId xmlns:a16="http://schemas.microsoft.com/office/drawing/2014/main" id="{BB95ACAB-87FF-8741-F767-41D4093C3733}"/>
                </a:ext>
              </a:extLst>
            </p:cNvPr>
            <p:cNvPicPr>
              <a:picLocks noChangeAspect="1"/>
            </p:cNvPicPr>
            <p:nvPr/>
          </p:nvPicPr>
          <p:blipFill>
            <a:blip r:embed="rId25"/>
            <a:stretch>
              <a:fillRect/>
            </a:stretch>
          </p:blipFill>
          <p:spPr>
            <a:xfrm>
              <a:off x="584855" y="1124744"/>
              <a:ext cx="261819" cy="288000"/>
            </a:xfrm>
            <a:prstGeom prst="rect">
              <a:avLst/>
            </a:prstGeom>
          </p:spPr>
        </p:pic>
        <p:pic>
          <p:nvPicPr>
            <p:cNvPr id="132" name="図 131">
              <a:extLst>
                <a:ext uri="{FF2B5EF4-FFF2-40B4-BE49-F238E27FC236}">
                  <a16:creationId xmlns:a16="http://schemas.microsoft.com/office/drawing/2014/main" id="{2FBE1739-B138-9FDC-722C-6D3B8699F629}"/>
                </a:ext>
              </a:extLst>
            </p:cNvPr>
            <p:cNvPicPr>
              <a:picLocks noChangeAspect="1"/>
            </p:cNvPicPr>
            <p:nvPr/>
          </p:nvPicPr>
          <p:blipFill>
            <a:blip r:embed="rId54"/>
            <a:stretch>
              <a:fillRect/>
            </a:stretch>
          </p:blipFill>
          <p:spPr>
            <a:xfrm>
              <a:off x="805845" y="1124744"/>
              <a:ext cx="261819" cy="288000"/>
            </a:xfrm>
            <a:prstGeom prst="rect">
              <a:avLst/>
            </a:prstGeom>
          </p:spPr>
        </p:pic>
        <p:pic>
          <p:nvPicPr>
            <p:cNvPr id="133" name="図 132">
              <a:extLst>
                <a:ext uri="{FF2B5EF4-FFF2-40B4-BE49-F238E27FC236}">
                  <a16:creationId xmlns:a16="http://schemas.microsoft.com/office/drawing/2014/main" id="{C1827884-353E-E127-F6CF-BEDE8042F7BF}"/>
                </a:ext>
              </a:extLst>
            </p:cNvPr>
            <p:cNvPicPr>
              <a:picLocks noChangeAspect="1"/>
            </p:cNvPicPr>
            <p:nvPr/>
          </p:nvPicPr>
          <p:blipFill>
            <a:blip r:embed="rId26"/>
            <a:stretch>
              <a:fillRect/>
            </a:stretch>
          </p:blipFill>
          <p:spPr>
            <a:xfrm>
              <a:off x="1026835" y="1124744"/>
              <a:ext cx="261819" cy="288000"/>
            </a:xfrm>
            <a:prstGeom prst="rect">
              <a:avLst/>
            </a:prstGeom>
          </p:spPr>
        </p:pic>
        <p:pic>
          <p:nvPicPr>
            <p:cNvPr id="134" name="図 133">
              <a:extLst>
                <a:ext uri="{FF2B5EF4-FFF2-40B4-BE49-F238E27FC236}">
                  <a16:creationId xmlns:a16="http://schemas.microsoft.com/office/drawing/2014/main" id="{43F4602B-6BCF-ADBC-17BD-ED45F6582BFC}"/>
                </a:ext>
              </a:extLst>
            </p:cNvPr>
            <p:cNvPicPr>
              <a:picLocks noChangeAspect="1"/>
            </p:cNvPicPr>
            <p:nvPr/>
          </p:nvPicPr>
          <p:blipFill>
            <a:blip r:embed="rId27"/>
            <a:stretch>
              <a:fillRect/>
            </a:stretch>
          </p:blipFill>
          <p:spPr>
            <a:xfrm>
              <a:off x="1247824" y="1124744"/>
              <a:ext cx="261819" cy="288000"/>
            </a:xfrm>
            <a:prstGeom prst="rect">
              <a:avLst/>
            </a:prstGeom>
          </p:spPr>
        </p:pic>
        <p:pic>
          <p:nvPicPr>
            <p:cNvPr id="135" name="図 134">
              <a:extLst>
                <a:ext uri="{FF2B5EF4-FFF2-40B4-BE49-F238E27FC236}">
                  <a16:creationId xmlns:a16="http://schemas.microsoft.com/office/drawing/2014/main" id="{6B73252B-E040-0AA0-02B3-91008C9DF30B}"/>
                </a:ext>
              </a:extLst>
            </p:cNvPr>
            <p:cNvPicPr>
              <a:picLocks noChangeAspect="1"/>
            </p:cNvPicPr>
            <p:nvPr/>
          </p:nvPicPr>
          <p:blipFill>
            <a:blip r:embed="rId28"/>
            <a:stretch>
              <a:fillRect/>
            </a:stretch>
          </p:blipFill>
          <p:spPr>
            <a:xfrm>
              <a:off x="1468814" y="1124744"/>
              <a:ext cx="261819" cy="288000"/>
            </a:xfrm>
            <a:prstGeom prst="rect">
              <a:avLst/>
            </a:prstGeom>
          </p:spPr>
        </p:pic>
        <p:pic>
          <p:nvPicPr>
            <p:cNvPr id="137" name="図 136">
              <a:extLst>
                <a:ext uri="{FF2B5EF4-FFF2-40B4-BE49-F238E27FC236}">
                  <a16:creationId xmlns:a16="http://schemas.microsoft.com/office/drawing/2014/main" id="{65BF69F7-C0C1-3CCC-77A6-BA2D7B9D7B7E}"/>
                </a:ext>
              </a:extLst>
            </p:cNvPr>
            <p:cNvPicPr>
              <a:picLocks noChangeAspect="1"/>
            </p:cNvPicPr>
            <p:nvPr/>
          </p:nvPicPr>
          <p:blipFill>
            <a:blip r:embed="rId29"/>
            <a:stretch>
              <a:fillRect/>
            </a:stretch>
          </p:blipFill>
          <p:spPr>
            <a:xfrm>
              <a:off x="1689804" y="1124744"/>
              <a:ext cx="261819" cy="288000"/>
            </a:xfrm>
            <a:prstGeom prst="rect">
              <a:avLst/>
            </a:prstGeom>
          </p:spPr>
        </p:pic>
        <p:pic>
          <p:nvPicPr>
            <p:cNvPr id="139" name="図 138">
              <a:extLst>
                <a:ext uri="{FF2B5EF4-FFF2-40B4-BE49-F238E27FC236}">
                  <a16:creationId xmlns:a16="http://schemas.microsoft.com/office/drawing/2014/main" id="{1D0179CA-1BFB-A14B-23C3-2F61F984C1E5}"/>
                </a:ext>
              </a:extLst>
            </p:cNvPr>
            <p:cNvPicPr>
              <a:picLocks noChangeAspect="1"/>
            </p:cNvPicPr>
            <p:nvPr/>
          </p:nvPicPr>
          <p:blipFill>
            <a:blip r:embed="rId30"/>
            <a:stretch>
              <a:fillRect/>
            </a:stretch>
          </p:blipFill>
          <p:spPr>
            <a:xfrm>
              <a:off x="1910794" y="1124744"/>
              <a:ext cx="261819" cy="288000"/>
            </a:xfrm>
            <a:prstGeom prst="rect">
              <a:avLst/>
            </a:prstGeom>
          </p:spPr>
        </p:pic>
        <p:pic>
          <p:nvPicPr>
            <p:cNvPr id="140" name="図 139">
              <a:extLst>
                <a:ext uri="{FF2B5EF4-FFF2-40B4-BE49-F238E27FC236}">
                  <a16:creationId xmlns:a16="http://schemas.microsoft.com/office/drawing/2014/main" id="{EC6B5539-8F30-5CC9-A89D-55D6844484D5}"/>
                </a:ext>
              </a:extLst>
            </p:cNvPr>
            <p:cNvPicPr>
              <a:picLocks noChangeAspect="1"/>
            </p:cNvPicPr>
            <p:nvPr/>
          </p:nvPicPr>
          <p:blipFill>
            <a:blip r:embed="rId31"/>
            <a:stretch>
              <a:fillRect/>
            </a:stretch>
          </p:blipFill>
          <p:spPr>
            <a:xfrm>
              <a:off x="2131784" y="1124744"/>
              <a:ext cx="261819" cy="288000"/>
            </a:xfrm>
            <a:prstGeom prst="rect">
              <a:avLst/>
            </a:prstGeom>
          </p:spPr>
        </p:pic>
        <p:pic>
          <p:nvPicPr>
            <p:cNvPr id="141" name="図 140">
              <a:extLst>
                <a:ext uri="{FF2B5EF4-FFF2-40B4-BE49-F238E27FC236}">
                  <a16:creationId xmlns:a16="http://schemas.microsoft.com/office/drawing/2014/main" id="{6BEA0F44-9502-63D6-1078-F64CE92D1205}"/>
                </a:ext>
              </a:extLst>
            </p:cNvPr>
            <p:cNvPicPr>
              <a:picLocks noChangeAspect="1"/>
            </p:cNvPicPr>
            <p:nvPr/>
          </p:nvPicPr>
          <p:blipFill>
            <a:blip r:embed="rId32"/>
            <a:stretch>
              <a:fillRect/>
            </a:stretch>
          </p:blipFill>
          <p:spPr>
            <a:xfrm>
              <a:off x="2352774" y="1124744"/>
              <a:ext cx="261819" cy="288000"/>
            </a:xfrm>
            <a:prstGeom prst="rect">
              <a:avLst/>
            </a:prstGeom>
          </p:spPr>
        </p:pic>
        <p:pic>
          <p:nvPicPr>
            <p:cNvPr id="143" name="図 142">
              <a:extLst>
                <a:ext uri="{FF2B5EF4-FFF2-40B4-BE49-F238E27FC236}">
                  <a16:creationId xmlns:a16="http://schemas.microsoft.com/office/drawing/2014/main" id="{95BC9A2D-787E-D588-6DC0-58B163ACCFD6}"/>
                </a:ext>
              </a:extLst>
            </p:cNvPr>
            <p:cNvPicPr>
              <a:picLocks noChangeAspect="1"/>
            </p:cNvPicPr>
            <p:nvPr/>
          </p:nvPicPr>
          <p:blipFill>
            <a:blip r:embed="rId33"/>
            <a:stretch>
              <a:fillRect/>
            </a:stretch>
          </p:blipFill>
          <p:spPr>
            <a:xfrm>
              <a:off x="2573764" y="1124744"/>
              <a:ext cx="261819" cy="288000"/>
            </a:xfrm>
            <a:prstGeom prst="rect">
              <a:avLst/>
            </a:prstGeom>
          </p:spPr>
        </p:pic>
        <p:pic>
          <p:nvPicPr>
            <p:cNvPr id="144" name="図 143">
              <a:extLst>
                <a:ext uri="{FF2B5EF4-FFF2-40B4-BE49-F238E27FC236}">
                  <a16:creationId xmlns:a16="http://schemas.microsoft.com/office/drawing/2014/main" id="{584CD9C6-4F4B-23C0-78D8-5138F570F0BE}"/>
                </a:ext>
              </a:extLst>
            </p:cNvPr>
            <p:cNvPicPr>
              <a:picLocks noChangeAspect="1"/>
            </p:cNvPicPr>
            <p:nvPr/>
          </p:nvPicPr>
          <p:blipFill>
            <a:blip r:embed="rId34"/>
            <a:stretch>
              <a:fillRect/>
            </a:stretch>
          </p:blipFill>
          <p:spPr>
            <a:xfrm>
              <a:off x="2794754" y="1124744"/>
              <a:ext cx="261819" cy="288000"/>
            </a:xfrm>
            <a:prstGeom prst="rect">
              <a:avLst/>
            </a:prstGeom>
          </p:spPr>
        </p:pic>
        <p:pic>
          <p:nvPicPr>
            <p:cNvPr id="145" name="図 144">
              <a:extLst>
                <a:ext uri="{FF2B5EF4-FFF2-40B4-BE49-F238E27FC236}">
                  <a16:creationId xmlns:a16="http://schemas.microsoft.com/office/drawing/2014/main" id="{01138D19-735F-B12C-366A-49940DEC5288}"/>
                </a:ext>
              </a:extLst>
            </p:cNvPr>
            <p:cNvPicPr>
              <a:picLocks noChangeAspect="1"/>
            </p:cNvPicPr>
            <p:nvPr/>
          </p:nvPicPr>
          <p:blipFill>
            <a:blip r:embed="rId35"/>
            <a:stretch>
              <a:fillRect/>
            </a:stretch>
          </p:blipFill>
          <p:spPr>
            <a:xfrm>
              <a:off x="3015744" y="1124744"/>
              <a:ext cx="261819" cy="288000"/>
            </a:xfrm>
            <a:prstGeom prst="rect">
              <a:avLst/>
            </a:prstGeom>
          </p:spPr>
        </p:pic>
        <p:pic>
          <p:nvPicPr>
            <p:cNvPr id="146" name="図 145">
              <a:extLst>
                <a:ext uri="{FF2B5EF4-FFF2-40B4-BE49-F238E27FC236}">
                  <a16:creationId xmlns:a16="http://schemas.microsoft.com/office/drawing/2014/main" id="{3006C7EB-D1E3-F5C6-2A9A-3C593FAAEAAE}"/>
                </a:ext>
              </a:extLst>
            </p:cNvPr>
            <p:cNvPicPr>
              <a:picLocks noChangeAspect="1"/>
            </p:cNvPicPr>
            <p:nvPr/>
          </p:nvPicPr>
          <p:blipFill>
            <a:blip r:embed="rId36"/>
            <a:stretch>
              <a:fillRect/>
            </a:stretch>
          </p:blipFill>
          <p:spPr>
            <a:xfrm>
              <a:off x="3236734" y="1124744"/>
              <a:ext cx="261819" cy="288000"/>
            </a:xfrm>
            <a:prstGeom prst="rect">
              <a:avLst/>
            </a:prstGeom>
          </p:spPr>
        </p:pic>
        <p:pic>
          <p:nvPicPr>
            <p:cNvPr id="147" name="図 146">
              <a:extLst>
                <a:ext uri="{FF2B5EF4-FFF2-40B4-BE49-F238E27FC236}">
                  <a16:creationId xmlns:a16="http://schemas.microsoft.com/office/drawing/2014/main" id="{968BFB70-18B7-7EE0-22A2-506293EB818A}"/>
                </a:ext>
              </a:extLst>
            </p:cNvPr>
            <p:cNvPicPr>
              <a:picLocks noChangeAspect="1"/>
            </p:cNvPicPr>
            <p:nvPr/>
          </p:nvPicPr>
          <p:blipFill>
            <a:blip r:embed="rId55"/>
            <a:stretch>
              <a:fillRect/>
            </a:stretch>
          </p:blipFill>
          <p:spPr>
            <a:xfrm>
              <a:off x="3457729" y="1124744"/>
              <a:ext cx="264437" cy="288000"/>
            </a:xfrm>
            <a:prstGeom prst="rect">
              <a:avLst/>
            </a:prstGeom>
          </p:spPr>
        </p:pic>
        <p:pic>
          <p:nvPicPr>
            <p:cNvPr id="148" name="図 147">
              <a:extLst>
                <a:ext uri="{FF2B5EF4-FFF2-40B4-BE49-F238E27FC236}">
                  <a16:creationId xmlns:a16="http://schemas.microsoft.com/office/drawing/2014/main" id="{D51B6B41-904E-48AA-EEB9-F1E5E41A5145}"/>
                </a:ext>
              </a:extLst>
            </p:cNvPr>
            <p:cNvPicPr>
              <a:picLocks noChangeAspect="1"/>
            </p:cNvPicPr>
            <p:nvPr/>
          </p:nvPicPr>
          <p:blipFill>
            <a:blip r:embed="rId37"/>
            <a:stretch>
              <a:fillRect/>
            </a:stretch>
          </p:blipFill>
          <p:spPr>
            <a:xfrm>
              <a:off x="3457730" y="753803"/>
              <a:ext cx="264436" cy="288000"/>
            </a:xfrm>
            <a:prstGeom prst="rect">
              <a:avLst/>
            </a:prstGeom>
          </p:spPr>
        </p:pic>
        <p:sp>
          <p:nvSpPr>
            <p:cNvPr id="149" name="テキスト ボックス 148">
              <a:extLst>
                <a:ext uri="{FF2B5EF4-FFF2-40B4-BE49-F238E27FC236}">
                  <a16:creationId xmlns:a16="http://schemas.microsoft.com/office/drawing/2014/main" id="{66A5E693-4D2E-15B5-7BBC-FD1A85A9CDBF}"/>
                </a:ext>
              </a:extLst>
            </p:cNvPr>
            <p:cNvSpPr txBox="1"/>
            <p:nvPr/>
          </p:nvSpPr>
          <p:spPr>
            <a:xfrm>
              <a:off x="2154681" y="1057479"/>
              <a:ext cx="216024" cy="84639"/>
            </a:xfrm>
            <a:prstGeom prst="rect">
              <a:avLst/>
            </a:prstGeom>
            <a:noFill/>
          </p:spPr>
          <p:txBody>
            <a:bodyPr wrap="square" lIns="0" tIns="0" rIns="0" bIns="0" rtlCol="0">
              <a:spAutoFit/>
            </a:bodyPr>
            <a:lstStyle/>
            <a:p>
              <a:pPr algn="ctr"/>
              <a:r>
                <a:rPr kumimoji="1" lang="ja-JP" altLang="en-US" sz="550" kern="0" spc="-70" dirty="0">
                  <a:solidFill>
                    <a:srgbClr val="542400"/>
                  </a:solidFill>
                  <a:latin typeface="+mn-ea"/>
                </a:rPr>
                <a:t>★★★</a:t>
              </a:r>
            </a:p>
          </p:txBody>
        </p:sp>
        <p:sp>
          <p:nvSpPr>
            <p:cNvPr id="150" name="テキスト ボックス 149">
              <a:extLst>
                <a:ext uri="{FF2B5EF4-FFF2-40B4-BE49-F238E27FC236}">
                  <a16:creationId xmlns:a16="http://schemas.microsoft.com/office/drawing/2014/main" id="{F790A5EE-4B09-AF6B-87EF-7F6742D65990}"/>
                </a:ext>
              </a:extLst>
            </p:cNvPr>
            <p:cNvSpPr txBox="1"/>
            <p:nvPr/>
          </p:nvSpPr>
          <p:spPr>
            <a:xfrm>
              <a:off x="2375671" y="1057479"/>
              <a:ext cx="216024" cy="84639"/>
            </a:xfrm>
            <a:prstGeom prst="rect">
              <a:avLst/>
            </a:prstGeom>
            <a:noFill/>
          </p:spPr>
          <p:txBody>
            <a:bodyPr wrap="square" lIns="0" tIns="0" rIns="0" bIns="0" rtlCol="0">
              <a:spAutoFit/>
            </a:bodyPr>
            <a:lstStyle/>
            <a:p>
              <a:pPr algn="ctr"/>
              <a:r>
                <a:rPr kumimoji="1" lang="ja-JP" altLang="en-US" sz="550" kern="0" spc="-70" dirty="0">
                  <a:solidFill>
                    <a:srgbClr val="542400"/>
                  </a:solidFill>
                  <a:latin typeface="+mn-ea"/>
                </a:rPr>
                <a:t>★★★</a:t>
              </a:r>
            </a:p>
          </p:txBody>
        </p:sp>
        <p:sp>
          <p:nvSpPr>
            <p:cNvPr id="151" name="テキスト ボックス 150">
              <a:extLst>
                <a:ext uri="{FF2B5EF4-FFF2-40B4-BE49-F238E27FC236}">
                  <a16:creationId xmlns:a16="http://schemas.microsoft.com/office/drawing/2014/main" id="{9FBBACFE-8ACB-5AD0-8D8C-C15763B03368}"/>
                </a:ext>
              </a:extLst>
            </p:cNvPr>
            <p:cNvSpPr txBox="1"/>
            <p:nvPr/>
          </p:nvSpPr>
          <p:spPr>
            <a:xfrm>
              <a:off x="3481935" y="1057479"/>
              <a:ext cx="216024" cy="84639"/>
            </a:xfrm>
            <a:prstGeom prst="rect">
              <a:avLst/>
            </a:prstGeom>
            <a:noFill/>
          </p:spPr>
          <p:txBody>
            <a:bodyPr wrap="square" lIns="0" tIns="0" rIns="0" bIns="0" rtlCol="0">
              <a:spAutoFit/>
            </a:bodyPr>
            <a:lstStyle/>
            <a:p>
              <a:pPr algn="ctr"/>
              <a:r>
                <a:rPr kumimoji="1" lang="ja-JP" altLang="en-US" sz="550" kern="0" spc="-70" dirty="0">
                  <a:solidFill>
                    <a:srgbClr val="542400"/>
                  </a:solidFill>
                  <a:latin typeface="+mn-ea"/>
                </a:rPr>
                <a:t>★★★</a:t>
              </a:r>
            </a:p>
          </p:txBody>
        </p:sp>
      </p:grpSp>
      <p:grpSp>
        <p:nvGrpSpPr>
          <p:cNvPr id="161" name="グループ化 160">
            <a:extLst>
              <a:ext uri="{FF2B5EF4-FFF2-40B4-BE49-F238E27FC236}">
                <a16:creationId xmlns:a16="http://schemas.microsoft.com/office/drawing/2014/main" id="{0D748D72-D059-32B1-D373-C1A8D2FE202F}"/>
              </a:ext>
            </a:extLst>
          </p:cNvPr>
          <p:cNvGrpSpPr/>
          <p:nvPr/>
        </p:nvGrpSpPr>
        <p:grpSpPr>
          <a:xfrm>
            <a:off x="6282902" y="1093162"/>
            <a:ext cx="3057029" cy="376642"/>
            <a:chOff x="254791" y="1049794"/>
            <a:chExt cx="3057029" cy="376642"/>
          </a:xfrm>
        </p:grpSpPr>
        <p:sp>
          <p:nvSpPr>
            <p:cNvPr id="162" name="テキスト ボックス 161">
              <a:extLst>
                <a:ext uri="{FF2B5EF4-FFF2-40B4-BE49-F238E27FC236}">
                  <a16:creationId xmlns:a16="http://schemas.microsoft.com/office/drawing/2014/main" id="{4501C45B-52E0-B7A3-6C66-FE01BFE6BC4B}"/>
                </a:ext>
              </a:extLst>
            </p:cNvPr>
            <p:cNvSpPr txBox="1"/>
            <p:nvPr/>
          </p:nvSpPr>
          <p:spPr>
            <a:xfrm>
              <a:off x="254792" y="1049794"/>
              <a:ext cx="3057028" cy="168077"/>
            </a:xfrm>
            <a:prstGeom prst="rect">
              <a:avLst/>
            </a:prstGeom>
            <a:noFill/>
          </p:spPr>
          <p:txBody>
            <a:bodyPr wrap="square" lIns="0" tIns="0" rIns="0" bIns="0" rtlCol="0">
              <a:noAutofit/>
            </a:bodyPr>
            <a:lstStyle/>
            <a:p>
              <a:r>
                <a:rPr lang="ja-JP" altLang="en-US" sz="1100" b="1" dirty="0">
                  <a:latin typeface="+mn-ea"/>
                </a:rPr>
                <a:t>ベリティスフロアー</a:t>
              </a:r>
              <a:r>
                <a:rPr lang="en-US" altLang="ja-JP" sz="1100" b="1" dirty="0">
                  <a:latin typeface="+mn-ea"/>
                </a:rPr>
                <a:t> </a:t>
              </a:r>
              <a:r>
                <a:rPr lang="ja-JP" altLang="en-US" sz="1100" b="1" dirty="0">
                  <a:latin typeface="+mn-ea"/>
                </a:rPr>
                <a:t>ベースコート 耐熱タイプ</a:t>
              </a:r>
              <a:endParaRPr kumimoji="1" lang="ja-JP" altLang="en-US" sz="1100" b="1" dirty="0">
                <a:latin typeface="+mn-ea"/>
              </a:endParaRPr>
            </a:p>
          </p:txBody>
        </p:sp>
        <p:grpSp>
          <p:nvGrpSpPr>
            <p:cNvPr id="163" name="グループ化 162">
              <a:extLst>
                <a:ext uri="{FF2B5EF4-FFF2-40B4-BE49-F238E27FC236}">
                  <a16:creationId xmlns:a16="http://schemas.microsoft.com/office/drawing/2014/main" id="{CECDD01C-E234-BE3F-9E4C-D462AFF62E96}"/>
                </a:ext>
              </a:extLst>
            </p:cNvPr>
            <p:cNvGrpSpPr/>
            <p:nvPr/>
          </p:nvGrpSpPr>
          <p:grpSpPr>
            <a:xfrm>
              <a:off x="254791" y="1246436"/>
              <a:ext cx="3042447" cy="180000"/>
              <a:chOff x="731527" y="2139623"/>
              <a:chExt cx="3027935" cy="180000"/>
            </a:xfrm>
          </p:grpSpPr>
          <p:sp>
            <p:nvSpPr>
              <p:cNvPr id="164" name="テキスト ボックス 163">
                <a:extLst>
                  <a:ext uri="{FF2B5EF4-FFF2-40B4-BE49-F238E27FC236}">
                    <a16:creationId xmlns:a16="http://schemas.microsoft.com/office/drawing/2014/main" id="{0E232257-38A2-6F87-07CB-1C5E1CCCC02E}"/>
                  </a:ext>
                </a:extLst>
              </p:cNvPr>
              <p:cNvSpPr txBox="1"/>
              <p:nvPr/>
            </p:nvSpPr>
            <p:spPr>
              <a:xfrm>
                <a:off x="1454066" y="2145585"/>
                <a:ext cx="2305396" cy="168077"/>
              </a:xfrm>
              <a:prstGeom prst="rect">
                <a:avLst/>
              </a:prstGeom>
              <a:noFill/>
            </p:spPr>
            <p:txBody>
              <a:bodyPr wrap="square" lIns="0" tIns="0" rIns="0" bIns="0" rtlCol="0" anchor="ctr" anchorCtr="0">
                <a:noAutofit/>
              </a:bodyPr>
              <a:lstStyle/>
              <a:p>
                <a:r>
                  <a:rPr lang="en-US" altLang="ja-JP" sz="1100" b="1" dirty="0">
                    <a:solidFill>
                      <a:srgbClr val="00B0F0"/>
                    </a:solidFill>
                    <a:latin typeface="+mn-ea"/>
                  </a:rPr>
                  <a:t>29,040</a:t>
                </a:r>
                <a:r>
                  <a:rPr lang="ja-JP" altLang="en-US" sz="800" dirty="0">
                    <a:solidFill>
                      <a:srgbClr val="00B0F0"/>
                    </a:solidFill>
                    <a:latin typeface="+mn-ea"/>
                  </a:rPr>
                  <a:t>円</a:t>
                </a:r>
                <a:r>
                  <a:rPr lang="ja-JP" altLang="en-US" sz="800" dirty="0">
                    <a:latin typeface="+mn-ea"/>
                  </a:rPr>
                  <a:t>（税抜</a:t>
                </a:r>
                <a:r>
                  <a:rPr lang="en-US" altLang="ja-JP" sz="800" dirty="0">
                    <a:latin typeface="+mn-ea"/>
                  </a:rPr>
                  <a:t>26,400</a:t>
                </a:r>
                <a:r>
                  <a:rPr lang="ja-JP" altLang="en-US" sz="800" dirty="0">
                    <a:latin typeface="+mn-ea"/>
                  </a:rPr>
                  <a:t>円）</a:t>
                </a:r>
                <a:r>
                  <a:rPr lang="en-US" altLang="ja-JP" sz="600" dirty="0">
                    <a:latin typeface="+mn-ea"/>
                  </a:rPr>
                  <a:t>/</a:t>
                </a:r>
                <a:r>
                  <a:rPr lang="ja-JP" altLang="en-US" sz="600" dirty="0">
                    <a:latin typeface="+mn-ea"/>
                  </a:rPr>
                  <a:t>ケース（</a:t>
                </a:r>
                <a:r>
                  <a:rPr lang="en-US" altLang="ja-JP" sz="600" dirty="0">
                    <a:latin typeface="+mn-ea"/>
                  </a:rPr>
                  <a:t>3.3㎡</a:t>
                </a:r>
                <a:r>
                  <a:rPr lang="ja-JP" altLang="en-US" sz="600" dirty="0">
                    <a:latin typeface="+mn-ea"/>
                  </a:rPr>
                  <a:t>）</a:t>
                </a:r>
                <a:endParaRPr kumimoji="1" lang="ja-JP" altLang="en-US" sz="900" dirty="0">
                  <a:latin typeface="+mn-ea"/>
                </a:endParaRPr>
              </a:p>
            </p:txBody>
          </p:sp>
          <p:sp>
            <p:nvSpPr>
              <p:cNvPr id="165" name="テキスト ボックス 164">
                <a:extLst>
                  <a:ext uri="{FF2B5EF4-FFF2-40B4-BE49-F238E27FC236}">
                    <a16:creationId xmlns:a16="http://schemas.microsoft.com/office/drawing/2014/main" id="{4AD8AFC7-B1C8-C751-FEDF-1D5FC4AB1AE7}"/>
                  </a:ext>
                </a:extLst>
              </p:cNvPr>
              <p:cNvSpPr txBox="1"/>
              <p:nvPr/>
            </p:nvSpPr>
            <p:spPr>
              <a:xfrm>
                <a:off x="731527" y="2145584"/>
                <a:ext cx="679090" cy="168078"/>
              </a:xfrm>
              <a:prstGeom prst="rect">
                <a:avLst/>
              </a:prstGeom>
              <a:noFill/>
            </p:spPr>
            <p:txBody>
              <a:bodyPr wrap="square" lIns="0" tIns="0" rIns="0" bIns="0" rtlCol="0" anchor="ctr" anchorCtr="0">
                <a:noAutofit/>
              </a:bodyPr>
              <a:lstStyle/>
              <a:p>
                <a:r>
                  <a:rPr lang="ja-JP" altLang="en-US" sz="800" dirty="0">
                    <a:latin typeface="+mn-ea"/>
                  </a:rPr>
                  <a:t>希望小売価格</a:t>
                </a:r>
                <a:endParaRPr kumimoji="1" lang="ja-JP" altLang="en-US" sz="800" dirty="0">
                  <a:latin typeface="+mn-ea"/>
                </a:endParaRPr>
              </a:p>
            </p:txBody>
          </p:sp>
          <p:cxnSp>
            <p:nvCxnSpPr>
              <p:cNvPr id="166" name="直線コネクタ 165">
                <a:extLst>
                  <a:ext uri="{FF2B5EF4-FFF2-40B4-BE49-F238E27FC236}">
                    <a16:creationId xmlns:a16="http://schemas.microsoft.com/office/drawing/2014/main" id="{97A0A95E-18DB-961C-3144-3C809E8467C2}"/>
                  </a:ext>
                </a:extLst>
              </p:cNvPr>
              <p:cNvCxnSpPr>
                <a:cxnSpLocks/>
              </p:cNvCxnSpPr>
              <p:nvPr/>
            </p:nvCxnSpPr>
            <p:spPr>
              <a:xfrm>
                <a:off x="1393610" y="2139623"/>
                <a:ext cx="0" cy="180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68" name="直線コネクタ 167">
            <a:extLst>
              <a:ext uri="{FF2B5EF4-FFF2-40B4-BE49-F238E27FC236}">
                <a16:creationId xmlns:a16="http://schemas.microsoft.com/office/drawing/2014/main" id="{9AAEA4BF-A700-81C1-75AB-347102AFAAF1}"/>
              </a:ext>
            </a:extLst>
          </p:cNvPr>
          <p:cNvCxnSpPr/>
          <p:nvPr/>
        </p:nvCxnSpPr>
        <p:spPr>
          <a:xfrm flipH="1">
            <a:off x="5805383" y="1109650"/>
            <a:ext cx="323108" cy="37068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0" name="グループ化 169">
            <a:extLst>
              <a:ext uri="{FF2B5EF4-FFF2-40B4-BE49-F238E27FC236}">
                <a16:creationId xmlns:a16="http://schemas.microsoft.com/office/drawing/2014/main" id="{24C7DC04-30DD-E8CC-614A-32C09B19073A}"/>
              </a:ext>
            </a:extLst>
          </p:cNvPr>
          <p:cNvGrpSpPr/>
          <p:nvPr/>
        </p:nvGrpSpPr>
        <p:grpSpPr>
          <a:xfrm>
            <a:off x="6282902" y="1591753"/>
            <a:ext cx="3057029" cy="376642"/>
            <a:chOff x="254791" y="1049794"/>
            <a:chExt cx="3057029" cy="376642"/>
          </a:xfrm>
        </p:grpSpPr>
        <p:sp>
          <p:nvSpPr>
            <p:cNvPr id="171" name="テキスト ボックス 170">
              <a:extLst>
                <a:ext uri="{FF2B5EF4-FFF2-40B4-BE49-F238E27FC236}">
                  <a16:creationId xmlns:a16="http://schemas.microsoft.com/office/drawing/2014/main" id="{F3DEC863-CA97-47D9-5AEC-77C2D0314E8D}"/>
                </a:ext>
              </a:extLst>
            </p:cNvPr>
            <p:cNvSpPr txBox="1"/>
            <p:nvPr/>
          </p:nvSpPr>
          <p:spPr>
            <a:xfrm>
              <a:off x="254792" y="1049794"/>
              <a:ext cx="3057028" cy="168077"/>
            </a:xfrm>
            <a:prstGeom prst="rect">
              <a:avLst/>
            </a:prstGeom>
            <a:noFill/>
          </p:spPr>
          <p:txBody>
            <a:bodyPr wrap="square" lIns="0" tIns="0" rIns="0" bIns="0" rtlCol="0">
              <a:noAutofit/>
            </a:bodyPr>
            <a:lstStyle/>
            <a:p>
              <a:r>
                <a:rPr lang="ja-JP" altLang="en-US" sz="1100" b="1" dirty="0">
                  <a:latin typeface="+mn-ea"/>
                </a:rPr>
                <a:t>ベリティスフロアー</a:t>
              </a:r>
              <a:r>
                <a:rPr lang="en-US" altLang="ja-JP" sz="1100" b="1" dirty="0">
                  <a:latin typeface="+mn-ea"/>
                </a:rPr>
                <a:t> </a:t>
              </a:r>
              <a:r>
                <a:rPr lang="ja-JP" altLang="en-US" sz="1100" b="1" dirty="0">
                  <a:latin typeface="+mn-ea"/>
                </a:rPr>
                <a:t>ベースコート</a:t>
              </a:r>
              <a:endParaRPr kumimoji="1" lang="ja-JP" altLang="en-US" sz="1100" b="1" dirty="0">
                <a:latin typeface="+mn-ea"/>
              </a:endParaRPr>
            </a:p>
          </p:txBody>
        </p:sp>
        <p:grpSp>
          <p:nvGrpSpPr>
            <p:cNvPr id="172" name="グループ化 171">
              <a:extLst>
                <a:ext uri="{FF2B5EF4-FFF2-40B4-BE49-F238E27FC236}">
                  <a16:creationId xmlns:a16="http://schemas.microsoft.com/office/drawing/2014/main" id="{5CD9033E-BDB1-19A2-CFE3-3FB3575C3E7C}"/>
                </a:ext>
              </a:extLst>
            </p:cNvPr>
            <p:cNvGrpSpPr/>
            <p:nvPr/>
          </p:nvGrpSpPr>
          <p:grpSpPr>
            <a:xfrm>
              <a:off x="254791" y="1246436"/>
              <a:ext cx="3042447" cy="180000"/>
              <a:chOff x="731527" y="2139623"/>
              <a:chExt cx="3027935" cy="180000"/>
            </a:xfrm>
          </p:grpSpPr>
          <p:sp>
            <p:nvSpPr>
              <p:cNvPr id="173" name="テキスト ボックス 172">
                <a:extLst>
                  <a:ext uri="{FF2B5EF4-FFF2-40B4-BE49-F238E27FC236}">
                    <a16:creationId xmlns:a16="http://schemas.microsoft.com/office/drawing/2014/main" id="{62ACD6C9-5687-1CBF-5602-6111722796AB}"/>
                  </a:ext>
                </a:extLst>
              </p:cNvPr>
              <p:cNvSpPr txBox="1"/>
              <p:nvPr/>
            </p:nvSpPr>
            <p:spPr>
              <a:xfrm>
                <a:off x="1454066" y="2145585"/>
                <a:ext cx="2305396" cy="168077"/>
              </a:xfrm>
              <a:prstGeom prst="rect">
                <a:avLst/>
              </a:prstGeom>
              <a:noFill/>
            </p:spPr>
            <p:txBody>
              <a:bodyPr wrap="square" lIns="0" tIns="0" rIns="0" bIns="0" rtlCol="0" anchor="ctr" anchorCtr="0">
                <a:noAutofit/>
              </a:bodyPr>
              <a:lstStyle/>
              <a:p>
                <a:r>
                  <a:rPr lang="en-US" altLang="ja-JP" sz="1100" b="1" dirty="0">
                    <a:solidFill>
                      <a:srgbClr val="00B0F0"/>
                    </a:solidFill>
                    <a:latin typeface="+mn-ea"/>
                  </a:rPr>
                  <a:t>25,740</a:t>
                </a:r>
                <a:r>
                  <a:rPr lang="ja-JP" altLang="en-US" sz="800" dirty="0">
                    <a:solidFill>
                      <a:srgbClr val="00B0F0"/>
                    </a:solidFill>
                    <a:latin typeface="+mn-ea"/>
                  </a:rPr>
                  <a:t>円</a:t>
                </a:r>
                <a:r>
                  <a:rPr lang="ja-JP" altLang="en-US" sz="800" dirty="0">
                    <a:latin typeface="+mn-ea"/>
                  </a:rPr>
                  <a:t>（税抜</a:t>
                </a:r>
                <a:r>
                  <a:rPr lang="en-US" altLang="ja-JP" sz="800" dirty="0">
                    <a:latin typeface="+mn-ea"/>
                  </a:rPr>
                  <a:t>23,400</a:t>
                </a:r>
                <a:r>
                  <a:rPr lang="ja-JP" altLang="en-US" sz="800" dirty="0">
                    <a:latin typeface="+mn-ea"/>
                  </a:rPr>
                  <a:t>円）</a:t>
                </a:r>
                <a:r>
                  <a:rPr lang="en-US" altLang="ja-JP" sz="600" dirty="0">
                    <a:latin typeface="+mn-ea"/>
                  </a:rPr>
                  <a:t>/</a:t>
                </a:r>
                <a:r>
                  <a:rPr lang="ja-JP" altLang="en-US" sz="600" dirty="0">
                    <a:latin typeface="+mn-ea"/>
                  </a:rPr>
                  <a:t>ケース（</a:t>
                </a:r>
                <a:r>
                  <a:rPr lang="en-US" altLang="ja-JP" sz="600" dirty="0">
                    <a:latin typeface="+mn-ea"/>
                  </a:rPr>
                  <a:t>3.3㎡</a:t>
                </a:r>
                <a:r>
                  <a:rPr lang="ja-JP" altLang="en-US" sz="600" dirty="0">
                    <a:latin typeface="+mn-ea"/>
                  </a:rPr>
                  <a:t>）</a:t>
                </a:r>
                <a:endParaRPr kumimoji="1" lang="ja-JP" altLang="en-US" sz="900" dirty="0">
                  <a:latin typeface="+mn-ea"/>
                </a:endParaRPr>
              </a:p>
            </p:txBody>
          </p:sp>
          <p:sp>
            <p:nvSpPr>
              <p:cNvPr id="174" name="テキスト ボックス 173">
                <a:extLst>
                  <a:ext uri="{FF2B5EF4-FFF2-40B4-BE49-F238E27FC236}">
                    <a16:creationId xmlns:a16="http://schemas.microsoft.com/office/drawing/2014/main" id="{97218482-B851-BF15-0EE1-2D114B637E2A}"/>
                  </a:ext>
                </a:extLst>
              </p:cNvPr>
              <p:cNvSpPr txBox="1"/>
              <p:nvPr/>
            </p:nvSpPr>
            <p:spPr>
              <a:xfrm>
                <a:off x="731527" y="2145584"/>
                <a:ext cx="679090" cy="168078"/>
              </a:xfrm>
              <a:prstGeom prst="rect">
                <a:avLst/>
              </a:prstGeom>
              <a:noFill/>
            </p:spPr>
            <p:txBody>
              <a:bodyPr wrap="square" lIns="0" tIns="0" rIns="0" bIns="0" rtlCol="0" anchor="ctr" anchorCtr="0">
                <a:noAutofit/>
              </a:bodyPr>
              <a:lstStyle/>
              <a:p>
                <a:r>
                  <a:rPr lang="ja-JP" altLang="en-US" sz="800" dirty="0">
                    <a:latin typeface="+mn-ea"/>
                  </a:rPr>
                  <a:t>希望小売価格</a:t>
                </a:r>
                <a:endParaRPr kumimoji="1" lang="ja-JP" altLang="en-US" sz="800" dirty="0">
                  <a:latin typeface="+mn-ea"/>
                </a:endParaRPr>
              </a:p>
            </p:txBody>
          </p:sp>
          <p:cxnSp>
            <p:nvCxnSpPr>
              <p:cNvPr id="175" name="直線コネクタ 174">
                <a:extLst>
                  <a:ext uri="{FF2B5EF4-FFF2-40B4-BE49-F238E27FC236}">
                    <a16:creationId xmlns:a16="http://schemas.microsoft.com/office/drawing/2014/main" id="{D98F766D-FDDA-102C-E4B4-7D894936E0D7}"/>
                  </a:ext>
                </a:extLst>
              </p:cNvPr>
              <p:cNvCxnSpPr>
                <a:cxnSpLocks/>
              </p:cNvCxnSpPr>
              <p:nvPr/>
            </p:nvCxnSpPr>
            <p:spPr>
              <a:xfrm>
                <a:off x="1393610" y="2139623"/>
                <a:ext cx="0" cy="180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96" name="グループ化 95">
            <a:extLst>
              <a:ext uri="{FF2B5EF4-FFF2-40B4-BE49-F238E27FC236}">
                <a16:creationId xmlns:a16="http://schemas.microsoft.com/office/drawing/2014/main" id="{BB50AF3D-2E02-05AB-30B6-B4E5DFEDB37D}"/>
              </a:ext>
            </a:extLst>
          </p:cNvPr>
          <p:cNvGrpSpPr/>
          <p:nvPr/>
        </p:nvGrpSpPr>
        <p:grpSpPr>
          <a:xfrm>
            <a:off x="3297238" y="1612207"/>
            <a:ext cx="2354397" cy="265077"/>
            <a:chOff x="3255863" y="1601366"/>
            <a:chExt cx="2354397" cy="265077"/>
          </a:xfrm>
        </p:grpSpPr>
        <p:sp>
          <p:nvSpPr>
            <p:cNvPr id="90" name="矢印: 五方向 89">
              <a:extLst>
                <a:ext uri="{FF2B5EF4-FFF2-40B4-BE49-F238E27FC236}">
                  <a16:creationId xmlns:a16="http://schemas.microsoft.com/office/drawing/2014/main" id="{6560526C-A231-2B87-B816-49FA26374A3C}"/>
                </a:ext>
              </a:extLst>
            </p:cNvPr>
            <p:cNvSpPr/>
            <p:nvPr/>
          </p:nvSpPr>
          <p:spPr>
            <a:xfrm>
              <a:off x="3255863" y="1601366"/>
              <a:ext cx="766198" cy="265077"/>
            </a:xfrm>
            <a:prstGeom prst="homePlate">
              <a:avLst/>
            </a:prstGeom>
            <a:solidFill>
              <a:srgbClr val="E7E2D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10800" rIns="18000" bIns="10800" rtlCol="0" anchor="ctr" anchorCtr="0"/>
            <a:lstStyle/>
            <a:p>
              <a:r>
                <a:rPr kumimoji="1" lang="ja-JP" altLang="en-US" sz="600" dirty="0">
                  <a:solidFill>
                    <a:schemeClr val="tx1"/>
                  </a:solidFill>
                  <a:latin typeface="+mn-ea"/>
                </a:rPr>
                <a:t>さらにお手入れを</a:t>
              </a:r>
              <a:endParaRPr kumimoji="1" lang="en-US" altLang="ja-JP" sz="600" dirty="0">
                <a:solidFill>
                  <a:schemeClr val="tx1"/>
                </a:solidFill>
                <a:latin typeface="+mn-ea"/>
              </a:endParaRPr>
            </a:p>
            <a:p>
              <a:r>
                <a:rPr kumimoji="1" lang="ja-JP" altLang="en-US" sz="600" dirty="0">
                  <a:solidFill>
                    <a:schemeClr val="tx1"/>
                  </a:solidFill>
                  <a:latin typeface="+mn-ea"/>
                </a:rPr>
                <a:t>ラクにするなら</a:t>
              </a:r>
            </a:p>
          </p:txBody>
        </p:sp>
        <p:sp>
          <p:nvSpPr>
            <p:cNvPr id="92" name="Text Box 20">
              <a:extLst>
                <a:ext uri="{FF2B5EF4-FFF2-40B4-BE49-F238E27FC236}">
                  <a16:creationId xmlns:a16="http://schemas.microsoft.com/office/drawing/2014/main" id="{EAC67952-3B51-3883-082D-7553E6987ED2}"/>
                </a:ext>
              </a:extLst>
            </p:cNvPr>
            <p:cNvSpPr txBox="1">
              <a:spLocks noChangeArrowheads="1"/>
            </p:cNvSpPr>
            <p:nvPr/>
          </p:nvSpPr>
          <p:spPr bwMode="auto">
            <a:xfrm>
              <a:off x="4040584" y="1608718"/>
              <a:ext cx="1275843"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47738" eaLnBrk="0" hangingPunct="0">
                <a:defRPr kumimoji="1" sz="600">
                  <a:solidFill>
                    <a:schemeClr val="tx1"/>
                  </a:solidFill>
                  <a:latin typeface="Arial" charset="0"/>
                  <a:ea typeface="ＭＳ Ｐゴシック" charset="-128"/>
                </a:defRPr>
              </a:lvl1pPr>
              <a:lvl2pPr marL="742950" indent="-285750" defTabSz="947738" eaLnBrk="0" hangingPunct="0">
                <a:defRPr kumimoji="1" sz="600">
                  <a:solidFill>
                    <a:schemeClr val="tx1"/>
                  </a:solidFill>
                  <a:latin typeface="Arial" charset="0"/>
                  <a:ea typeface="ＭＳ Ｐゴシック" charset="-128"/>
                </a:defRPr>
              </a:lvl2pPr>
              <a:lvl3pPr marL="1143000" indent="-228600" defTabSz="947738" eaLnBrk="0" hangingPunct="0">
                <a:defRPr kumimoji="1" sz="600">
                  <a:solidFill>
                    <a:schemeClr val="tx1"/>
                  </a:solidFill>
                  <a:latin typeface="Arial" charset="0"/>
                  <a:ea typeface="ＭＳ Ｐゴシック" charset="-128"/>
                </a:defRPr>
              </a:lvl3pPr>
              <a:lvl4pPr marL="1600200" indent="-228600" defTabSz="947738" eaLnBrk="0" hangingPunct="0">
                <a:defRPr kumimoji="1" sz="600">
                  <a:solidFill>
                    <a:schemeClr val="tx1"/>
                  </a:solidFill>
                  <a:latin typeface="Arial" charset="0"/>
                  <a:ea typeface="ＭＳ Ｐゴシック" charset="-128"/>
                </a:defRPr>
              </a:lvl4pPr>
              <a:lvl5pPr marL="2057400" indent="-228600" defTabSz="947738" eaLnBrk="0" hangingPunct="0">
                <a:defRPr kumimoji="1" sz="600">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sz="600">
                  <a:solidFill>
                    <a:schemeClr val="tx1"/>
                  </a:solidFill>
                  <a:latin typeface="Arial" charset="0"/>
                  <a:ea typeface="ＭＳ Ｐゴシック" charset="-128"/>
                </a:defRPr>
              </a:lvl9pPr>
            </a:lstStyle>
            <a:p>
              <a:r>
                <a:rPr lang="ja-JP" altLang="en-US" sz="700" dirty="0">
                  <a:latin typeface="+mn-ea"/>
                  <a:ea typeface="+mn-ea"/>
                </a:rPr>
                <a:t>ベリティスフロアー トリプルコート　</a:t>
              </a:r>
            </a:p>
          </p:txBody>
        </p:sp>
        <p:sp>
          <p:nvSpPr>
            <p:cNvPr id="94" name="テキスト ボックス 93">
              <a:extLst>
                <a:ext uri="{FF2B5EF4-FFF2-40B4-BE49-F238E27FC236}">
                  <a16:creationId xmlns:a16="http://schemas.microsoft.com/office/drawing/2014/main" id="{D7D29118-F578-57AF-8E7B-E5F171F6FEAB}"/>
                </a:ext>
              </a:extLst>
            </p:cNvPr>
            <p:cNvSpPr txBox="1"/>
            <p:nvPr/>
          </p:nvSpPr>
          <p:spPr>
            <a:xfrm>
              <a:off x="4040584" y="1697893"/>
              <a:ext cx="1569676" cy="168077"/>
            </a:xfrm>
            <a:prstGeom prst="rect">
              <a:avLst/>
            </a:prstGeom>
            <a:noFill/>
          </p:spPr>
          <p:txBody>
            <a:bodyPr wrap="square" lIns="0" tIns="0" rIns="0" bIns="0" rtlCol="0" anchor="ctr" anchorCtr="0">
              <a:noAutofit/>
            </a:bodyPr>
            <a:lstStyle/>
            <a:p>
              <a:r>
                <a:rPr lang="en-US" altLang="ja-JP" sz="1000" b="1" dirty="0">
                  <a:solidFill>
                    <a:srgbClr val="00B0F0"/>
                  </a:solidFill>
                  <a:latin typeface="+mn-ea"/>
                </a:rPr>
                <a:t>+ 10,120</a:t>
              </a:r>
              <a:r>
                <a:rPr lang="ja-JP" altLang="en-US" sz="700" dirty="0">
                  <a:solidFill>
                    <a:srgbClr val="00B0F0"/>
                  </a:solidFill>
                  <a:latin typeface="+mn-ea"/>
                </a:rPr>
                <a:t>円</a:t>
              </a:r>
              <a:r>
                <a:rPr lang="ja-JP" altLang="en-US" sz="700" dirty="0">
                  <a:latin typeface="+mn-ea"/>
                </a:rPr>
                <a:t>（税抜</a:t>
              </a:r>
              <a:r>
                <a:rPr lang="en-US" altLang="ja-JP" sz="700" dirty="0">
                  <a:latin typeface="+mn-ea"/>
                </a:rPr>
                <a:t>9,200</a:t>
              </a:r>
              <a:r>
                <a:rPr lang="ja-JP" altLang="en-US" sz="700" dirty="0">
                  <a:latin typeface="+mn-ea"/>
                </a:rPr>
                <a:t>円）</a:t>
              </a:r>
              <a:r>
                <a:rPr lang="en-US" altLang="ja-JP" sz="500" dirty="0">
                  <a:latin typeface="+mn-ea"/>
                </a:rPr>
                <a:t>/</a:t>
              </a:r>
              <a:r>
                <a:rPr lang="ja-JP" altLang="en-US" sz="500" dirty="0">
                  <a:latin typeface="+mn-ea"/>
                </a:rPr>
                <a:t>ケース（</a:t>
              </a:r>
              <a:r>
                <a:rPr lang="en-US" altLang="ja-JP" sz="500" dirty="0">
                  <a:latin typeface="+mn-ea"/>
                </a:rPr>
                <a:t>3.3㎡</a:t>
              </a:r>
              <a:r>
                <a:rPr lang="ja-JP" altLang="en-US" sz="500" dirty="0">
                  <a:latin typeface="+mn-ea"/>
                </a:rPr>
                <a:t>）</a:t>
              </a:r>
              <a:endParaRPr kumimoji="1" lang="ja-JP" altLang="en-US" sz="800" dirty="0">
                <a:latin typeface="+mn-ea"/>
              </a:endParaRPr>
            </a:p>
          </p:txBody>
        </p:sp>
      </p:grpSp>
      <p:grpSp>
        <p:nvGrpSpPr>
          <p:cNvPr id="159" name="グループ化 158">
            <a:extLst>
              <a:ext uri="{FF2B5EF4-FFF2-40B4-BE49-F238E27FC236}">
                <a16:creationId xmlns:a16="http://schemas.microsoft.com/office/drawing/2014/main" id="{9F0C92AD-7DF6-7105-C492-3F0E520910A9}"/>
              </a:ext>
            </a:extLst>
          </p:cNvPr>
          <p:cNvGrpSpPr/>
          <p:nvPr/>
        </p:nvGrpSpPr>
        <p:grpSpPr>
          <a:xfrm>
            <a:off x="6282902" y="2077215"/>
            <a:ext cx="2354397" cy="349379"/>
            <a:chOff x="6290531" y="2077215"/>
            <a:chExt cx="2354397" cy="349379"/>
          </a:xfrm>
        </p:grpSpPr>
        <p:sp>
          <p:nvSpPr>
            <p:cNvPr id="155" name="矢印: 五方向 154">
              <a:extLst>
                <a:ext uri="{FF2B5EF4-FFF2-40B4-BE49-F238E27FC236}">
                  <a16:creationId xmlns:a16="http://schemas.microsoft.com/office/drawing/2014/main" id="{A3DCFF57-BE36-BC1B-4E9C-7B37E9161B84}"/>
                </a:ext>
              </a:extLst>
            </p:cNvPr>
            <p:cNvSpPr/>
            <p:nvPr/>
          </p:nvSpPr>
          <p:spPr>
            <a:xfrm>
              <a:off x="6290531" y="2077215"/>
              <a:ext cx="766198" cy="265077"/>
            </a:xfrm>
            <a:prstGeom prst="homePlate">
              <a:avLst/>
            </a:prstGeom>
            <a:solidFill>
              <a:srgbClr val="E7E2D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10800" rIns="18000" bIns="10800" rtlCol="0" anchor="ctr" anchorCtr="0"/>
            <a:lstStyle/>
            <a:p>
              <a:r>
                <a:rPr kumimoji="1" lang="ja-JP" altLang="en-US" sz="600" dirty="0">
                  <a:solidFill>
                    <a:schemeClr val="tx1"/>
                  </a:solidFill>
                  <a:latin typeface="+mn-ea"/>
                </a:rPr>
                <a:t>さらにお手入れを</a:t>
              </a:r>
              <a:endParaRPr kumimoji="1" lang="en-US" altLang="ja-JP" sz="600" dirty="0">
                <a:solidFill>
                  <a:schemeClr val="tx1"/>
                </a:solidFill>
                <a:latin typeface="+mn-ea"/>
              </a:endParaRPr>
            </a:p>
            <a:p>
              <a:r>
                <a:rPr kumimoji="1" lang="ja-JP" altLang="en-US" sz="600" dirty="0">
                  <a:solidFill>
                    <a:schemeClr val="tx1"/>
                  </a:solidFill>
                  <a:latin typeface="+mn-ea"/>
                </a:rPr>
                <a:t>ラクにするなら</a:t>
              </a:r>
            </a:p>
          </p:txBody>
        </p:sp>
        <p:sp>
          <p:nvSpPr>
            <p:cNvPr id="156" name="Text Box 20">
              <a:extLst>
                <a:ext uri="{FF2B5EF4-FFF2-40B4-BE49-F238E27FC236}">
                  <a16:creationId xmlns:a16="http://schemas.microsoft.com/office/drawing/2014/main" id="{CADD7E9D-64BF-D362-FB98-8FD4100AB487}"/>
                </a:ext>
              </a:extLst>
            </p:cNvPr>
            <p:cNvSpPr txBox="1">
              <a:spLocks noChangeArrowheads="1"/>
            </p:cNvSpPr>
            <p:nvPr/>
          </p:nvSpPr>
          <p:spPr bwMode="auto">
            <a:xfrm>
              <a:off x="7075252" y="2084567"/>
              <a:ext cx="1275843"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47738" eaLnBrk="0" hangingPunct="0">
                <a:defRPr kumimoji="1" sz="600">
                  <a:solidFill>
                    <a:schemeClr val="tx1"/>
                  </a:solidFill>
                  <a:latin typeface="Arial" charset="0"/>
                  <a:ea typeface="ＭＳ Ｐゴシック" charset="-128"/>
                </a:defRPr>
              </a:lvl1pPr>
              <a:lvl2pPr marL="742950" indent="-285750" defTabSz="947738" eaLnBrk="0" hangingPunct="0">
                <a:defRPr kumimoji="1" sz="600">
                  <a:solidFill>
                    <a:schemeClr val="tx1"/>
                  </a:solidFill>
                  <a:latin typeface="Arial" charset="0"/>
                  <a:ea typeface="ＭＳ Ｐゴシック" charset="-128"/>
                </a:defRPr>
              </a:lvl2pPr>
              <a:lvl3pPr marL="1143000" indent="-228600" defTabSz="947738" eaLnBrk="0" hangingPunct="0">
                <a:defRPr kumimoji="1" sz="600">
                  <a:solidFill>
                    <a:schemeClr val="tx1"/>
                  </a:solidFill>
                  <a:latin typeface="Arial" charset="0"/>
                  <a:ea typeface="ＭＳ Ｐゴシック" charset="-128"/>
                </a:defRPr>
              </a:lvl3pPr>
              <a:lvl4pPr marL="1600200" indent="-228600" defTabSz="947738" eaLnBrk="0" hangingPunct="0">
                <a:defRPr kumimoji="1" sz="600">
                  <a:solidFill>
                    <a:schemeClr val="tx1"/>
                  </a:solidFill>
                  <a:latin typeface="Arial" charset="0"/>
                  <a:ea typeface="ＭＳ Ｐゴシック" charset="-128"/>
                </a:defRPr>
              </a:lvl4pPr>
              <a:lvl5pPr marL="2057400" indent="-228600" defTabSz="947738" eaLnBrk="0" hangingPunct="0">
                <a:defRPr kumimoji="1" sz="600">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sz="600">
                  <a:solidFill>
                    <a:schemeClr val="tx1"/>
                  </a:solidFill>
                  <a:latin typeface="Arial" charset="0"/>
                  <a:ea typeface="ＭＳ Ｐゴシック" charset="-128"/>
                </a:defRPr>
              </a:lvl9pPr>
            </a:lstStyle>
            <a:p>
              <a:r>
                <a:rPr lang="ja-JP" altLang="en-US" sz="700" dirty="0">
                  <a:latin typeface="+mn-ea"/>
                  <a:ea typeface="+mn-ea"/>
                </a:rPr>
                <a:t>ベリティスフロアー トリプルコート　</a:t>
              </a:r>
            </a:p>
          </p:txBody>
        </p:sp>
        <p:sp>
          <p:nvSpPr>
            <p:cNvPr id="157" name="テキスト ボックス 156">
              <a:extLst>
                <a:ext uri="{FF2B5EF4-FFF2-40B4-BE49-F238E27FC236}">
                  <a16:creationId xmlns:a16="http://schemas.microsoft.com/office/drawing/2014/main" id="{53D6A21A-2E06-50FA-7787-9D4499F7E229}"/>
                </a:ext>
              </a:extLst>
            </p:cNvPr>
            <p:cNvSpPr txBox="1"/>
            <p:nvPr/>
          </p:nvSpPr>
          <p:spPr>
            <a:xfrm>
              <a:off x="7075252" y="2173742"/>
              <a:ext cx="1569676" cy="168077"/>
            </a:xfrm>
            <a:prstGeom prst="rect">
              <a:avLst/>
            </a:prstGeom>
            <a:noFill/>
          </p:spPr>
          <p:txBody>
            <a:bodyPr wrap="square" lIns="0" tIns="0" rIns="0" bIns="0" rtlCol="0" anchor="ctr" anchorCtr="0">
              <a:noAutofit/>
            </a:bodyPr>
            <a:lstStyle/>
            <a:p>
              <a:r>
                <a:rPr lang="en-US" altLang="ja-JP" sz="1000" b="1" dirty="0">
                  <a:solidFill>
                    <a:srgbClr val="00B0F0"/>
                  </a:solidFill>
                  <a:latin typeface="+mn-ea"/>
                </a:rPr>
                <a:t>+ 18,150</a:t>
              </a:r>
              <a:r>
                <a:rPr lang="ja-JP" altLang="en-US" sz="700" dirty="0">
                  <a:solidFill>
                    <a:srgbClr val="00B0F0"/>
                  </a:solidFill>
                  <a:latin typeface="+mn-ea"/>
                </a:rPr>
                <a:t>円</a:t>
              </a:r>
              <a:r>
                <a:rPr lang="ja-JP" altLang="en-US" sz="700" dirty="0">
                  <a:latin typeface="+mn-ea"/>
                </a:rPr>
                <a:t>（税抜</a:t>
              </a:r>
              <a:r>
                <a:rPr lang="en-US" altLang="ja-JP" sz="700" dirty="0">
                  <a:latin typeface="+mn-ea"/>
                </a:rPr>
                <a:t>16,500</a:t>
              </a:r>
              <a:r>
                <a:rPr lang="ja-JP" altLang="en-US" sz="700" dirty="0">
                  <a:latin typeface="+mn-ea"/>
                </a:rPr>
                <a:t>円）</a:t>
              </a:r>
              <a:r>
                <a:rPr lang="en-US" altLang="ja-JP" sz="500" dirty="0">
                  <a:latin typeface="+mn-ea"/>
                </a:rPr>
                <a:t>/</a:t>
              </a:r>
              <a:r>
                <a:rPr lang="ja-JP" altLang="en-US" sz="500" dirty="0">
                  <a:latin typeface="+mn-ea"/>
                </a:rPr>
                <a:t>ケース（</a:t>
              </a:r>
              <a:r>
                <a:rPr lang="en-US" altLang="ja-JP" sz="500" dirty="0">
                  <a:latin typeface="+mn-ea"/>
                </a:rPr>
                <a:t>3.3㎡</a:t>
              </a:r>
              <a:r>
                <a:rPr lang="ja-JP" altLang="en-US" sz="500" dirty="0">
                  <a:latin typeface="+mn-ea"/>
                </a:rPr>
                <a:t>）</a:t>
              </a:r>
              <a:endParaRPr kumimoji="1" lang="ja-JP" altLang="en-US" sz="800" dirty="0">
                <a:latin typeface="+mn-ea"/>
              </a:endParaRPr>
            </a:p>
          </p:txBody>
        </p:sp>
        <p:sp>
          <p:nvSpPr>
            <p:cNvPr id="158" name="Text Box 20">
              <a:extLst>
                <a:ext uri="{FF2B5EF4-FFF2-40B4-BE49-F238E27FC236}">
                  <a16:creationId xmlns:a16="http://schemas.microsoft.com/office/drawing/2014/main" id="{47EC9931-BEDA-1D2C-60F0-903DAAA3E607}"/>
                </a:ext>
              </a:extLst>
            </p:cNvPr>
            <p:cNvSpPr txBox="1">
              <a:spLocks noChangeArrowheads="1"/>
            </p:cNvSpPr>
            <p:nvPr/>
          </p:nvSpPr>
          <p:spPr bwMode="auto">
            <a:xfrm>
              <a:off x="7075252" y="2349650"/>
              <a:ext cx="1412106" cy="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47738" eaLnBrk="0" hangingPunct="0">
                <a:defRPr kumimoji="1" sz="600">
                  <a:solidFill>
                    <a:schemeClr val="tx1"/>
                  </a:solidFill>
                  <a:latin typeface="Arial" charset="0"/>
                  <a:ea typeface="ＭＳ Ｐゴシック" charset="-128"/>
                </a:defRPr>
              </a:lvl1pPr>
              <a:lvl2pPr marL="742950" indent="-285750" defTabSz="947738" eaLnBrk="0" hangingPunct="0">
                <a:defRPr kumimoji="1" sz="600">
                  <a:solidFill>
                    <a:schemeClr val="tx1"/>
                  </a:solidFill>
                  <a:latin typeface="Arial" charset="0"/>
                  <a:ea typeface="ＭＳ Ｐゴシック" charset="-128"/>
                </a:defRPr>
              </a:lvl2pPr>
              <a:lvl3pPr marL="1143000" indent="-228600" defTabSz="947738" eaLnBrk="0" hangingPunct="0">
                <a:defRPr kumimoji="1" sz="600">
                  <a:solidFill>
                    <a:schemeClr val="tx1"/>
                  </a:solidFill>
                  <a:latin typeface="Arial" charset="0"/>
                  <a:ea typeface="ＭＳ Ｐゴシック" charset="-128"/>
                </a:defRPr>
              </a:lvl3pPr>
              <a:lvl4pPr marL="1600200" indent="-228600" defTabSz="947738" eaLnBrk="0" hangingPunct="0">
                <a:defRPr kumimoji="1" sz="600">
                  <a:solidFill>
                    <a:schemeClr val="tx1"/>
                  </a:solidFill>
                  <a:latin typeface="Arial" charset="0"/>
                  <a:ea typeface="ＭＳ Ｐゴシック" charset="-128"/>
                </a:defRPr>
              </a:lvl4pPr>
              <a:lvl5pPr marL="2057400" indent="-228600" defTabSz="947738" eaLnBrk="0" hangingPunct="0">
                <a:defRPr kumimoji="1" sz="600">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sz="600">
                  <a:solidFill>
                    <a:schemeClr val="tx1"/>
                  </a:solidFill>
                  <a:latin typeface="Arial" charset="0"/>
                  <a:ea typeface="ＭＳ Ｐゴシック" charset="-128"/>
                </a:defRPr>
              </a:lvl9pPr>
            </a:lstStyle>
            <a:p>
              <a:r>
                <a:rPr lang="en-US" altLang="ja-JP" sz="500" dirty="0">
                  <a:latin typeface="+mn-ea"/>
                  <a:ea typeface="+mn-ea"/>
                </a:rPr>
                <a:t>※</a:t>
              </a:r>
              <a:r>
                <a:rPr lang="ja-JP" altLang="en-US" sz="500" dirty="0">
                  <a:latin typeface="+mn-ea"/>
                  <a:ea typeface="+mn-ea"/>
                </a:rPr>
                <a:t>非耐熱タイプから切り替える場合</a:t>
              </a:r>
            </a:p>
          </p:txBody>
        </p:sp>
      </p:grpSp>
      <p:sp>
        <p:nvSpPr>
          <p:cNvPr id="100" name="Text Box 20">
            <a:extLst>
              <a:ext uri="{FF2B5EF4-FFF2-40B4-BE49-F238E27FC236}">
                <a16:creationId xmlns:a16="http://schemas.microsoft.com/office/drawing/2014/main" id="{1F7CC350-1292-592E-7FC3-6BB79FBE9C03}"/>
              </a:ext>
            </a:extLst>
          </p:cNvPr>
          <p:cNvSpPr txBox="1">
            <a:spLocks noChangeArrowheads="1"/>
          </p:cNvSpPr>
          <p:nvPr/>
        </p:nvSpPr>
        <p:spPr bwMode="auto">
          <a:xfrm>
            <a:off x="5802484" y="4129110"/>
            <a:ext cx="2088231"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47738" eaLnBrk="0" hangingPunct="0">
              <a:defRPr kumimoji="1" sz="600">
                <a:solidFill>
                  <a:schemeClr val="tx1"/>
                </a:solidFill>
                <a:latin typeface="Arial" charset="0"/>
                <a:ea typeface="ＭＳ Ｐゴシック" charset="-128"/>
              </a:defRPr>
            </a:lvl1pPr>
            <a:lvl2pPr marL="742950" indent="-285750" defTabSz="947738" eaLnBrk="0" hangingPunct="0">
              <a:defRPr kumimoji="1" sz="600">
                <a:solidFill>
                  <a:schemeClr val="tx1"/>
                </a:solidFill>
                <a:latin typeface="Arial" charset="0"/>
                <a:ea typeface="ＭＳ Ｐゴシック" charset="-128"/>
              </a:defRPr>
            </a:lvl2pPr>
            <a:lvl3pPr marL="1143000" indent="-228600" defTabSz="947738" eaLnBrk="0" hangingPunct="0">
              <a:defRPr kumimoji="1" sz="600">
                <a:solidFill>
                  <a:schemeClr val="tx1"/>
                </a:solidFill>
                <a:latin typeface="Arial" charset="0"/>
                <a:ea typeface="ＭＳ Ｐゴシック" charset="-128"/>
              </a:defRPr>
            </a:lvl3pPr>
            <a:lvl4pPr marL="1600200" indent="-228600" defTabSz="947738" eaLnBrk="0" hangingPunct="0">
              <a:defRPr kumimoji="1" sz="600">
                <a:solidFill>
                  <a:schemeClr val="tx1"/>
                </a:solidFill>
                <a:latin typeface="Arial" charset="0"/>
                <a:ea typeface="ＭＳ Ｐゴシック" charset="-128"/>
              </a:defRPr>
            </a:lvl4pPr>
            <a:lvl5pPr marL="2057400" indent="-228600" defTabSz="947738" eaLnBrk="0" hangingPunct="0">
              <a:defRPr kumimoji="1" sz="600">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sz="600">
                <a:solidFill>
                  <a:schemeClr val="tx1"/>
                </a:solidFill>
                <a:latin typeface="Arial" charset="0"/>
                <a:ea typeface="ＭＳ Ｐゴシック" charset="-128"/>
              </a:defRPr>
            </a:lvl9pPr>
          </a:lstStyle>
          <a:p>
            <a:r>
              <a:rPr lang="ja-JP" altLang="en-US" sz="900" dirty="0">
                <a:latin typeface="+mn-ea"/>
                <a:ea typeface="+mn-ea"/>
              </a:rPr>
              <a:t>ベリティスフロアー ベースコート</a:t>
            </a:r>
          </a:p>
        </p:txBody>
      </p:sp>
      <p:sp>
        <p:nvSpPr>
          <p:cNvPr id="4" name="Text Box 20">
            <a:extLst>
              <a:ext uri="{FF2B5EF4-FFF2-40B4-BE49-F238E27FC236}">
                <a16:creationId xmlns:a16="http://schemas.microsoft.com/office/drawing/2014/main" id="{A8F0C6BB-FE1D-5453-972D-083AEF31CE66}"/>
              </a:ext>
            </a:extLst>
          </p:cNvPr>
          <p:cNvSpPr txBox="1">
            <a:spLocks noChangeArrowheads="1"/>
          </p:cNvSpPr>
          <p:nvPr/>
        </p:nvSpPr>
        <p:spPr bwMode="auto">
          <a:xfrm>
            <a:off x="5802483" y="3903051"/>
            <a:ext cx="3811767" cy="61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47738" eaLnBrk="0" hangingPunct="0">
              <a:defRPr kumimoji="1" sz="600">
                <a:solidFill>
                  <a:schemeClr val="tx1"/>
                </a:solidFill>
                <a:latin typeface="Arial" charset="0"/>
                <a:ea typeface="ＭＳ Ｐゴシック" charset="-128"/>
              </a:defRPr>
            </a:lvl1pPr>
            <a:lvl2pPr marL="742950" indent="-285750" defTabSz="947738" eaLnBrk="0" hangingPunct="0">
              <a:defRPr kumimoji="1" sz="600">
                <a:solidFill>
                  <a:schemeClr val="tx1"/>
                </a:solidFill>
                <a:latin typeface="Arial" charset="0"/>
                <a:ea typeface="ＭＳ Ｐゴシック" charset="-128"/>
              </a:defRPr>
            </a:lvl2pPr>
            <a:lvl3pPr marL="1143000" indent="-228600" defTabSz="947738" eaLnBrk="0" hangingPunct="0">
              <a:defRPr kumimoji="1" sz="600">
                <a:solidFill>
                  <a:schemeClr val="tx1"/>
                </a:solidFill>
                <a:latin typeface="Arial" charset="0"/>
                <a:ea typeface="ＭＳ Ｐゴシック" charset="-128"/>
              </a:defRPr>
            </a:lvl3pPr>
            <a:lvl4pPr marL="1600200" indent="-228600" defTabSz="947738" eaLnBrk="0" hangingPunct="0">
              <a:defRPr kumimoji="1" sz="600">
                <a:solidFill>
                  <a:schemeClr val="tx1"/>
                </a:solidFill>
                <a:latin typeface="Arial" charset="0"/>
                <a:ea typeface="ＭＳ Ｐゴシック" charset="-128"/>
              </a:defRPr>
            </a:lvl4pPr>
            <a:lvl5pPr marL="2057400" indent="-228600" defTabSz="947738" eaLnBrk="0" hangingPunct="0">
              <a:defRPr kumimoji="1" sz="600">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sz="600">
                <a:solidFill>
                  <a:schemeClr val="tx1"/>
                </a:solidFill>
                <a:latin typeface="Arial" charset="0"/>
                <a:ea typeface="ＭＳ Ｐゴシック" charset="-128"/>
              </a:defRPr>
            </a:lvl9pPr>
          </a:lstStyle>
          <a:p>
            <a:r>
              <a:rPr lang="en-US" altLang="ja-JP" sz="400" dirty="0">
                <a:latin typeface="+mn-ea"/>
                <a:ea typeface="+mn-ea"/>
              </a:rPr>
              <a:t>※</a:t>
            </a:r>
            <a:r>
              <a:rPr lang="ja-JP" altLang="en-US" sz="400" dirty="0">
                <a:latin typeface="+mn-ea"/>
                <a:ea typeface="+mn-ea"/>
              </a:rPr>
              <a:t>合板裏面層に節や穴、割れなどが入ることがありますが、品質には問題ありません。</a:t>
            </a:r>
          </a:p>
        </p:txBody>
      </p:sp>
      <p:grpSp>
        <p:nvGrpSpPr>
          <p:cNvPr id="211" name="グループ化 210">
            <a:extLst>
              <a:ext uri="{FF2B5EF4-FFF2-40B4-BE49-F238E27FC236}">
                <a16:creationId xmlns:a16="http://schemas.microsoft.com/office/drawing/2014/main" id="{7CAB3950-B91A-AABE-C33A-86680AD15CCB}"/>
              </a:ext>
            </a:extLst>
          </p:cNvPr>
          <p:cNvGrpSpPr/>
          <p:nvPr/>
        </p:nvGrpSpPr>
        <p:grpSpPr>
          <a:xfrm>
            <a:off x="5802484" y="4238269"/>
            <a:ext cx="3834870" cy="403863"/>
            <a:chOff x="5802484" y="4238269"/>
            <a:chExt cx="3834870" cy="403863"/>
          </a:xfrm>
        </p:grpSpPr>
        <p:pic>
          <p:nvPicPr>
            <p:cNvPr id="65" name="図 64">
              <a:extLst>
                <a:ext uri="{FF2B5EF4-FFF2-40B4-BE49-F238E27FC236}">
                  <a16:creationId xmlns:a16="http://schemas.microsoft.com/office/drawing/2014/main" id="{54AFF121-8019-9D5D-1F2C-677DE6B27E5D}"/>
                </a:ext>
              </a:extLst>
            </p:cNvPr>
            <p:cNvPicPr>
              <a:picLocks noChangeAspect="1"/>
            </p:cNvPicPr>
            <p:nvPr/>
          </p:nvPicPr>
          <p:blipFill>
            <a:blip r:embed="rId22"/>
            <a:stretch>
              <a:fillRect/>
            </a:stretch>
          </p:blipFill>
          <p:spPr>
            <a:xfrm>
              <a:off x="6465454" y="4305534"/>
              <a:ext cx="261818" cy="288000"/>
            </a:xfrm>
            <a:prstGeom prst="rect">
              <a:avLst/>
            </a:prstGeom>
          </p:spPr>
        </p:pic>
        <p:pic>
          <p:nvPicPr>
            <p:cNvPr id="66" name="図 65">
              <a:extLst>
                <a:ext uri="{FF2B5EF4-FFF2-40B4-BE49-F238E27FC236}">
                  <a16:creationId xmlns:a16="http://schemas.microsoft.com/office/drawing/2014/main" id="{ED311726-128B-D9D4-7D91-7DBB9976E064}"/>
                </a:ext>
              </a:extLst>
            </p:cNvPr>
            <p:cNvPicPr>
              <a:picLocks noChangeAspect="1"/>
            </p:cNvPicPr>
            <p:nvPr/>
          </p:nvPicPr>
          <p:blipFill>
            <a:blip r:embed="rId23"/>
            <a:stretch>
              <a:fillRect/>
            </a:stretch>
          </p:blipFill>
          <p:spPr>
            <a:xfrm>
              <a:off x="5802484" y="4305534"/>
              <a:ext cx="261819" cy="288000"/>
            </a:xfrm>
            <a:prstGeom prst="rect">
              <a:avLst/>
            </a:prstGeom>
          </p:spPr>
        </p:pic>
        <p:pic>
          <p:nvPicPr>
            <p:cNvPr id="68" name="図 67">
              <a:extLst>
                <a:ext uri="{FF2B5EF4-FFF2-40B4-BE49-F238E27FC236}">
                  <a16:creationId xmlns:a16="http://schemas.microsoft.com/office/drawing/2014/main" id="{F73097AC-4280-3BB6-750F-B4C136A9E764}"/>
                </a:ext>
              </a:extLst>
            </p:cNvPr>
            <p:cNvPicPr>
              <a:picLocks noChangeAspect="1"/>
            </p:cNvPicPr>
            <p:nvPr/>
          </p:nvPicPr>
          <p:blipFill>
            <a:blip r:embed="rId30"/>
            <a:stretch>
              <a:fillRect/>
            </a:stretch>
          </p:blipFill>
          <p:spPr>
            <a:xfrm>
              <a:off x="7570403" y="4305534"/>
              <a:ext cx="261819" cy="288000"/>
            </a:xfrm>
            <a:prstGeom prst="rect">
              <a:avLst/>
            </a:prstGeom>
          </p:spPr>
        </p:pic>
        <p:pic>
          <p:nvPicPr>
            <p:cNvPr id="69" name="図 68">
              <a:extLst>
                <a:ext uri="{FF2B5EF4-FFF2-40B4-BE49-F238E27FC236}">
                  <a16:creationId xmlns:a16="http://schemas.microsoft.com/office/drawing/2014/main" id="{3F8AA6AE-3A68-1119-4DD5-6773A6F620F2}"/>
                </a:ext>
              </a:extLst>
            </p:cNvPr>
            <p:cNvPicPr>
              <a:picLocks noChangeAspect="1"/>
            </p:cNvPicPr>
            <p:nvPr/>
          </p:nvPicPr>
          <p:blipFill>
            <a:blip r:embed="rId31"/>
            <a:stretch>
              <a:fillRect/>
            </a:stretch>
          </p:blipFill>
          <p:spPr>
            <a:xfrm>
              <a:off x="7791393" y="4305534"/>
              <a:ext cx="261819" cy="288000"/>
            </a:xfrm>
            <a:prstGeom prst="rect">
              <a:avLst/>
            </a:prstGeom>
          </p:spPr>
        </p:pic>
        <p:pic>
          <p:nvPicPr>
            <p:cNvPr id="70" name="図 69">
              <a:extLst>
                <a:ext uri="{FF2B5EF4-FFF2-40B4-BE49-F238E27FC236}">
                  <a16:creationId xmlns:a16="http://schemas.microsoft.com/office/drawing/2014/main" id="{3672692A-8545-BEAF-C623-313C0978A851}"/>
                </a:ext>
              </a:extLst>
            </p:cNvPr>
            <p:cNvPicPr>
              <a:picLocks noChangeAspect="1"/>
            </p:cNvPicPr>
            <p:nvPr/>
          </p:nvPicPr>
          <p:blipFill>
            <a:blip r:embed="rId32"/>
            <a:stretch>
              <a:fillRect/>
            </a:stretch>
          </p:blipFill>
          <p:spPr>
            <a:xfrm>
              <a:off x="8012383" y="4305534"/>
              <a:ext cx="261819" cy="288000"/>
            </a:xfrm>
            <a:prstGeom prst="rect">
              <a:avLst/>
            </a:prstGeom>
          </p:spPr>
        </p:pic>
        <p:pic>
          <p:nvPicPr>
            <p:cNvPr id="71" name="図 70">
              <a:extLst>
                <a:ext uri="{FF2B5EF4-FFF2-40B4-BE49-F238E27FC236}">
                  <a16:creationId xmlns:a16="http://schemas.microsoft.com/office/drawing/2014/main" id="{0F916E7F-4558-5B8C-DB01-2CB27D11EB49}"/>
                </a:ext>
              </a:extLst>
            </p:cNvPr>
            <p:cNvPicPr>
              <a:picLocks noChangeAspect="1"/>
            </p:cNvPicPr>
            <p:nvPr/>
          </p:nvPicPr>
          <p:blipFill>
            <a:blip r:embed="rId33"/>
            <a:stretch>
              <a:fillRect/>
            </a:stretch>
          </p:blipFill>
          <p:spPr>
            <a:xfrm>
              <a:off x="8233373" y="4305534"/>
              <a:ext cx="261819" cy="288000"/>
            </a:xfrm>
            <a:prstGeom prst="rect">
              <a:avLst/>
            </a:prstGeom>
          </p:spPr>
        </p:pic>
        <p:pic>
          <p:nvPicPr>
            <p:cNvPr id="72" name="図 71">
              <a:extLst>
                <a:ext uri="{FF2B5EF4-FFF2-40B4-BE49-F238E27FC236}">
                  <a16:creationId xmlns:a16="http://schemas.microsoft.com/office/drawing/2014/main" id="{DE811392-28F3-7335-EB76-F7F53C4470DD}"/>
                </a:ext>
              </a:extLst>
            </p:cNvPr>
            <p:cNvPicPr>
              <a:picLocks noChangeAspect="1"/>
            </p:cNvPicPr>
            <p:nvPr/>
          </p:nvPicPr>
          <p:blipFill>
            <a:blip r:embed="rId34"/>
            <a:stretch>
              <a:fillRect/>
            </a:stretch>
          </p:blipFill>
          <p:spPr>
            <a:xfrm>
              <a:off x="8454363" y="4305534"/>
              <a:ext cx="261819" cy="288000"/>
            </a:xfrm>
            <a:prstGeom prst="rect">
              <a:avLst/>
            </a:prstGeom>
          </p:spPr>
        </p:pic>
        <p:sp>
          <p:nvSpPr>
            <p:cNvPr id="74" name="テキスト ボックス 73">
              <a:extLst>
                <a:ext uri="{FF2B5EF4-FFF2-40B4-BE49-F238E27FC236}">
                  <a16:creationId xmlns:a16="http://schemas.microsoft.com/office/drawing/2014/main" id="{4DB6F1E5-D6BD-E56B-8711-EF95E83FFDFE}"/>
                </a:ext>
              </a:extLst>
            </p:cNvPr>
            <p:cNvSpPr txBox="1"/>
            <p:nvPr/>
          </p:nvSpPr>
          <p:spPr>
            <a:xfrm>
              <a:off x="7814290" y="4238269"/>
              <a:ext cx="216024" cy="84639"/>
            </a:xfrm>
            <a:prstGeom prst="rect">
              <a:avLst/>
            </a:prstGeom>
            <a:noFill/>
          </p:spPr>
          <p:txBody>
            <a:bodyPr wrap="square" lIns="0" tIns="0" rIns="0" bIns="0" rtlCol="0">
              <a:spAutoFit/>
            </a:bodyPr>
            <a:lstStyle/>
            <a:p>
              <a:pPr algn="ctr"/>
              <a:r>
                <a:rPr kumimoji="1" lang="ja-JP" altLang="en-US" sz="550" kern="0" spc="-70" dirty="0">
                  <a:solidFill>
                    <a:srgbClr val="542400"/>
                  </a:solidFill>
                  <a:latin typeface="+mn-ea"/>
                </a:rPr>
                <a:t>★★</a:t>
              </a:r>
            </a:p>
          </p:txBody>
        </p:sp>
        <p:sp>
          <p:nvSpPr>
            <p:cNvPr id="75" name="テキスト ボックス 74">
              <a:extLst>
                <a:ext uri="{FF2B5EF4-FFF2-40B4-BE49-F238E27FC236}">
                  <a16:creationId xmlns:a16="http://schemas.microsoft.com/office/drawing/2014/main" id="{EABA64F0-8711-1D9C-8733-6D1D7FD4F7F5}"/>
                </a:ext>
              </a:extLst>
            </p:cNvPr>
            <p:cNvSpPr txBox="1"/>
            <p:nvPr/>
          </p:nvSpPr>
          <p:spPr>
            <a:xfrm>
              <a:off x="8035280" y="4238269"/>
              <a:ext cx="216024" cy="84639"/>
            </a:xfrm>
            <a:prstGeom prst="rect">
              <a:avLst/>
            </a:prstGeom>
            <a:noFill/>
          </p:spPr>
          <p:txBody>
            <a:bodyPr wrap="square" lIns="0" tIns="0" rIns="0" bIns="0" rtlCol="0">
              <a:spAutoFit/>
            </a:bodyPr>
            <a:lstStyle/>
            <a:p>
              <a:pPr algn="ctr"/>
              <a:r>
                <a:rPr kumimoji="1" lang="ja-JP" altLang="en-US" sz="550" kern="0" spc="-70" dirty="0">
                  <a:solidFill>
                    <a:srgbClr val="542400"/>
                  </a:solidFill>
                  <a:latin typeface="+mn-ea"/>
                </a:rPr>
                <a:t>★</a:t>
              </a:r>
            </a:p>
          </p:txBody>
        </p:sp>
        <p:sp>
          <p:nvSpPr>
            <p:cNvPr id="76" name="正方形/長方形 75">
              <a:extLst>
                <a:ext uri="{FF2B5EF4-FFF2-40B4-BE49-F238E27FC236}">
                  <a16:creationId xmlns:a16="http://schemas.microsoft.com/office/drawing/2014/main" id="{625F9297-243C-4601-F90F-4133361C317E}"/>
                </a:ext>
              </a:extLst>
            </p:cNvPr>
            <p:cNvSpPr/>
            <p:nvPr/>
          </p:nvSpPr>
          <p:spPr>
            <a:xfrm>
              <a:off x="7600935" y="4588271"/>
              <a:ext cx="206940" cy="53861"/>
            </a:xfrm>
            <a:prstGeom prst="rect">
              <a:avLst/>
            </a:prstGeom>
          </p:spPr>
          <p:txBody>
            <a:bodyPr wrap="square" lIns="0" tIns="0" rIns="0" bIns="0">
              <a:spAutoFit/>
            </a:bodyPr>
            <a:lstStyle/>
            <a:p>
              <a:pPr algn="r"/>
              <a:r>
                <a:rPr lang="en-US" altLang="ja-JP" sz="350" dirty="0">
                  <a:latin typeface="+mn-ea"/>
                </a:rPr>
                <a:t>※4</a:t>
              </a:r>
              <a:endParaRPr lang="ja-JP" altLang="en-US" sz="350" dirty="0">
                <a:latin typeface="+mn-ea"/>
              </a:endParaRPr>
            </a:p>
          </p:txBody>
        </p:sp>
        <p:sp>
          <p:nvSpPr>
            <p:cNvPr id="77" name="正方形/長方形 76">
              <a:extLst>
                <a:ext uri="{FF2B5EF4-FFF2-40B4-BE49-F238E27FC236}">
                  <a16:creationId xmlns:a16="http://schemas.microsoft.com/office/drawing/2014/main" id="{D96F8107-FF90-CBAC-8DDB-42D2B3222B45}"/>
                </a:ext>
              </a:extLst>
            </p:cNvPr>
            <p:cNvSpPr/>
            <p:nvPr/>
          </p:nvSpPr>
          <p:spPr>
            <a:xfrm>
              <a:off x="8484472" y="4588271"/>
              <a:ext cx="206940" cy="53861"/>
            </a:xfrm>
            <a:prstGeom prst="rect">
              <a:avLst/>
            </a:prstGeom>
          </p:spPr>
          <p:txBody>
            <a:bodyPr wrap="square" lIns="0" tIns="0" rIns="0" bIns="0">
              <a:spAutoFit/>
            </a:bodyPr>
            <a:lstStyle/>
            <a:p>
              <a:pPr algn="r"/>
              <a:r>
                <a:rPr lang="en-US" altLang="ja-JP" sz="350" dirty="0">
                  <a:latin typeface="+mn-ea"/>
                </a:rPr>
                <a:t>※5</a:t>
              </a:r>
              <a:endParaRPr lang="ja-JP" altLang="en-US" sz="350" dirty="0">
                <a:latin typeface="+mn-ea"/>
              </a:endParaRPr>
            </a:p>
          </p:txBody>
        </p:sp>
        <p:pic>
          <p:nvPicPr>
            <p:cNvPr id="79" name="図 78">
              <a:extLst>
                <a:ext uri="{FF2B5EF4-FFF2-40B4-BE49-F238E27FC236}">
                  <a16:creationId xmlns:a16="http://schemas.microsoft.com/office/drawing/2014/main" id="{BE1C6006-E33D-D419-0763-A8724E3F81C0}"/>
                </a:ext>
              </a:extLst>
            </p:cNvPr>
            <p:cNvPicPr>
              <a:picLocks noChangeAspect="1"/>
            </p:cNvPicPr>
            <p:nvPr/>
          </p:nvPicPr>
          <p:blipFill>
            <a:blip r:embed="rId39"/>
            <a:stretch>
              <a:fillRect/>
            </a:stretch>
          </p:blipFill>
          <p:spPr>
            <a:xfrm>
              <a:off x="8675354" y="4305534"/>
              <a:ext cx="261818" cy="288000"/>
            </a:xfrm>
            <a:prstGeom prst="rect">
              <a:avLst/>
            </a:prstGeom>
          </p:spPr>
        </p:pic>
        <p:pic>
          <p:nvPicPr>
            <p:cNvPr id="80" name="図 79">
              <a:extLst>
                <a:ext uri="{FF2B5EF4-FFF2-40B4-BE49-F238E27FC236}">
                  <a16:creationId xmlns:a16="http://schemas.microsoft.com/office/drawing/2014/main" id="{D7FC5B20-5B32-B5DF-D57B-CE9D0E80CD29}"/>
                </a:ext>
              </a:extLst>
            </p:cNvPr>
            <p:cNvPicPr>
              <a:picLocks noChangeAspect="1"/>
            </p:cNvPicPr>
            <p:nvPr/>
          </p:nvPicPr>
          <p:blipFill>
            <a:blip r:embed="rId40"/>
            <a:stretch>
              <a:fillRect/>
            </a:stretch>
          </p:blipFill>
          <p:spPr>
            <a:xfrm>
              <a:off x="6686444" y="4305534"/>
              <a:ext cx="261818" cy="288000"/>
            </a:xfrm>
            <a:prstGeom prst="rect">
              <a:avLst/>
            </a:prstGeom>
          </p:spPr>
        </p:pic>
        <p:pic>
          <p:nvPicPr>
            <p:cNvPr id="81" name="図 80">
              <a:extLst>
                <a:ext uri="{FF2B5EF4-FFF2-40B4-BE49-F238E27FC236}">
                  <a16:creationId xmlns:a16="http://schemas.microsoft.com/office/drawing/2014/main" id="{D38931FF-62D5-23DD-E801-E7D11AF9C2E0}"/>
                </a:ext>
              </a:extLst>
            </p:cNvPr>
            <p:cNvPicPr>
              <a:picLocks noChangeAspect="1"/>
            </p:cNvPicPr>
            <p:nvPr/>
          </p:nvPicPr>
          <p:blipFill>
            <a:blip r:embed="rId41"/>
            <a:stretch>
              <a:fillRect/>
            </a:stretch>
          </p:blipFill>
          <p:spPr>
            <a:xfrm>
              <a:off x="6907434" y="4305534"/>
              <a:ext cx="261818" cy="288000"/>
            </a:xfrm>
            <a:prstGeom prst="rect">
              <a:avLst/>
            </a:prstGeom>
          </p:spPr>
        </p:pic>
        <p:pic>
          <p:nvPicPr>
            <p:cNvPr id="82" name="図 81">
              <a:extLst>
                <a:ext uri="{FF2B5EF4-FFF2-40B4-BE49-F238E27FC236}">
                  <a16:creationId xmlns:a16="http://schemas.microsoft.com/office/drawing/2014/main" id="{3CFE7ECD-006F-596B-7811-B55F23CC3FB1}"/>
                </a:ext>
              </a:extLst>
            </p:cNvPr>
            <p:cNvPicPr>
              <a:picLocks noChangeAspect="1"/>
            </p:cNvPicPr>
            <p:nvPr/>
          </p:nvPicPr>
          <p:blipFill>
            <a:blip r:embed="rId42"/>
            <a:stretch>
              <a:fillRect/>
            </a:stretch>
          </p:blipFill>
          <p:spPr>
            <a:xfrm>
              <a:off x="7128424" y="4305534"/>
              <a:ext cx="261818" cy="288000"/>
            </a:xfrm>
            <a:prstGeom prst="rect">
              <a:avLst/>
            </a:prstGeom>
          </p:spPr>
        </p:pic>
        <p:pic>
          <p:nvPicPr>
            <p:cNvPr id="83" name="図 82">
              <a:extLst>
                <a:ext uri="{FF2B5EF4-FFF2-40B4-BE49-F238E27FC236}">
                  <a16:creationId xmlns:a16="http://schemas.microsoft.com/office/drawing/2014/main" id="{B8A5F2FC-53BD-29FA-1701-314DE05FB32A}"/>
                </a:ext>
              </a:extLst>
            </p:cNvPr>
            <p:cNvPicPr>
              <a:picLocks noChangeAspect="1"/>
            </p:cNvPicPr>
            <p:nvPr/>
          </p:nvPicPr>
          <p:blipFill>
            <a:blip r:embed="rId43"/>
            <a:stretch>
              <a:fillRect/>
            </a:stretch>
          </p:blipFill>
          <p:spPr>
            <a:xfrm>
              <a:off x="6244464" y="4305534"/>
              <a:ext cx="261818" cy="288000"/>
            </a:xfrm>
            <a:prstGeom prst="rect">
              <a:avLst/>
            </a:prstGeom>
          </p:spPr>
        </p:pic>
        <p:pic>
          <p:nvPicPr>
            <p:cNvPr id="84" name="図 83">
              <a:extLst>
                <a:ext uri="{FF2B5EF4-FFF2-40B4-BE49-F238E27FC236}">
                  <a16:creationId xmlns:a16="http://schemas.microsoft.com/office/drawing/2014/main" id="{144A2ADC-833A-8CAA-1AFF-E0059A0C3333}"/>
                </a:ext>
              </a:extLst>
            </p:cNvPr>
            <p:cNvPicPr>
              <a:picLocks noChangeAspect="1"/>
            </p:cNvPicPr>
            <p:nvPr/>
          </p:nvPicPr>
          <p:blipFill>
            <a:blip r:embed="rId45"/>
            <a:stretch>
              <a:fillRect/>
            </a:stretch>
          </p:blipFill>
          <p:spPr>
            <a:xfrm>
              <a:off x="6023474" y="4305534"/>
              <a:ext cx="261818" cy="288000"/>
            </a:xfrm>
            <a:prstGeom prst="rect">
              <a:avLst/>
            </a:prstGeom>
          </p:spPr>
        </p:pic>
        <p:pic>
          <p:nvPicPr>
            <p:cNvPr id="7" name="図 6">
              <a:extLst>
                <a:ext uri="{FF2B5EF4-FFF2-40B4-BE49-F238E27FC236}">
                  <a16:creationId xmlns:a16="http://schemas.microsoft.com/office/drawing/2014/main" id="{565EDC9C-8828-D742-8D28-49ECBB5AF9E6}"/>
                </a:ext>
              </a:extLst>
            </p:cNvPr>
            <p:cNvPicPr>
              <a:picLocks noChangeAspect="1"/>
            </p:cNvPicPr>
            <p:nvPr/>
          </p:nvPicPr>
          <p:blipFill>
            <a:blip r:embed="rId46"/>
            <a:stretch>
              <a:fillRect/>
            </a:stretch>
          </p:blipFill>
          <p:spPr>
            <a:xfrm>
              <a:off x="7349413" y="4305534"/>
              <a:ext cx="261818" cy="288000"/>
            </a:xfrm>
            <a:prstGeom prst="rect">
              <a:avLst/>
            </a:prstGeom>
          </p:spPr>
        </p:pic>
        <p:pic>
          <p:nvPicPr>
            <p:cNvPr id="200" name="図 199">
              <a:extLst>
                <a:ext uri="{FF2B5EF4-FFF2-40B4-BE49-F238E27FC236}">
                  <a16:creationId xmlns:a16="http://schemas.microsoft.com/office/drawing/2014/main" id="{0BA3F8C9-BDD2-81F0-F584-A1C93DF3B6DC}"/>
                </a:ext>
              </a:extLst>
            </p:cNvPr>
            <p:cNvPicPr>
              <a:picLocks noChangeAspect="1"/>
            </p:cNvPicPr>
            <p:nvPr/>
          </p:nvPicPr>
          <p:blipFill>
            <a:blip r:embed="rId38"/>
            <a:stretch>
              <a:fillRect/>
            </a:stretch>
          </p:blipFill>
          <p:spPr>
            <a:xfrm>
              <a:off x="9372918" y="4305831"/>
              <a:ext cx="264436" cy="288000"/>
            </a:xfrm>
            <a:prstGeom prst="rect">
              <a:avLst/>
            </a:prstGeom>
          </p:spPr>
        </p:pic>
        <p:grpSp>
          <p:nvGrpSpPr>
            <p:cNvPr id="209" name="グループ化 208">
              <a:extLst>
                <a:ext uri="{FF2B5EF4-FFF2-40B4-BE49-F238E27FC236}">
                  <a16:creationId xmlns:a16="http://schemas.microsoft.com/office/drawing/2014/main" id="{11D60A19-FF08-3900-5FF0-5D88634D2B77}"/>
                </a:ext>
              </a:extLst>
            </p:cNvPr>
            <p:cNvGrpSpPr/>
            <p:nvPr/>
          </p:nvGrpSpPr>
          <p:grpSpPr>
            <a:xfrm>
              <a:off x="8919094" y="4305831"/>
              <a:ext cx="457986" cy="294539"/>
              <a:chOff x="8919094" y="5760338"/>
              <a:chExt cx="457986" cy="294539"/>
            </a:xfrm>
          </p:grpSpPr>
          <p:pic>
            <p:nvPicPr>
              <p:cNvPr id="195" name="図 194">
                <a:extLst>
                  <a:ext uri="{FF2B5EF4-FFF2-40B4-BE49-F238E27FC236}">
                    <a16:creationId xmlns:a16="http://schemas.microsoft.com/office/drawing/2014/main" id="{0BB75540-7E73-1281-E24E-1C4D12BBA6CB}"/>
                  </a:ext>
                </a:extLst>
              </p:cNvPr>
              <p:cNvPicPr>
                <a:picLocks noChangeAspect="1"/>
              </p:cNvPicPr>
              <p:nvPr/>
            </p:nvPicPr>
            <p:blipFill>
              <a:blip r:embed="rId36"/>
              <a:stretch>
                <a:fillRect/>
              </a:stretch>
            </p:blipFill>
            <p:spPr>
              <a:xfrm>
                <a:off x="8919094" y="5760338"/>
                <a:ext cx="261819" cy="288000"/>
              </a:xfrm>
              <a:prstGeom prst="rect">
                <a:avLst/>
              </a:prstGeom>
            </p:spPr>
          </p:pic>
          <p:sp>
            <p:nvSpPr>
              <p:cNvPr id="207" name="正方形/長方形 206">
                <a:extLst>
                  <a:ext uri="{FF2B5EF4-FFF2-40B4-BE49-F238E27FC236}">
                    <a16:creationId xmlns:a16="http://schemas.microsoft.com/office/drawing/2014/main" id="{BEF68C3C-D515-2429-220D-151E4D892265}"/>
                  </a:ext>
                </a:extLst>
              </p:cNvPr>
              <p:cNvSpPr/>
              <p:nvPr/>
            </p:nvSpPr>
            <p:spPr>
              <a:xfrm>
                <a:off x="8924380" y="5766877"/>
                <a:ext cx="452700" cy="288000"/>
              </a:xfrm>
              <a:prstGeom prst="rect">
                <a:avLst/>
              </a:prstGeom>
              <a:noFill/>
              <a:ln w="6350">
                <a:solidFill>
                  <a:srgbClr val="A330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8" name="正方形/長方形 207">
                <a:extLst>
                  <a:ext uri="{FF2B5EF4-FFF2-40B4-BE49-F238E27FC236}">
                    <a16:creationId xmlns:a16="http://schemas.microsoft.com/office/drawing/2014/main" id="{10F7373F-604D-02CD-7A1A-F85F99C2258B}"/>
                  </a:ext>
                </a:extLst>
              </p:cNvPr>
              <p:cNvSpPr/>
              <p:nvPr/>
            </p:nvSpPr>
            <p:spPr>
              <a:xfrm>
                <a:off x="9162180" y="5850477"/>
                <a:ext cx="206940" cy="107722"/>
              </a:xfrm>
              <a:prstGeom prst="rect">
                <a:avLst/>
              </a:prstGeom>
            </p:spPr>
            <p:txBody>
              <a:bodyPr wrap="square" lIns="0" tIns="0" rIns="0" bIns="0">
                <a:spAutoFit/>
              </a:bodyPr>
              <a:lstStyle/>
              <a:p>
                <a:r>
                  <a:rPr lang="ja-JP" altLang="en-US" sz="350" b="1" dirty="0">
                    <a:solidFill>
                      <a:srgbClr val="A3303C"/>
                    </a:solidFill>
                    <a:latin typeface="+mn-ea"/>
                  </a:rPr>
                  <a:t>耐熱タイプ</a:t>
                </a:r>
                <a:endParaRPr lang="en-US" altLang="ja-JP" sz="350" b="1" dirty="0">
                  <a:solidFill>
                    <a:srgbClr val="A3303C"/>
                  </a:solidFill>
                  <a:latin typeface="+mn-ea"/>
                </a:endParaRPr>
              </a:p>
              <a:p>
                <a:r>
                  <a:rPr lang="ja-JP" altLang="en-US" sz="350" b="1" dirty="0">
                    <a:solidFill>
                      <a:srgbClr val="A3303C"/>
                    </a:solidFill>
                    <a:latin typeface="+mn-ea"/>
                  </a:rPr>
                  <a:t>のみ</a:t>
                </a:r>
              </a:p>
            </p:txBody>
          </p:sp>
        </p:grpSp>
      </p:grpSp>
      <p:pic>
        <p:nvPicPr>
          <p:cNvPr id="102" name="図 101">
            <a:extLst>
              <a:ext uri="{FF2B5EF4-FFF2-40B4-BE49-F238E27FC236}">
                <a16:creationId xmlns:a16="http://schemas.microsoft.com/office/drawing/2014/main" id="{1AC40D0D-2CA8-E566-F1F2-D3A490F88C01}"/>
              </a:ext>
            </a:extLst>
          </p:cNvPr>
          <p:cNvPicPr>
            <a:picLocks noChangeAspect="1"/>
          </p:cNvPicPr>
          <p:nvPr/>
        </p:nvPicPr>
        <p:blipFill rotWithShape="1">
          <a:blip r:embed="rId56"/>
          <a:srcRect t="15265"/>
          <a:stretch/>
        </p:blipFill>
        <p:spPr>
          <a:xfrm>
            <a:off x="1727348" y="5523325"/>
            <a:ext cx="1800000" cy="1191583"/>
          </a:xfrm>
          <a:prstGeom prst="rect">
            <a:avLst/>
          </a:prstGeom>
        </p:spPr>
      </p:pic>
      <p:pic>
        <p:nvPicPr>
          <p:cNvPr id="154" name="図 153">
            <a:extLst>
              <a:ext uri="{FF2B5EF4-FFF2-40B4-BE49-F238E27FC236}">
                <a16:creationId xmlns:a16="http://schemas.microsoft.com/office/drawing/2014/main" id="{4A4C62D5-A564-DF6C-6B2C-0B89629D6A7D}"/>
              </a:ext>
            </a:extLst>
          </p:cNvPr>
          <p:cNvPicPr>
            <a:picLocks noChangeAspect="1"/>
          </p:cNvPicPr>
          <p:nvPr/>
        </p:nvPicPr>
        <p:blipFill rotWithShape="1">
          <a:blip r:embed="rId57"/>
          <a:srcRect t="15713"/>
          <a:stretch/>
        </p:blipFill>
        <p:spPr>
          <a:xfrm>
            <a:off x="147881" y="5553236"/>
            <a:ext cx="1800000" cy="1153685"/>
          </a:xfrm>
          <a:prstGeom prst="rect">
            <a:avLst/>
          </a:prstGeom>
        </p:spPr>
      </p:pic>
      <p:sp>
        <p:nvSpPr>
          <p:cNvPr id="160" name="Text Box 20">
            <a:extLst>
              <a:ext uri="{FF2B5EF4-FFF2-40B4-BE49-F238E27FC236}">
                <a16:creationId xmlns:a16="http://schemas.microsoft.com/office/drawing/2014/main" id="{B1C738E7-09B0-52CE-AEEB-D246B10905E4}"/>
              </a:ext>
            </a:extLst>
          </p:cNvPr>
          <p:cNvSpPr txBox="1">
            <a:spLocks noChangeArrowheads="1"/>
          </p:cNvSpPr>
          <p:nvPr/>
        </p:nvSpPr>
        <p:spPr bwMode="auto">
          <a:xfrm>
            <a:off x="291750" y="5399369"/>
            <a:ext cx="1415191"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47738" eaLnBrk="0" hangingPunct="0">
              <a:defRPr kumimoji="1" sz="600">
                <a:solidFill>
                  <a:schemeClr val="tx1"/>
                </a:solidFill>
                <a:latin typeface="Arial" charset="0"/>
                <a:ea typeface="ＭＳ Ｐゴシック" charset="-128"/>
              </a:defRPr>
            </a:lvl1pPr>
            <a:lvl2pPr marL="742950" indent="-285750" defTabSz="947738" eaLnBrk="0" hangingPunct="0">
              <a:defRPr kumimoji="1" sz="600">
                <a:solidFill>
                  <a:schemeClr val="tx1"/>
                </a:solidFill>
                <a:latin typeface="Arial" charset="0"/>
                <a:ea typeface="ＭＳ Ｐゴシック" charset="-128"/>
              </a:defRPr>
            </a:lvl2pPr>
            <a:lvl3pPr marL="1143000" indent="-228600" defTabSz="947738" eaLnBrk="0" hangingPunct="0">
              <a:defRPr kumimoji="1" sz="600">
                <a:solidFill>
                  <a:schemeClr val="tx1"/>
                </a:solidFill>
                <a:latin typeface="Arial" charset="0"/>
                <a:ea typeface="ＭＳ Ｐゴシック" charset="-128"/>
              </a:defRPr>
            </a:lvl3pPr>
            <a:lvl4pPr marL="1600200" indent="-228600" defTabSz="947738" eaLnBrk="0" hangingPunct="0">
              <a:defRPr kumimoji="1" sz="600">
                <a:solidFill>
                  <a:schemeClr val="tx1"/>
                </a:solidFill>
                <a:latin typeface="Arial" charset="0"/>
                <a:ea typeface="ＭＳ Ｐゴシック" charset="-128"/>
              </a:defRPr>
            </a:lvl4pPr>
            <a:lvl5pPr marL="2057400" indent="-228600" defTabSz="947738" eaLnBrk="0" hangingPunct="0">
              <a:defRPr kumimoji="1" sz="600">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sz="600">
                <a:solidFill>
                  <a:schemeClr val="tx1"/>
                </a:solidFill>
                <a:latin typeface="Arial" charset="0"/>
                <a:ea typeface="ＭＳ Ｐゴシック" charset="-128"/>
              </a:defRPr>
            </a:lvl9pPr>
          </a:lstStyle>
          <a:p>
            <a:r>
              <a:rPr lang="ja-JP" altLang="en-US" sz="900" dirty="0">
                <a:latin typeface="+mn-ea"/>
                <a:ea typeface="+mn-ea"/>
              </a:rPr>
              <a:t>トリプルコート</a:t>
            </a:r>
            <a:r>
              <a:rPr lang="en-US" altLang="ja-JP" sz="900" dirty="0">
                <a:latin typeface="+mn-ea"/>
                <a:ea typeface="+mn-ea"/>
              </a:rPr>
              <a:t>/</a:t>
            </a:r>
            <a:r>
              <a:rPr lang="ja-JP" altLang="en-US" sz="900" dirty="0">
                <a:latin typeface="+mn-ea"/>
                <a:ea typeface="+mn-ea"/>
              </a:rPr>
              <a:t>ダブルコート</a:t>
            </a:r>
          </a:p>
        </p:txBody>
      </p:sp>
      <p:sp>
        <p:nvSpPr>
          <p:cNvPr id="176" name="Text Box 20">
            <a:extLst>
              <a:ext uri="{FF2B5EF4-FFF2-40B4-BE49-F238E27FC236}">
                <a16:creationId xmlns:a16="http://schemas.microsoft.com/office/drawing/2014/main" id="{05EDC499-9B6E-0B89-F496-1A218ADE892C}"/>
              </a:ext>
            </a:extLst>
          </p:cNvPr>
          <p:cNvSpPr txBox="1">
            <a:spLocks noChangeArrowheads="1"/>
          </p:cNvSpPr>
          <p:nvPr/>
        </p:nvSpPr>
        <p:spPr bwMode="auto">
          <a:xfrm>
            <a:off x="1867337" y="5399369"/>
            <a:ext cx="1415191"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47738" eaLnBrk="0" hangingPunct="0">
              <a:defRPr kumimoji="1" sz="600">
                <a:solidFill>
                  <a:schemeClr val="tx1"/>
                </a:solidFill>
                <a:latin typeface="Arial" charset="0"/>
                <a:ea typeface="ＭＳ Ｐゴシック" charset="-128"/>
              </a:defRPr>
            </a:lvl1pPr>
            <a:lvl2pPr marL="742950" indent="-285750" defTabSz="947738" eaLnBrk="0" hangingPunct="0">
              <a:defRPr kumimoji="1" sz="600">
                <a:solidFill>
                  <a:schemeClr val="tx1"/>
                </a:solidFill>
                <a:latin typeface="Arial" charset="0"/>
                <a:ea typeface="ＭＳ Ｐゴシック" charset="-128"/>
              </a:defRPr>
            </a:lvl2pPr>
            <a:lvl3pPr marL="1143000" indent="-228600" defTabSz="947738" eaLnBrk="0" hangingPunct="0">
              <a:defRPr kumimoji="1" sz="600">
                <a:solidFill>
                  <a:schemeClr val="tx1"/>
                </a:solidFill>
                <a:latin typeface="Arial" charset="0"/>
                <a:ea typeface="ＭＳ Ｐゴシック" charset="-128"/>
              </a:defRPr>
            </a:lvl3pPr>
            <a:lvl4pPr marL="1600200" indent="-228600" defTabSz="947738" eaLnBrk="0" hangingPunct="0">
              <a:defRPr kumimoji="1" sz="600">
                <a:solidFill>
                  <a:schemeClr val="tx1"/>
                </a:solidFill>
                <a:latin typeface="Arial" charset="0"/>
                <a:ea typeface="ＭＳ Ｐゴシック" charset="-128"/>
              </a:defRPr>
            </a:lvl4pPr>
            <a:lvl5pPr marL="2057400" indent="-228600" defTabSz="947738" eaLnBrk="0" hangingPunct="0">
              <a:defRPr kumimoji="1" sz="600">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sz="600">
                <a:solidFill>
                  <a:schemeClr val="tx1"/>
                </a:solidFill>
                <a:latin typeface="Arial" charset="0"/>
                <a:ea typeface="ＭＳ Ｐゴシック" charset="-128"/>
              </a:defRPr>
            </a:lvl9pPr>
          </a:lstStyle>
          <a:p>
            <a:r>
              <a:rPr lang="ja-JP" altLang="en-US" sz="900" dirty="0">
                <a:latin typeface="+mn-ea"/>
                <a:ea typeface="+mn-ea"/>
              </a:rPr>
              <a:t>ベースコート</a:t>
            </a:r>
          </a:p>
        </p:txBody>
      </p:sp>
      <p:sp>
        <p:nvSpPr>
          <p:cNvPr id="177" name="Text Box 20">
            <a:extLst>
              <a:ext uri="{FF2B5EF4-FFF2-40B4-BE49-F238E27FC236}">
                <a16:creationId xmlns:a16="http://schemas.microsoft.com/office/drawing/2014/main" id="{1511ABE3-3B63-E448-A74A-F307C96FFCF3}"/>
              </a:ext>
            </a:extLst>
          </p:cNvPr>
          <p:cNvSpPr txBox="1">
            <a:spLocks noChangeArrowheads="1"/>
          </p:cNvSpPr>
          <p:nvPr/>
        </p:nvSpPr>
        <p:spPr bwMode="auto">
          <a:xfrm>
            <a:off x="291750" y="5197782"/>
            <a:ext cx="2088231"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47738" eaLnBrk="0" hangingPunct="0">
              <a:defRPr kumimoji="1" sz="600">
                <a:solidFill>
                  <a:schemeClr val="tx1"/>
                </a:solidFill>
                <a:latin typeface="Arial" charset="0"/>
                <a:ea typeface="ＭＳ Ｐゴシック" charset="-128"/>
              </a:defRPr>
            </a:lvl1pPr>
            <a:lvl2pPr marL="742950" indent="-285750" defTabSz="947738" eaLnBrk="0" hangingPunct="0">
              <a:defRPr kumimoji="1" sz="600">
                <a:solidFill>
                  <a:schemeClr val="tx1"/>
                </a:solidFill>
                <a:latin typeface="Arial" charset="0"/>
                <a:ea typeface="ＭＳ Ｐゴシック" charset="-128"/>
              </a:defRPr>
            </a:lvl2pPr>
            <a:lvl3pPr marL="1143000" indent="-228600" defTabSz="947738" eaLnBrk="0" hangingPunct="0">
              <a:defRPr kumimoji="1" sz="600">
                <a:solidFill>
                  <a:schemeClr val="tx1"/>
                </a:solidFill>
                <a:latin typeface="Arial" charset="0"/>
                <a:ea typeface="ＭＳ Ｐゴシック" charset="-128"/>
              </a:defRPr>
            </a:lvl3pPr>
            <a:lvl4pPr marL="1600200" indent="-228600" defTabSz="947738" eaLnBrk="0" hangingPunct="0">
              <a:defRPr kumimoji="1" sz="600">
                <a:solidFill>
                  <a:schemeClr val="tx1"/>
                </a:solidFill>
                <a:latin typeface="Arial" charset="0"/>
                <a:ea typeface="ＭＳ Ｐゴシック" charset="-128"/>
              </a:defRPr>
            </a:lvl4pPr>
            <a:lvl5pPr marL="2057400" indent="-228600" defTabSz="947738" eaLnBrk="0" hangingPunct="0">
              <a:defRPr kumimoji="1" sz="600">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sz="600">
                <a:solidFill>
                  <a:schemeClr val="tx1"/>
                </a:solidFill>
                <a:latin typeface="Arial" charset="0"/>
                <a:ea typeface="ＭＳ Ｐゴシック" charset="-128"/>
              </a:defRPr>
            </a:lvl9pPr>
          </a:lstStyle>
          <a:p>
            <a:r>
              <a:rPr lang="ja-JP" altLang="en-US" sz="900" dirty="0">
                <a:latin typeface="+mn-ea"/>
                <a:ea typeface="+mn-ea"/>
              </a:rPr>
              <a:t>寸法図（単位：</a:t>
            </a:r>
            <a:r>
              <a:rPr lang="en-US" altLang="ja-JP" sz="900" dirty="0">
                <a:latin typeface="+mn-ea"/>
                <a:ea typeface="+mn-ea"/>
              </a:rPr>
              <a:t>mm</a:t>
            </a:r>
            <a:r>
              <a:rPr lang="ja-JP" altLang="en-US" sz="900" dirty="0">
                <a:latin typeface="+mn-ea"/>
                <a:ea typeface="+mn-ea"/>
              </a:rPr>
              <a:t>）</a:t>
            </a:r>
          </a:p>
        </p:txBody>
      </p:sp>
    </p:spTree>
    <p:extLst>
      <p:ext uri="{BB962C8B-B14F-4D97-AF65-F5344CB8AC3E}">
        <p14:creationId xmlns:p14="http://schemas.microsoft.com/office/powerpoint/2010/main" val="2948266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6">
            <a:extLst>
              <a:ext uri="{FF2B5EF4-FFF2-40B4-BE49-F238E27FC236}">
                <a16:creationId xmlns:a16="http://schemas.microsoft.com/office/drawing/2014/main" id="{EEDB782F-F0DF-3584-E675-5AAFE770534D}"/>
              </a:ext>
            </a:extLst>
          </p:cNvPr>
          <p:cNvSpPr txBox="1">
            <a:spLocks/>
          </p:cNvSpPr>
          <p:nvPr/>
        </p:nvSpPr>
        <p:spPr>
          <a:xfrm>
            <a:off x="-1" y="-283837"/>
            <a:ext cx="4881563" cy="270015"/>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100" b="1" dirty="0">
                <a:solidFill>
                  <a:srgbClr val="000000"/>
                </a:solidFill>
                <a:latin typeface="+mn-ea"/>
                <a:ea typeface="+mn-ea"/>
                <a:cs typeface="+mn-cs"/>
              </a:rPr>
              <a:t>マイスターズウッドフロアー トリプルコート</a:t>
            </a:r>
            <a:r>
              <a:rPr lang="en-US" altLang="ja-JP" sz="1100" b="1" dirty="0">
                <a:solidFill>
                  <a:srgbClr val="000000"/>
                </a:solidFill>
                <a:latin typeface="+mn-ea"/>
                <a:ea typeface="+mn-ea"/>
                <a:cs typeface="+mn-cs"/>
              </a:rPr>
              <a:t>/</a:t>
            </a:r>
            <a:r>
              <a:rPr lang="ja-JP" altLang="en-US" sz="1100" b="1" dirty="0">
                <a:solidFill>
                  <a:srgbClr val="000000"/>
                </a:solidFill>
                <a:latin typeface="+mn-ea"/>
                <a:ea typeface="+mn-ea"/>
                <a:cs typeface="+mn-cs"/>
              </a:rPr>
              <a:t>ダブルコート</a:t>
            </a:r>
          </a:p>
        </p:txBody>
      </p:sp>
      <p:sp>
        <p:nvSpPr>
          <p:cNvPr id="104" name="正方形/長方形 103">
            <a:extLst>
              <a:ext uri="{FF2B5EF4-FFF2-40B4-BE49-F238E27FC236}">
                <a16:creationId xmlns:a16="http://schemas.microsoft.com/office/drawing/2014/main" id="{8CB9B78A-754C-3967-A295-8F562BF937B1}"/>
              </a:ext>
            </a:extLst>
          </p:cNvPr>
          <p:cNvSpPr/>
          <p:nvPr/>
        </p:nvSpPr>
        <p:spPr>
          <a:xfrm>
            <a:off x="142875" y="692148"/>
            <a:ext cx="9620250" cy="275618"/>
          </a:xfrm>
          <a:prstGeom prst="rect">
            <a:avLst/>
          </a:prstGeom>
          <a:solidFill>
            <a:srgbClr val="997D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9" name="テキスト ボックス 8">
            <a:extLst>
              <a:ext uri="{FF2B5EF4-FFF2-40B4-BE49-F238E27FC236}">
                <a16:creationId xmlns:a16="http://schemas.microsoft.com/office/drawing/2014/main" id="{0453CFDC-79A1-67F8-FABE-0168720AFD6E}"/>
              </a:ext>
            </a:extLst>
          </p:cNvPr>
          <p:cNvSpPr txBox="1"/>
          <p:nvPr/>
        </p:nvSpPr>
        <p:spPr>
          <a:xfrm>
            <a:off x="942416" y="706641"/>
            <a:ext cx="2298864" cy="215444"/>
          </a:xfrm>
          <a:prstGeom prst="rect">
            <a:avLst/>
          </a:prstGeom>
          <a:noFill/>
        </p:spPr>
        <p:txBody>
          <a:bodyPr wrap="square" lIns="0" tIns="0" rIns="0" bIns="0" rtlCol="0" anchor="t" anchorCtr="0">
            <a:spAutoFit/>
          </a:bodyPr>
          <a:lstStyle/>
          <a:p>
            <a:r>
              <a:rPr lang="ja-JP" altLang="en-US" sz="1400" b="1" dirty="0">
                <a:solidFill>
                  <a:schemeClr val="bg1"/>
                </a:solidFill>
                <a:latin typeface="+mn-ea"/>
              </a:rPr>
              <a:t>マイスターズウッドシリーズ</a:t>
            </a:r>
            <a:endParaRPr kumimoji="1" lang="ja-JP" altLang="en-US" sz="1400" b="1" dirty="0">
              <a:solidFill>
                <a:schemeClr val="bg1"/>
              </a:solidFill>
              <a:latin typeface="+mn-ea"/>
            </a:endParaRPr>
          </a:p>
        </p:txBody>
      </p:sp>
      <p:grpSp>
        <p:nvGrpSpPr>
          <p:cNvPr id="105" name="グループ化 104">
            <a:extLst>
              <a:ext uri="{FF2B5EF4-FFF2-40B4-BE49-F238E27FC236}">
                <a16:creationId xmlns:a16="http://schemas.microsoft.com/office/drawing/2014/main" id="{3BD5C270-7DB9-268E-D791-CDF98890FA4E}"/>
              </a:ext>
            </a:extLst>
          </p:cNvPr>
          <p:cNvGrpSpPr/>
          <p:nvPr/>
        </p:nvGrpSpPr>
        <p:grpSpPr>
          <a:xfrm>
            <a:off x="198833" y="1102798"/>
            <a:ext cx="3482657" cy="376642"/>
            <a:chOff x="254791" y="1049794"/>
            <a:chExt cx="3482657" cy="376642"/>
          </a:xfrm>
        </p:grpSpPr>
        <p:sp>
          <p:nvSpPr>
            <p:cNvPr id="85" name="テキスト ボックス 84">
              <a:extLst>
                <a:ext uri="{FF2B5EF4-FFF2-40B4-BE49-F238E27FC236}">
                  <a16:creationId xmlns:a16="http://schemas.microsoft.com/office/drawing/2014/main" id="{619FF730-A8DD-081A-2EFF-5C3A360473C3}"/>
                </a:ext>
              </a:extLst>
            </p:cNvPr>
            <p:cNvSpPr txBox="1"/>
            <p:nvPr/>
          </p:nvSpPr>
          <p:spPr>
            <a:xfrm>
              <a:off x="254791" y="1049794"/>
              <a:ext cx="3482657" cy="168077"/>
            </a:xfrm>
            <a:prstGeom prst="rect">
              <a:avLst/>
            </a:prstGeom>
            <a:noFill/>
          </p:spPr>
          <p:txBody>
            <a:bodyPr wrap="square" lIns="0" tIns="0" rIns="0" bIns="0" rtlCol="0">
              <a:noAutofit/>
            </a:bodyPr>
            <a:lstStyle/>
            <a:p>
              <a:r>
                <a:rPr lang="ja-JP" altLang="en-US" sz="1100" b="1" dirty="0">
                  <a:latin typeface="+mn-ea"/>
                </a:rPr>
                <a:t>マイスターズウッドフロアー トリプルコート</a:t>
              </a:r>
            </a:p>
          </p:txBody>
        </p:sp>
        <p:grpSp>
          <p:nvGrpSpPr>
            <p:cNvPr id="95" name="グループ化 94">
              <a:extLst>
                <a:ext uri="{FF2B5EF4-FFF2-40B4-BE49-F238E27FC236}">
                  <a16:creationId xmlns:a16="http://schemas.microsoft.com/office/drawing/2014/main" id="{488237A7-ABB7-B15F-63AB-C70CC86C88C8}"/>
                </a:ext>
              </a:extLst>
            </p:cNvPr>
            <p:cNvGrpSpPr/>
            <p:nvPr/>
          </p:nvGrpSpPr>
          <p:grpSpPr>
            <a:xfrm>
              <a:off x="254791" y="1246436"/>
              <a:ext cx="3042447" cy="180000"/>
              <a:chOff x="731527" y="2139623"/>
              <a:chExt cx="3027935" cy="180000"/>
            </a:xfrm>
          </p:grpSpPr>
          <p:sp>
            <p:nvSpPr>
              <p:cNvPr id="86" name="テキスト ボックス 85">
                <a:extLst>
                  <a:ext uri="{FF2B5EF4-FFF2-40B4-BE49-F238E27FC236}">
                    <a16:creationId xmlns:a16="http://schemas.microsoft.com/office/drawing/2014/main" id="{F6391063-1B20-101C-3D41-69E0AB580C7F}"/>
                  </a:ext>
                </a:extLst>
              </p:cNvPr>
              <p:cNvSpPr txBox="1"/>
              <p:nvPr/>
            </p:nvSpPr>
            <p:spPr>
              <a:xfrm>
                <a:off x="1454066" y="2145585"/>
                <a:ext cx="2305396" cy="168077"/>
              </a:xfrm>
              <a:prstGeom prst="rect">
                <a:avLst/>
              </a:prstGeom>
              <a:noFill/>
            </p:spPr>
            <p:txBody>
              <a:bodyPr wrap="square" lIns="0" tIns="0" rIns="0" bIns="0" rtlCol="0" anchor="ctr" anchorCtr="0">
                <a:noAutofit/>
              </a:bodyPr>
              <a:lstStyle/>
              <a:p>
                <a:r>
                  <a:rPr lang="en-US" altLang="ja-JP" sz="1100" b="1" dirty="0">
                    <a:solidFill>
                      <a:srgbClr val="00B0F0"/>
                    </a:solidFill>
                    <a:latin typeface="+mn-ea"/>
                  </a:rPr>
                  <a:t>50,160</a:t>
                </a:r>
                <a:r>
                  <a:rPr lang="ja-JP" altLang="en-US" sz="800" dirty="0">
                    <a:solidFill>
                      <a:srgbClr val="00B0F0"/>
                    </a:solidFill>
                    <a:latin typeface="+mn-ea"/>
                  </a:rPr>
                  <a:t>円</a:t>
                </a:r>
                <a:r>
                  <a:rPr lang="ja-JP" altLang="en-US" sz="800" dirty="0">
                    <a:latin typeface="+mn-ea"/>
                  </a:rPr>
                  <a:t>（税抜</a:t>
                </a:r>
                <a:r>
                  <a:rPr lang="en-US" altLang="ja-JP" sz="800" dirty="0">
                    <a:latin typeface="+mn-ea"/>
                  </a:rPr>
                  <a:t>45,600</a:t>
                </a:r>
                <a:r>
                  <a:rPr lang="ja-JP" altLang="en-US" sz="800" dirty="0">
                    <a:latin typeface="+mn-ea"/>
                  </a:rPr>
                  <a:t>円）</a:t>
                </a:r>
                <a:r>
                  <a:rPr lang="en-US" altLang="ja-JP" sz="600" dirty="0">
                    <a:latin typeface="+mn-ea"/>
                  </a:rPr>
                  <a:t>/</a:t>
                </a:r>
                <a:r>
                  <a:rPr lang="ja-JP" altLang="en-US" sz="600" dirty="0">
                    <a:latin typeface="+mn-ea"/>
                  </a:rPr>
                  <a:t>ケース（</a:t>
                </a:r>
                <a:r>
                  <a:rPr lang="en-US" altLang="ja-JP" sz="600" dirty="0">
                    <a:latin typeface="+mn-ea"/>
                  </a:rPr>
                  <a:t>3.3㎡</a:t>
                </a:r>
                <a:r>
                  <a:rPr lang="ja-JP" altLang="en-US" sz="600" dirty="0">
                    <a:latin typeface="+mn-ea"/>
                  </a:rPr>
                  <a:t>）</a:t>
                </a:r>
                <a:endParaRPr kumimoji="1" lang="ja-JP" altLang="en-US" sz="900" dirty="0">
                  <a:latin typeface="+mn-ea"/>
                </a:endParaRPr>
              </a:p>
            </p:txBody>
          </p:sp>
          <p:sp>
            <p:nvSpPr>
              <p:cNvPr id="88" name="テキスト ボックス 87">
                <a:extLst>
                  <a:ext uri="{FF2B5EF4-FFF2-40B4-BE49-F238E27FC236}">
                    <a16:creationId xmlns:a16="http://schemas.microsoft.com/office/drawing/2014/main" id="{C247EF90-C194-3155-2611-FFCFF460DA37}"/>
                  </a:ext>
                </a:extLst>
              </p:cNvPr>
              <p:cNvSpPr txBox="1"/>
              <p:nvPr/>
            </p:nvSpPr>
            <p:spPr>
              <a:xfrm>
                <a:off x="731527" y="2145584"/>
                <a:ext cx="679090" cy="168078"/>
              </a:xfrm>
              <a:prstGeom prst="rect">
                <a:avLst/>
              </a:prstGeom>
              <a:noFill/>
            </p:spPr>
            <p:txBody>
              <a:bodyPr wrap="square" lIns="0" tIns="0" rIns="0" bIns="0" rtlCol="0" anchor="ctr" anchorCtr="0">
                <a:noAutofit/>
              </a:bodyPr>
              <a:lstStyle/>
              <a:p>
                <a:r>
                  <a:rPr lang="ja-JP" altLang="en-US" sz="800" dirty="0">
                    <a:latin typeface="+mn-ea"/>
                  </a:rPr>
                  <a:t>希望小売価格</a:t>
                </a:r>
                <a:endParaRPr kumimoji="1" lang="ja-JP" altLang="en-US" sz="800" dirty="0">
                  <a:latin typeface="+mn-ea"/>
                </a:endParaRPr>
              </a:p>
            </p:txBody>
          </p:sp>
          <p:cxnSp>
            <p:nvCxnSpPr>
              <p:cNvPr id="93" name="直線コネクタ 92">
                <a:extLst>
                  <a:ext uri="{FF2B5EF4-FFF2-40B4-BE49-F238E27FC236}">
                    <a16:creationId xmlns:a16="http://schemas.microsoft.com/office/drawing/2014/main" id="{06040213-EE44-060F-72CA-8C024875138F}"/>
                  </a:ext>
                </a:extLst>
              </p:cNvPr>
              <p:cNvCxnSpPr>
                <a:cxnSpLocks/>
              </p:cNvCxnSpPr>
              <p:nvPr/>
            </p:nvCxnSpPr>
            <p:spPr>
              <a:xfrm>
                <a:off x="1393610" y="2139623"/>
                <a:ext cx="0" cy="180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06" name="グループ化 105">
            <a:extLst>
              <a:ext uri="{FF2B5EF4-FFF2-40B4-BE49-F238E27FC236}">
                <a16:creationId xmlns:a16="http://schemas.microsoft.com/office/drawing/2014/main" id="{C49D96E0-2EE9-F627-5CFA-F57A2D8CC010}"/>
              </a:ext>
            </a:extLst>
          </p:cNvPr>
          <p:cNvGrpSpPr/>
          <p:nvPr/>
        </p:nvGrpSpPr>
        <p:grpSpPr>
          <a:xfrm>
            <a:off x="3297238" y="1102798"/>
            <a:ext cx="3057029" cy="376642"/>
            <a:chOff x="254791" y="1049794"/>
            <a:chExt cx="3057029" cy="376642"/>
          </a:xfrm>
        </p:grpSpPr>
        <p:sp>
          <p:nvSpPr>
            <p:cNvPr id="109" name="テキスト ボックス 108">
              <a:extLst>
                <a:ext uri="{FF2B5EF4-FFF2-40B4-BE49-F238E27FC236}">
                  <a16:creationId xmlns:a16="http://schemas.microsoft.com/office/drawing/2014/main" id="{0FEDA2A3-D380-28A5-DB4F-52416A7944EE}"/>
                </a:ext>
              </a:extLst>
            </p:cNvPr>
            <p:cNvSpPr txBox="1"/>
            <p:nvPr/>
          </p:nvSpPr>
          <p:spPr>
            <a:xfrm>
              <a:off x="254792" y="1049794"/>
              <a:ext cx="3057028" cy="168077"/>
            </a:xfrm>
            <a:prstGeom prst="rect">
              <a:avLst/>
            </a:prstGeom>
            <a:noFill/>
          </p:spPr>
          <p:txBody>
            <a:bodyPr wrap="square" lIns="0" tIns="0" rIns="0" bIns="0" rtlCol="0">
              <a:noAutofit/>
            </a:bodyPr>
            <a:lstStyle/>
            <a:p>
              <a:r>
                <a:rPr lang="ja-JP" altLang="en-US" sz="1100" b="1" dirty="0">
                  <a:latin typeface="+mn-ea"/>
                </a:rPr>
                <a:t>マイスターズウッドフロアー</a:t>
              </a:r>
              <a:r>
                <a:rPr lang="en-US" altLang="ja-JP" sz="1100" b="1" dirty="0">
                  <a:latin typeface="+mn-ea"/>
                </a:rPr>
                <a:t> </a:t>
              </a:r>
              <a:r>
                <a:rPr lang="ja-JP" altLang="en-US" sz="1100" b="1" dirty="0">
                  <a:latin typeface="+mn-ea"/>
                </a:rPr>
                <a:t>ダブルコート</a:t>
              </a:r>
              <a:endParaRPr kumimoji="1" lang="ja-JP" altLang="en-US" sz="1100" b="1" dirty="0">
                <a:latin typeface="+mn-ea"/>
              </a:endParaRPr>
            </a:p>
          </p:txBody>
        </p:sp>
        <p:grpSp>
          <p:nvGrpSpPr>
            <p:cNvPr id="110" name="グループ化 109">
              <a:extLst>
                <a:ext uri="{FF2B5EF4-FFF2-40B4-BE49-F238E27FC236}">
                  <a16:creationId xmlns:a16="http://schemas.microsoft.com/office/drawing/2014/main" id="{7C9B8D05-D37C-69A9-0CC4-3D96ED81E525}"/>
                </a:ext>
              </a:extLst>
            </p:cNvPr>
            <p:cNvGrpSpPr/>
            <p:nvPr/>
          </p:nvGrpSpPr>
          <p:grpSpPr>
            <a:xfrm>
              <a:off x="254791" y="1246436"/>
              <a:ext cx="3042447" cy="180000"/>
              <a:chOff x="731527" y="2139623"/>
              <a:chExt cx="3027935" cy="180000"/>
            </a:xfrm>
          </p:grpSpPr>
          <p:sp>
            <p:nvSpPr>
              <p:cNvPr id="111" name="テキスト ボックス 110">
                <a:extLst>
                  <a:ext uri="{FF2B5EF4-FFF2-40B4-BE49-F238E27FC236}">
                    <a16:creationId xmlns:a16="http://schemas.microsoft.com/office/drawing/2014/main" id="{91D3EE40-8C6D-BDAD-E617-F5CCED82D99C}"/>
                  </a:ext>
                </a:extLst>
              </p:cNvPr>
              <p:cNvSpPr txBox="1"/>
              <p:nvPr/>
            </p:nvSpPr>
            <p:spPr>
              <a:xfrm>
                <a:off x="1454066" y="2145585"/>
                <a:ext cx="2305396" cy="168077"/>
              </a:xfrm>
              <a:prstGeom prst="rect">
                <a:avLst/>
              </a:prstGeom>
              <a:noFill/>
            </p:spPr>
            <p:txBody>
              <a:bodyPr wrap="square" lIns="0" tIns="0" rIns="0" bIns="0" rtlCol="0" anchor="ctr" anchorCtr="0">
                <a:noAutofit/>
              </a:bodyPr>
              <a:lstStyle/>
              <a:p>
                <a:r>
                  <a:rPr lang="en-US" altLang="ja-JP" sz="1100" b="1" dirty="0">
                    <a:solidFill>
                      <a:srgbClr val="00B0F0"/>
                    </a:solidFill>
                    <a:latin typeface="+mn-ea"/>
                  </a:rPr>
                  <a:t>36,960</a:t>
                </a:r>
                <a:r>
                  <a:rPr lang="ja-JP" altLang="en-US" sz="800" dirty="0">
                    <a:solidFill>
                      <a:srgbClr val="00B0F0"/>
                    </a:solidFill>
                    <a:latin typeface="+mn-ea"/>
                  </a:rPr>
                  <a:t>円</a:t>
                </a:r>
                <a:r>
                  <a:rPr lang="ja-JP" altLang="en-US" sz="800" dirty="0">
                    <a:latin typeface="+mn-ea"/>
                  </a:rPr>
                  <a:t>（税抜</a:t>
                </a:r>
                <a:r>
                  <a:rPr lang="en-US" altLang="ja-JP" sz="800" dirty="0">
                    <a:latin typeface="+mn-ea"/>
                  </a:rPr>
                  <a:t>33,600</a:t>
                </a:r>
                <a:r>
                  <a:rPr lang="ja-JP" altLang="en-US" sz="800" dirty="0">
                    <a:latin typeface="+mn-ea"/>
                  </a:rPr>
                  <a:t>円）</a:t>
                </a:r>
                <a:r>
                  <a:rPr lang="en-US" altLang="ja-JP" sz="600" dirty="0">
                    <a:latin typeface="+mn-ea"/>
                  </a:rPr>
                  <a:t>/</a:t>
                </a:r>
                <a:r>
                  <a:rPr lang="ja-JP" altLang="en-US" sz="600" dirty="0">
                    <a:latin typeface="+mn-ea"/>
                  </a:rPr>
                  <a:t>ケース（</a:t>
                </a:r>
                <a:r>
                  <a:rPr lang="en-US" altLang="ja-JP" sz="600" dirty="0">
                    <a:latin typeface="+mn-ea"/>
                  </a:rPr>
                  <a:t>3.3㎡</a:t>
                </a:r>
                <a:r>
                  <a:rPr lang="ja-JP" altLang="en-US" sz="600" dirty="0">
                    <a:latin typeface="+mn-ea"/>
                  </a:rPr>
                  <a:t>）</a:t>
                </a:r>
                <a:endParaRPr kumimoji="1" lang="ja-JP" altLang="en-US" sz="900" dirty="0">
                  <a:latin typeface="+mn-ea"/>
                </a:endParaRPr>
              </a:p>
            </p:txBody>
          </p:sp>
          <p:sp>
            <p:nvSpPr>
              <p:cNvPr id="112" name="テキスト ボックス 111">
                <a:extLst>
                  <a:ext uri="{FF2B5EF4-FFF2-40B4-BE49-F238E27FC236}">
                    <a16:creationId xmlns:a16="http://schemas.microsoft.com/office/drawing/2014/main" id="{3DA91D8F-D304-6746-474C-B8632CF064A4}"/>
                  </a:ext>
                </a:extLst>
              </p:cNvPr>
              <p:cNvSpPr txBox="1"/>
              <p:nvPr/>
            </p:nvSpPr>
            <p:spPr>
              <a:xfrm>
                <a:off x="731527" y="2145584"/>
                <a:ext cx="679090" cy="168078"/>
              </a:xfrm>
              <a:prstGeom prst="rect">
                <a:avLst/>
              </a:prstGeom>
              <a:noFill/>
            </p:spPr>
            <p:txBody>
              <a:bodyPr wrap="square" lIns="0" tIns="0" rIns="0" bIns="0" rtlCol="0" anchor="ctr" anchorCtr="0">
                <a:noAutofit/>
              </a:bodyPr>
              <a:lstStyle/>
              <a:p>
                <a:r>
                  <a:rPr lang="ja-JP" altLang="en-US" sz="800" dirty="0">
                    <a:latin typeface="+mn-ea"/>
                  </a:rPr>
                  <a:t>希望小売価格</a:t>
                </a:r>
                <a:endParaRPr kumimoji="1" lang="ja-JP" altLang="en-US" sz="800" dirty="0">
                  <a:latin typeface="+mn-ea"/>
                </a:endParaRPr>
              </a:p>
            </p:txBody>
          </p:sp>
          <p:cxnSp>
            <p:nvCxnSpPr>
              <p:cNvPr id="113" name="直線コネクタ 112">
                <a:extLst>
                  <a:ext uri="{FF2B5EF4-FFF2-40B4-BE49-F238E27FC236}">
                    <a16:creationId xmlns:a16="http://schemas.microsoft.com/office/drawing/2014/main" id="{D2BED1D1-3B7B-D67E-190B-BCEB3A875BB3}"/>
                  </a:ext>
                </a:extLst>
              </p:cNvPr>
              <p:cNvCxnSpPr>
                <a:cxnSpLocks/>
              </p:cNvCxnSpPr>
              <p:nvPr/>
            </p:nvCxnSpPr>
            <p:spPr>
              <a:xfrm>
                <a:off x="1393610" y="2139623"/>
                <a:ext cx="0" cy="180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54" name="テキスト ボックス 53">
            <a:extLst>
              <a:ext uri="{FF2B5EF4-FFF2-40B4-BE49-F238E27FC236}">
                <a16:creationId xmlns:a16="http://schemas.microsoft.com/office/drawing/2014/main" id="{98DCA1F0-825E-4089-34EE-19C5382AC032}"/>
              </a:ext>
            </a:extLst>
          </p:cNvPr>
          <p:cNvSpPr txBox="1"/>
          <p:nvPr/>
        </p:nvSpPr>
        <p:spPr>
          <a:xfrm>
            <a:off x="198833" y="783791"/>
            <a:ext cx="769097" cy="92333"/>
          </a:xfrm>
          <a:prstGeom prst="rect">
            <a:avLst/>
          </a:prstGeom>
          <a:noFill/>
        </p:spPr>
        <p:txBody>
          <a:bodyPr wrap="square" lIns="0" tIns="0" rIns="0" bIns="0" rtlCol="0" anchor="t" anchorCtr="0">
            <a:spAutoFit/>
          </a:bodyPr>
          <a:lstStyle/>
          <a:p>
            <a:r>
              <a:rPr lang="ja-JP" altLang="en-US" sz="600" b="1" dirty="0">
                <a:solidFill>
                  <a:schemeClr val="bg1"/>
                </a:solidFill>
                <a:latin typeface="+mn-ea"/>
              </a:rPr>
              <a:t>天然木突き板仕上げ</a:t>
            </a:r>
            <a:endParaRPr kumimoji="1" lang="ja-JP" altLang="en-US" sz="900" b="1" dirty="0">
              <a:solidFill>
                <a:schemeClr val="bg1"/>
              </a:solidFill>
              <a:latin typeface="+mn-ea"/>
            </a:endParaRPr>
          </a:p>
        </p:txBody>
      </p:sp>
      <p:pic>
        <p:nvPicPr>
          <p:cNvPr id="11" name="図 10">
            <a:extLst>
              <a:ext uri="{FF2B5EF4-FFF2-40B4-BE49-F238E27FC236}">
                <a16:creationId xmlns:a16="http://schemas.microsoft.com/office/drawing/2014/main" id="{D3893D2E-04AA-CF49-B2B3-F0B1CC40A14C}"/>
              </a:ext>
            </a:extLst>
          </p:cNvPr>
          <p:cNvPicPr>
            <a:picLocks noChangeAspect="1"/>
          </p:cNvPicPr>
          <p:nvPr/>
        </p:nvPicPr>
        <p:blipFill>
          <a:blip r:embed="rId3"/>
          <a:stretch>
            <a:fillRect/>
          </a:stretch>
        </p:blipFill>
        <p:spPr>
          <a:xfrm>
            <a:off x="3085997" y="745160"/>
            <a:ext cx="310566" cy="169200"/>
          </a:xfrm>
          <a:prstGeom prst="rect">
            <a:avLst/>
          </a:prstGeom>
        </p:spPr>
      </p:pic>
      <p:sp>
        <p:nvSpPr>
          <p:cNvPr id="100" name="Text Box 20">
            <a:extLst>
              <a:ext uri="{FF2B5EF4-FFF2-40B4-BE49-F238E27FC236}">
                <a16:creationId xmlns:a16="http://schemas.microsoft.com/office/drawing/2014/main" id="{A5C22A3F-8B87-17EB-DFA5-7CAD1BA82BB1}"/>
              </a:ext>
            </a:extLst>
          </p:cNvPr>
          <p:cNvSpPr txBox="1">
            <a:spLocks noChangeArrowheads="1"/>
          </p:cNvSpPr>
          <p:nvPr/>
        </p:nvSpPr>
        <p:spPr bwMode="auto">
          <a:xfrm>
            <a:off x="275471" y="2517823"/>
            <a:ext cx="2458162"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47738" eaLnBrk="0" hangingPunct="0">
              <a:defRPr kumimoji="1" sz="600">
                <a:solidFill>
                  <a:schemeClr val="tx1"/>
                </a:solidFill>
                <a:latin typeface="Arial" charset="0"/>
                <a:ea typeface="ＭＳ Ｐゴシック" charset="-128"/>
              </a:defRPr>
            </a:lvl1pPr>
            <a:lvl2pPr marL="742950" indent="-285750" defTabSz="947738" eaLnBrk="0" hangingPunct="0">
              <a:defRPr kumimoji="1" sz="600">
                <a:solidFill>
                  <a:schemeClr val="tx1"/>
                </a:solidFill>
                <a:latin typeface="Arial" charset="0"/>
                <a:ea typeface="ＭＳ Ｐゴシック" charset="-128"/>
              </a:defRPr>
            </a:lvl2pPr>
            <a:lvl3pPr marL="1143000" indent="-228600" defTabSz="947738" eaLnBrk="0" hangingPunct="0">
              <a:defRPr kumimoji="1" sz="600">
                <a:solidFill>
                  <a:schemeClr val="tx1"/>
                </a:solidFill>
                <a:latin typeface="Arial" charset="0"/>
                <a:ea typeface="ＭＳ Ｐゴシック" charset="-128"/>
              </a:defRPr>
            </a:lvl3pPr>
            <a:lvl4pPr marL="1600200" indent="-228600" defTabSz="947738" eaLnBrk="0" hangingPunct="0">
              <a:defRPr kumimoji="1" sz="600">
                <a:solidFill>
                  <a:schemeClr val="tx1"/>
                </a:solidFill>
                <a:latin typeface="Arial" charset="0"/>
                <a:ea typeface="ＭＳ Ｐゴシック" charset="-128"/>
              </a:defRPr>
            </a:lvl4pPr>
            <a:lvl5pPr marL="2057400" indent="-228600" defTabSz="947738" eaLnBrk="0" hangingPunct="0">
              <a:defRPr kumimoji="1" sz="600">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sz="600">
                <a:solidFill>
                  <a:schemeClr val="tx1"/>
                </a:solidFill>
                <a:latin typeface="Arial" charset="0"/>
                <a:ea typeface="ＭＳ Ｐゴシック" charset="-128"/>
              </a:defRPr>
            </a:lvl9pPr>
          </a:lstStyle>
          <a:p>
            <a:r>
              <a:rPr lang="en-US" altLang="ja-JP" sz="600" dirty="0">
                <a:latin typeface="+mn-ea"/>
                <a:ea typeface="+mn-ea"/>
              </a:rPr>
              <a:t>KEWV2STDC/KEHWV2SVDC</a:t>
            </a:r>
            <a:r>
              <a:rPr lang="ja-JP" altLang="en-US" sz="600" dirty="0">
                <a:latin typeface="+mn-ea"/>
                <a:ea typeface="+mn-ea"/>
              </a:rPr>
              <a:t>　ウォールナットクリア（ウォールナット突き板）</a:t>
            </a:r>
            <a:endParaRPr kumimoji="1" lang="ja-JP" altLang="en-US" sz="600" dirty="0">
              <a:latin typeface="+mn-ea"/>
              <a:ea typeface="+mn-ea"/>
            </a:endParaRPr>
          </a:p>
        </p:txBody>
      </p:sp>
      <p:sp>
        <p:nvSpPr>
          <p:cNvPr id="103" name="Text Box 20">
            <a:extLst>
              <a:ext uri="{FF2B5EF4-FFF2-40B4-BE49-F238E27FC236}">
                <a16:creationId xmlns:a16="http://schemas.microsoft.com/office/drawing/2014/main" id="{96C20AD7-B5D0-DABC-3B6A-FE2516F2E93B}"/>
              </a:ext>
            </a:extLst>
          </p:cNvPr>
          <p:cNvSpPr txBox="1">
            <a:spLocks noChangeArrowheads="1"/>
          </p:cNvSpPr>
          <p:nvPr/>
        </p:nvSpPr>
        <p:spPr bwMode="auto">
          <a:xfrm>
            <a:off x="3040055" y="2517823"/>
            <a:ext cx="2459091"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47738" eaLnBrk="0" hangingPunct="0">
              <a:defRPr kumimoji="1" sz="600">
                <a:solidFill>
                  <a:schemeClr val="tx1"/>
                </a:solidFill>
                <a:latin typeface="Arial" charset="0"/>
                <a:ea typeface="ＭＳ Ｐゴシック" charset="-128"/>
              </a:defRPr>
            </a:lvl1pPr>
            <a:lvl2pPr marL="742950" indent="-285750" defTabSz="947738" eaLnBrk="0" hangingPunct="0">
              <a:defRPr kumimoji="1" sz="600">
                <a:solidFill>
                  <a:schemeClr val="tx1"/>
                </a:solidFill>
                <a:latin typeface="Arial" charset="0"/>
                <a:ea typeface="ＭＳ Ｐゴシック" charset="-128"/>
              </a:defRPr>
            </a:lvl2pPr>
            <a:lvl3pPr marL="1143000" indent="-228600" defTabSz="947738" eaLnBrk="0" hangingPunct="0">
              <a:defRPr kumimoji="1" sz="600">
                <a:solidFill>
                  <a:schemeClr val="tx1"/>
                </a:solidFill>
                <a:latin typeface="Arial" charset="0"/>
                <a:ea typeface="ＭＳ Ｐゴシック" charset="-128"/>
              </a:defRPr>
            </a:lvl3pPr>
            <a:lvl4pPr marL="1600200" indent="-228600" defTabSz="947738" eaLnBrk="0" hangingPunct="0">
              <a:defRPr kumimoji="1" sz="600">
                <a:solidFill>
                  <a:schemeClr val="tx1"/>
                </a:solidFill>
                <a:latin typeface="Arial" charset="0"/>
                <a:ea typeface="ＭＳ Ｐゴシック" charset="-128"/>
              </a:defRPr>
            </a:lvl4pPr>
            <a:lvl5pPr marL="2057400" indent="-228600" defTabSz="947738" eaLnBrk="0" hangingPunct="0">
              <a:defRPr kumimoji="1" sz="600">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sz="600">
                <a:solidFill>
                  <a:schemeClr val="tx1"/>
                </a:solidFill>
                <a:latin typeface="Arial" charset="0"/>
                <a:ea typeface="ＭＳ Ｐゴシック" charset="-128"/>
              </a:defRPr>
            </a:lvl9pPr>
          </a:lstStyle>
          <a:p>
            <a:r>
              <a:rPr lang="en-US" altLang="ja-JP" sz="600" dirty="0">
                <a:latin typeface="+mn-ea"/>
                <a:ea typeface="+mn-ea"/>
              </a:rPr>
              <a:t>KEWV2STEC/KEHWV2SVEC</a:t>
            </a:r>
            <a:r>
              <a:rPr lang="ja-JP" altLang="en-US" sz="600" dirty="0">
                <a:latin typeface="+mn-ea"/>
                <a:ea typeface="+mn-ea"/>
              </a:rPr>
              <a:t>　オーククリア（オーク突き板）</a:t>
            </a:r>
            <a:endParaRPr kumimoji="1" lang="ja-JP" altLang="en-US" sz="600" dirty="0">
              <a:latin typeface="+mn-ea"/>
              <a:ea typeface="+mn-ea"/>
            </a:endParaRPr>
          </a:p>
        </p:txBody>
      </p:sp>
      <p:sp>
        <p:nvSpPr>
          <p:cNvPr id="117" name="Text Box 20">
            <a:extLst>
              <a:ext uri="{FF2B5EF4-FFF2-40B4-BE49-F238E27FC236}">
                <a16:creationId xmlns:a16="http://schemas.microsoft.com/office/drawing/2014/main" id="{9744F52E-8B5A-B46B-DCC3-0B3B8C27C74F}"/>
              </a:ext>
            </a:extLst>
          </p:cNvPr>
          <p:cNvSpPr txBox="1">
            <a:spLocks noChangeArrowheads="1"/>
          </p:cNvSpPr>
          <p:nvPr/>
        </p:nvSpPr>
        <p:spPr bwMode="auto">
          <a:xfrm>
            <a:off x="3040055" y="3068169"/>
            <a:ext cx="2459091"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47738" eaLnBrk="0" hangingPunct="0">
              <a:defRPr kumimoji="1" sz="600">
                <a:solidFill>
                  <a:schemeClr val="tx1"/>
                </a:solidFill>
                <a:latin typeface="Arial" charset="0"/>
                <a:ea typeface="ＭＳ Ｐゴシック" charset="-128"/>
              </a:defRPr>
            </a:lvl1pPr>
            <a:lvl2pPr marL="742950" indent="-285750" defTabSz="947738" eaLnBrk="0" hangingPunct="0">
              <a:defRPr kumimoji="1" sz="600">
                <a:solidFill>
                  <a:schemeClr val="tx1"/>
                </a:solidFill>
                <a:latin typeface="Arial" charset="0"/>
                <a:ea typeface="ＭＳ Ｐゴシック" charset="-128"/>
              </a:defRPr>
            </a:lvl2pPr>
            <a:lvl3pPr marL="1143000" indent="-228600" defTabSz="947738" eaLnBrk="0" hangingPunct="0">
              <a:defRPr kumimoji="1" sz="600">
                <a:solidFill>
                  <a:schemeClr val="tx1"/>
                </a:solidFill>
                <a:latin typeface="Arial" charset="0"/>
                <a:ea typeface="ＭＳ Ｐゴシック" charset="-128"/>
              </a:defRPr>
            </a:lvl3pPr>
            <a:lvl4pPr marL="1600200" indent="-228600" defTabSz="947738" eaLnBrk="0" hangingPunct="0">
              <a:defRPr kumimoji="1" sz="600">
                <a:solidFill>
                  <a:schemeClr val="tx1"/>
                </a:solidFill>
                <a:latin typeface="Arial" charset="0"/>
                <a:ea typeface="ＭＳ Ｐゴシック" charset="-128"/>
              </a:defRPr>
            </a:lvl4pPr>
            <a:lvl5pPr marL="2057400" indent="-228600" defTabSz="947738" eaLnBrk="0" hangingPunct="0">
              <a:defRPr kumimoji="1" sz="600">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sz="600">
                <a:solidFill>
                  <a:schemeClr val="tx1"/>
                </a:solidFill>
                <a:latin typeface="Arial" charset="0"/>
                <a:ea typeface="ＭＳ Ｐゴシック" charset="-128"/>
              </a:defRPr>
            </a:lvl9pPr>
          </a:lstStyle>
          <a:p>
            <a:r>
              <a:rPr lang="en-US" altLang="ja-JP" sz="600" dirty="0">
                <a:latin typeface="+mn-ea"/>
                <a:ea typeface="+mn-ea"/>
              </a:rPr>
              <a:t>KEWV2STJC/KEHWV2SVJC</a:t>
            </a:r>
            <a:r>
              <a:rPr lang="ja-JP" altLang="en-US" sz="600" dirty="0">
                <a:latin typeface="+mn-ea"/>
                <a:ea typeface="+mn-ea"/>
              </a:rPr>
              <a:t>　メープルクリア（メープル突き板）</a:t>
            </a:r>
            <a:endParaRPr kumimoji="1" lang="ja-JP" altLang="en-US" sz="600" dirty="0">
              <a:latin typeface="+mn-ea"/>
              <a:ea typeface="+mn-ea"/>
            </a:endParaRPr>
          </a:p>
        </p:txBody>
      </p:sp>
      <p:sp>
        <p:nvSpPr>
          <p:cNvPr id="119" name="Text Box 20">
            <a:extLst>
              <a:ext uri="{FF2B5EF4-FFF2-40B4-BE49-F238E27FC236}">
                <a16:creationId xmlns:a16="http://schemas.microsoft.com/office/drawing/2014/main" id="{94F2A1BA-B85D-7580-9EFA-E0E1767652C8}"/>
              </a:ext>
            </a:extLst>
          </p:cNvPr>
          <p:cNvSpPr txBox="1">
            <a:spLocks noChangeArrowheads="1"/>
          </p:cNvSpPr>
          <p:nvPr/>
        </p:nvSpPr>
        <p:spPr bwMode="auto">
          <a:xfrm>
            <a:off x="3040055" y="3618514"/>
            <a:ext cx="2459091"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47738" eaLnBrk="0" hangingPunct="0">
              <a:defRPr kumimoji="1" sz="600">
                <a:solidFill>
                  <a:schemeClr val="tx1"/>
                </a:solidFill>
                <a:latin typeface="Arial" charset="0"/>
                <a:ea typeface="ＭＳ Ｐゴシック" charset="-128"/>
              </a:defRPr>
            </a:lvl1pPr>
            <a:lvl2pPr marL="742950" indent="-285750" defTabSz="947738" eaLnBrk="0" hangingPunct="0">
              <a:defRPr kumimoji="1" sz="600">
                <a:solidFill>
                  <a:schemeClr val="tx1"/>
                </a:solidFill>
                <a:latin typeface="Arial" charset="0"/>
                <a:ea typeface="ＭＳ Ｐゴシック" charset="-128"/>
              </a:defRPr>
            </a:lvl2pPr>
            <a:lvl3pPr marL="1143000" indent="-228600" defTabSz="947738" eaLnBrk="0" hangingPunct="0">
              <a:defRPr kumimoji="1" sz="600">
                <a:solidFill>
                  <a:schemeClr val="tx1"/>
                </a:solidFill>
                <a:latin typeface="Arial" charset="0"/>
                <a:ea typeface="ＭＳ Ｐゴシック" charset="-128"/>
              </a:defRPr>
            </a:lvl3pPr>
            <a:lvl4pPr marL="1600200" indent="-228600" defTabSz="947738" eaLnBrk="0" hangingPunct="0">
              <a:defRPr kumimoji="1" sz="600">
                <a:solidFill>
                  <a:schemeClr val="tx1"/>
                </a:solidFill>
                <a:latin typeface="Arial" charset="0"/>
                <a:ea typeface="ＭＳ Ｐゴシック" charset="-128"/>
              </a:defRPr>
            </a:lvl4pPr>
            <a:lvl5pPr marL="2057400" indent="-228600" defTabSz="947738" eaLnBrk="0" hangingPunct="0">
              <a:defRPr kumimoji="1" sz="600">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sz="600">
                <a:solidFill>
                  <a:schemeClr val="tx1"/>
                </a:solidFill>
                <a:latin typeface="Arial" charset="0"/>
                <a:ea typeface="ＭＳ Ｐゴシック" charset="-128"/>
              </a:defRPr>
            </a:lvl9pPr>
          </a:lstStyle>
          <a:p>
            <a:r>
              <a:rPr lang="en-US" altLang="ja-JP" sz="600" dirty="0">
                <a:latin typeface="+mn-ea"/>
                <a:ea typeface="+mn-ea"/>
              </a:rPr>
              <a:t>KEWV2STMP/KEHWV2SVMP</a:t>
            </a:r>
            <a:r>
              <a:rPr lang="ja-JP" altLang="en-US" sz="600" dirty="0">
                <a:latin typeface="+mn-ea"/>
                <a:ea typeface="+mn-ea"/>
              </a:rPr>
              <a:t>　グレージュ色（アッシュ突き板）</a:t>
            </a:r>
            <a:endParaRPr kumimoji="1" lang="ja-JP" altLang="en-US" sz="600" dirty="0">
              <a:latin typeface="+mn-ea"/>
              <a:ea typeface="+mn-ea"/>
            </a:endParaRPr>
          </a:p>
        </p:txBody>
      </p:sp>
      <p:sp>
        <p:nvSpPr>
          <p:cNvPr id="120" name="Text Box 20">
            <a:extLst>
              <a:ext uri="{FF2B5EF4-FFF2-40B4-BE49-F238E27FC236}">
                <a16:creationId xmlns:a16="http://schemas.microsoft.com/office/drawing/2014/main" id="{C7E1A4D6-7AE3-7829-6FDA-157C98C9A733}"/>
              </a:ext>
            </a:extLst>
          </p:cNvPr>
          <p:cNvSpPr txBox="1">
            <a:spLocks noChangeArrowheads="1"/>
          </p:cNvSpPr>
          <p:nvPr/>
        </p:nvSpPr>
        <p:spPr bwMode="auto">
          <a:xfrm>
            <a:off x="3040055" y="4168860"/>
            <a:ext cx="2459091"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47738" eaLnBrk="0" hangingPunct="0">
              <a:defRPr kumimoji="1" sz="600">
                <a:solidFill>
                  <a:schemeClr val="tx1"/>
                </a:solidFill>
                <a:latin typeface="Arial" charset="0"/>
                <a:ea typeface="ＭＳ Ｐゴシック" charset="-128"/>
              </a:defRPr>
            </a:lvl1pPr>
            <a:lvl2pPr marL="742950" indent="-285750" defTabSz="947738" eaLnBrk="0" hangingPunct="0">
              <a:defRPr kumimoji="1" sz="600">
                <a:solidFill>
                  <a:schemeClr val="tx1"/>
                </a:solidFill>
                <a:latin typeface="Arial" charset="0"/>
                <a:ea typeface="ＭＳ Ｐゴシック" charset="-128"/>
              </a:defRPr>
            </a:lvl2pPr>
            <a:lvl3pPr marL="1143000" indent="-228600" defTabSz="947738" eaLnBrk="0" hangingPunct="0">
              <a:defRPr kumimoji="1" sz="600">
                <a:solidFill>
                  <a:schemeClr val="tx1"/>
                </a:solidFill>
                <a:latin typeface="Arial" charset="0"/>
                <a:ea typeface="ＭＳ Ｐゴシック" charset="-128"/>
              </a:defRPr>
            </a:lvl3pPr>
            <a:lvl4pPr marL="1600200" indent="-228600" defTabSz="947738" eaLnBrk="0" hangingPunct="0">
              <a:defRPr kumimoji="1" sz="600">
                <a:solidFill>
                  <a:schemeClr val="tx1"/>
                </a:solidFill>
                <a:latin typeface="Arial" charset="0"/>
                <a:ea typeface="ＭＳ Ｐゴシック" charset="-128"/>
              </a:defRPr>
            </a:lvl4pPr>
            <a:lvl5pPr marL="2057400" indent="-228600" defTabSz="947738" eaLnBrk="0" hangingPunct="0">
              <a:defRPr kumimoji="1" sz="600">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sz="600">
                <a:solidFill>
                  <a:schemeClr val="tx1"/>
                </a:solidFill>
                <a:latin typeface="Arial" charset="0"/>
                <a:ea typeface="ＭＳ Ｐゴシック" charset="-128"/>
              </a:defRPr>
            </a:lvl9pPr>
          </a:lstStyle>
          <a:p>
            <a:r>
              <a:rPr lang="en-US" altLang="ja-JP" sz="600" dirty="0">
                <a:latin typeface="+mn-ea"/>
                <a:ea typeface="+mn-ea"/>
              </a:rPr>
              <a:t>KEWV2STLP/KEHWV2SVLP</a:t>
            </a:r>
            <a:r>
              <a:rPr lang="ja-JP" altLang="en-US" sz="600" dirty="0">
                <a:latin typeface="+mn-ea"/>
                <a:ea typeface="+mn-ea"/>
              </a:rPr>
              <a:t>　ミスティグレー色（アッシュ突き板）</a:t>
            </a:r>
            <a:endParaRPr kumimoji="1" lang="ja-JP" altLang="en-US" sz="600" dirty="0">
              <a:latin typeface="+mn-ea"/>
              <a:ea typeface="+mn-ea"/>
            </a:endParaRPr>
          </a:p>
        </p:txBody>
      </p:sp>
      <p:sp>
        <p:nvSpPr>
          <p:cNvPr id="124" name="Text Box 20">
            <a:extLst>
              <a:ext uri="{FF2B5EF4-FFF2-40B4-BE49-F238E27FC236}">
                <a16:creationId xmlns:a16="http://schemas.microsoft.com/office/drawing/2014/main" id="{FC2B47B1-576A-3DFF-0283-D4CB2F1FF3DA}"/>
              </a:ext>
            </a:extLst>
          </p:cNvPr>
          <p:cNvSpPr txBox="1">
            <a:spLocks noChangeArrowheads="1"/>
          </p:cNvSpPr>
          <p:nvPr/>
        </p:nvSpPr>
        <p:spPr bwMode="auto">
          <a:xfrm>
            <a:off x="3040055" y="4719205"/>
            <a:ext cx="2459091"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47738" eaLnBrk="0" hangingPunct="0">
              <a:defRPr kumimoji="1" sz="600">
                <a:solidFill>
                  <a:schemeClr val="tx1"/>
                </a:solidFill>
                <a:latin typeface="Arial" charset="0"/>
                <a:ea typeface="ＭＳ Ｐゴシック" charset="-128"/>
              </a:defRPr>
            </a:lvl1pPr>
            <a:lvl2pPr marL="742950" indent="-285750" defTabSz="947738" eaLnBrk="0" hangingPunct="0">
              <a:defRPr kumimoji="1" sz="600">
                <a:solidFill>
                  <a:schemeClr val="tx1"/>
                </a:solidFill>
                <a:latin typeface="Arial" charset="0"/>
                <a:ea typeface="ＭＳ Ｐゴシック" charset="-128"/>
              </a:defRPr>
            </a:lvl2pPr>
            <a:lvl3pPr marL="1143000" indent="-228600" defTabSz="947738" eaLnBrk="0" hangingPunct="0">
              <a:defRPr kumimoji="1" sz="600">
                <a:solidFill>
                  <a:schemeClr val="tx1"/>
                </a:solidFill>
                <a:latin typeface="Arial" charset="0"/>
                <a:ea typeface="ＭＳ Ｐゴシック" charset="-128"/>
              </a:defRPr>
            </a:lvl3pPr>
            <a:lvl4pPr marL="1600200" indent="-228600" defTabSz="947738" eaLnBrk="0" hangingPunct="0">
              <a:defRPr kumimoji="1" sz="600">
                <a:solidFill>
                  <a:schemeClr val="tx1"/>
                </a:solidFill>
                <a:latin typeface="Arial" charset="0"/>
                <a:ea typeface="ＭＳ Ｐゴシック" charset="-128"/>
              </a:defRPr>
            </a:lvl4pPr>
            <a:lvl5pPr marL="2057400" indent="-228600" defTabSz="947738" eaLnBrk="0" hangingPunct="0">
              <a:defRPr kumimoji="1" sz="600">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sz="600">
                <a:solidFill>
                  <a:schemeClr val="tx1"/>
                </a:solidFill>
                <a:latin typeface="Arial" charset="0"/>
                <a:ea typeface="ＭＳ Ｐゴシック" charset="-128"/>
              </a:defRPr>
            </a:lvl9pPr>
          </a:lstStyle>
          <a:p>
            <a:r>
              <a:rPr lang="en-US" altLang="ja-JP" sz="600" dirty="0">
                <a:latin typeface="+mn-ea"/>
                <a:ea typeface="+mn-ea"/>
              </a:rPr>
              <a:t>KEWV2STWP/KEHWV2SVWP</a:t>
            </a:r>
            <a:r>
              <a:rPr lang="ja-JP" altLang="en-US" sz="600" dirty="0">
                <a:latin typeface="+mn-ea"/>
                <a:ea typeface="+mn-ea"/>
              </a:rPr>
              <a:t>　フォギーホワイト色（アッシュ突き板）</a:t>
            </a:r>
            <a:endParaRPr kumimoji="1" lang="ja-JP" altLang="en-US" sz="600" dirty="0">
              <a:latin typeface="+mn-ea"/>
              <a:ea typeface="+mn-ea"/>
            </a:endParaRPr>
          </a:p>
        </p:txBody>
      </p:sp>
      <p:sp>
        <p:nvSpPr>
          <p:cNvPr id="126" name="Text Box 20">
            <a:extLst>
              <a:ext uri="{FF2B5EF4-FFF2-40B4-BE49-F238E27FC236}">
                <a16:creationId xmlns:a16="http://schemas.microsoft.com/office/drawing/2014/main" id="{91B50538-1FC5-930D-8117-615F51CCAC09}"/>
              </a:ext>
            </a:extLst>
          </p:cNvPr>
          <p:cNvSpPr txBox="1">
            <a:spLocks noChangeArrowheads="1"/>
          </p:cNvSpPr>
          <p:nvPr/>
        </p:nvSpPr>
        <p:spPr bwMode="auto">
          <a:xfrm>
            <a:off x="275470" y="3068169"/>
            <a:ext cx="2459091"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47738" eaLnBrk="0" hangingPunct="0">
              <a:defRPr kumimoji="1" sz="600">
                <a:solidFill>
                  <a:schemeClr val="tx1"/>
                </a:solidFill>
                <a:latin typeface="Arial" charset="0"/>
                <a:ea typeface="ＭＳ Ｐゴシック" charset="-128"/>
              </a:defRPr>
            </a:lvl1pPr>
            <a:lvl2pPr marL="742950" indent="-285750" defTabSz="947738" eaLnBrk="0" hangingPunct="0">
              <a:defRPr kumimoji="1" sz="600">
                <a:solidFill>
                  <a:schemeClr val="tx1"/>
                </a:solidFill>
                <a:latin typeface="Arial" charset="0"/>
                <a:ea typeface="ＭＳ Ｐゴシック" charset="-128"/>
              </a:defRPr>
            </a:lvl2pPr>
            <a:lvl3pPr marL="1143000" indent="-228600" defTabSz="947738" eaLnBrk="0" hangingPunct="0">
              <a:defRPr kumimoji="1" sz="600">
                <a:solidFill>
                  <a:schemeClr val="tx1"/>
                </a:solidFill>
                <a:latin typeface="Arial" charset="0"/>
                <a:ea typeface="ＭＳ Ｐゴシック" charset="-128"/>
              </a:defRPr>
            </a:lvl3pPr>
            <a:lvl4pPr marL="1600200" indent="-228600" defTabSz="947738" eaLnBrk="0" hangingPunct="0">
              <a:defRPr kumimoji="1" sz="600">
                <a:solidFill>
                  <a:schemeClr val="tx1"/>
                </a:solidFill>
                <a:latin typeface="Arial" charset="0"/>
                <a:ea typeface="ＭＳ Ｐゴシック" charset="-128"/>
              </a:defRPr>
            </a:lvl4pPr>
            <a:lvl5pPr marL="2057400" indent="-228600" defTabSz="947738" eaLnBrk="0" hangingPunct="0">
              <a:defRPr kumimoji="1" sz="600">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sz="600">
                <a:solidFill>
                  <a:schemeClr val="tx1"/>
                </a:solidFill>
                <a:latin typeface="Arial" charset="0"/>
                <a:ea typeface="ＭＳ Ｐゴシック" charset="-128"/>
              </a:defRPr>
            </a:lvl9pPr>
          </a:lstStyle>
          <a:p>
            <a:r>
              <a:rPr lang="en-US" altLang="ja-JP" sz="600" dirty="0">
                <a:latin typeface="+mn-ea"/>
                <a:ea typeface="+mn-ea"/>
              </a:rPr>
              <a:t>KEWV2STRC/KEHWV2SVRC</a:t>
            </a:r>
            <a:r>
              <a:rPr lang="ja-JP" altLang="en-US" sz="600" dirty="0">
                <a:latin typeface="+mn-ea"/>
                <a:ea typeface="+mn-ea"/>
              </a:rPr>
              <a:t>　アカシアクリア（アカシア突き板）</a:t>
            </a:r>
            <a:endParaRPr kumimoji="1" lang="ja-JP" altLang="en-US" sz="600" dirty="0">
              <a:latin typeface="+mn-ea"/>
              <a:ea typeface="+mn-ea"/>
            </a:endParaRPr>
          </a:p>
        </p:txBody>
      </p:sp>
      <p:sp>
        <p:nvSpPr>
          <p:cNvPr id="127" name="Text Box 20">
            <a:extLst>
              <a:ext uri="{FF2B5EF4-FFF2-40B4-BE49-F238E27FC236}">
                <a16:creationId xmlns:a16="http://schemas.microsoft.com/office/drawing/2014/main" id="{5A95AF18-C7F4-9FE0-9C04-6B30DD7E557C}"/>
              </a:ext>
            </a:extLst>
          </p:cNvPr>
          <p:cNvSpPr txBox="1">
            <a:spLocks noChangeArrowheads="1"/>
          </p:cNvSpPr>
          <p:nvPr/>
        </p:nvSpPr>
        <p:spPr bwMode="auto">
          <a:xfrm>
            <a:off x="275470" y="3618514"/>
            <a:ext cx="2459091"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47738" eaLnBrk="0" hangingPunct="0">
              <a:defRPr kumimoji="1" sz="600">
                <a:solidFill>
                  <a:schemeClr val="tx1"/>
                </a:solidFill>
                <a:latin typeface="Arial" charset="0"/>
                <a:ea typeface="ＭＳ Ｐゴシック" charset="-128"/>
              </a:defRPr>
            </a:lvl1pPr>
            <a:lvl2pPr marL="742950" indent="-285750" defTabSz="947738" eaLnBrk="0" hangingPunct="0">
              <a:defRPr kumimoji="1" sz="600">
                <a:solidFill>
                  <a:schemeClr val="tx1"/>
                </a:solidFill>
                <a:latin typeface="Arial" charset="0"/>
                <a:ea typeface="ＭＳ Ｐゴシック" charset="-128"/>
              </a:defRPr>
            </a:lvl2pPr>
            <a:lvl3pPr marL="1143000" indent="-228600" defTabSz="947738" eaLnBrk="0" hangingPunct="0">
              <a:defRPr kumimoji="1" sz="600">
                <a:solidFill>
                  <a:schemeClr val="tx1"/>
                </a:solidFill>
                <a:latin typeface="Arial" charset="0"/>
                <a:ea typeface="ＭＳ Ｐゴシック" charset="-128"/>
              </a:defRPr>
            </a:lvl3pPr>
            <a:lvl4pPr marL="1600200" indent="-228600" defTabSz="947738" eaLnBrk="0" hangingPunct="0">
              <a:defRPr kumimoji="1" sz="600">
                <a:solidFill>
                  <a:schemeClr val="tx1"/>
                </a:solidFill>
                <a:latin typeface="Arial" charset="0"/>
                <a:ea typeface="ＭＳ Ｐゴシック" charset="-128"/>
              </a:defRPr>
            </a:lvl4pPr>
            <a:lvl5pPr marL="2057400" indent="-228600" defTabSz="947738" eaLnBrk="0" hangingPunct="0">
              <a:defRPr kumimoji="1" sz="600">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sz="600">
                <a:solidFill>
                  <a:schemeClr val="tx1"/>
                </a:solidFill>
                <a:latin typeface="Arial" charset="0"/>
                <a:ea typeface="ＭＳ Ｐゴシック" charset="-128"/>
              </a:defRPr>
            </a:lvl9pPr>
          </a:lstStyle>
          <a:p>
            <a:r>
              <a:rPr lang="en-US" altLang="ja-JP" sz="600" dirty="0">
                <a:latin typeface="+mn-ea"/>
                <a:ea typeface="+mn-ea"/>
              </a:rPr>
              <a:t>KEWV2STBR/KEHWV2SVBR</a:t>
            </a:r>
            <a:r>
              <a:rPr lang="ja-JP" altLang="en-US" sz="600" dirty="0">
                <a:latin typeface="+mn-ea"/>
                <a:ea typeface="+mn-ea"/>
              </a:rPr>
              <a:t>　バーチラスティッククリア（バーチ突き板）</a:t>
            </a:r>
            <a:endParaRPr kumimoji="1" lang="ja-JP" altLang="en-US" sz="600" dirty="0">
              <a:latin typeface="+mn-ea"/>
              <a:ea typeface="+mn-ea"/>
            </a:endParaRPr>
          </a:p>
        </p:txBody>
      </p:sp>
      <p:sp>
        <p:nvSpPr>
          <p:cNvPr id="128" name="Text Box 20">
            <a:extLst>
              <a:ext uri="{FF2B5EF4-FFF2-40B4-BE49-F238E27FC236}">
                <a16:creationId xmlns:a16="http://schemas.microsoft.com/office/drawing/2014/main" id="{E0BBBE3B-E552-62C3-522E-8B86A3FE6FBB}"/>
              </a:ext>
            </a:extLst>
          </p:cNvPr>
          <p:cNvSpPr txBox="1">
            <a:spLocks noChangeArrowheads="1"/>
          </p:cNvSpPr>
          <p:nvPr/>
        </p:nvSpPr>
        <p:spPr bwMode="auto">
          <a:xfrm>
            <a:off x="275470" y="4168860"/>
            <a:ext cx="2459091"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47738" eaLnBrk="0" hangingPunct="0">
              <a:defRPr kumimoji="1" sz="600">
                <a:solidFill>
                  <a:schemeClr val="tx1"/>
                </a:solidFill>
                <a:latin typeface="Arial" charset="0"/>
                <a:ea typeface="ＭＳ Ｐゴシック" charset="-128"/>
              </a:defRPr>
            </a:lvl1pPr>
            <a:lvl2pPr marL="742950" indent="-285750" defTabSz="947738" eaLnBrk="0" hangingPunct="0">
              <a:defRPr kumimoji="1" sz="600">
                <a:solidFill>
                  <a:schemeClr val="tx1"/>
                </a:solidFill>
                <a:latin typeface="Arial" charset="0"/>
                <a:ea typeface="ＭＳ Ｐゴシック" charset="-128"/>
              </a:defRPr>
            </a:lvl2pPr>
            <a:lvl3pPr marL="1143000" indent="-228600" defTabSz="947738" eaLnBrk="0" hangingPunct="0">
              <a:defRPr kumimoji="1" sz="600">
                <a:solidFill>
                  <a:schemeClr val="tx1"/>
                </a:solidFill>
                <a:latin typeface="Arial" charset="0"/>
                <a:ea typeface="ＭＳ Ｐゴシック" charset="-128"/>
              </a:defRPr>
            </a:lvl3pPr>
            <a:lvl4pPr marL="1600200" indent="-228600" defTabSz="947738" eaLnBrk="0" hangingPunct="0">
              <a:defRPr kumimoji="1" sz="600">
                <a:solidFill>
                  <a:schemeClr val="tx1"/>
                </a:solidFill>
                <a:latin typeface="Arial" charset="0"/>
                <a:ea typeface="ＭＳ Ｐゴシック" charset="-128"/>
              </a:defRPr>
            </a:lvl4pPr>
            <a:lvl5pPr marL="2057400" indent="-228600" defTabSz="947738" eaLnBrk="0" hangingPunct="0">
              <a:defRPr kumimoji="1" sz="600">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sz="600">
                <a:solidFill>
                  <a:schemeClr val="tx1"/>
                </a:solidFill>
                <a:latin typeface="Arial" charset="0"/>
                <a:ea typeface="ＭＳ Ｐゴシック" charset="-128"/>
              </a:defRPr>
            </a:lvl9pPr>
          </a:lstStyle>
          <a:p>
            <a:r>
              <a:rPr lang="en-US" altLang="ja-JP" sz="600" dirty="0">
                <a:latin typeface="+mn-ea"/>
                <a:ea typeface="+mn-ea"/>
              </a:rPr>
              <a:t>KEWV2STBC/KEHWV2SVBC</a:t>
            </a:r>
            <a:r>
              <a:rPr lang="ja-JP" altLang="en-US" sz="600" dirty="0">
                <a:latin typeface="+mn-ea"/>
                <a:ea typeface="+mn-ea"/>
              </a:rPr>
              <a:t>　バーチクリア（バーチ突き板）</a:t>
            </a:r>
            <a:endParaRPr kumimoji="1" lang="ja-JP" altLang="en-US" sz="600" dirty="0">
              <a:latin typeface="+mn-ea"/>
              <a:ea typeface="+mn-ea"/>
            </a:endParaRPr>
          </a:p>
        </p:txBody>
      </p:sp>
      <p:sp>
        <p:nvSpPr>
          <p:cNvPr id="129" name="Text Box 20">
            <a:extLst>
              <a:ext uri="{FF2B5EF4-FFF2-40B4-BE49-F238E27FC236}">
                <a16:creationId xmlns:a16="http://schemas.microsoft.com/office/drawing/2014/main" id="{A8AD8B04-B1D3-1EE4-7E16-357323008017}"/>
              </a:ext>
            </a:extLst>
          </p:cNvPr>
          <p:cNvSpPr txBox="1">
            <a:spLocks noChangeArrowheads="1"/>
          </p:cNvSpPr>
          <p:nvPr/>
        </p:nvSpPr>
        <p:spPr bwMode="auto">
          <a:xfrm>
            <a:off x="275470" y="4719205"/>
            <a:ext cx="2459091"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47738" eaLnBrk="0" hangingPunct="0">
              <a:defRPr kumimoji="1" sz="600">
                <a:solidFill>
                  <a:schemeClr val="tx1"/>
                </a:solidFill>
                <a:latin typeface="Arial" charset="0"/>
                <a:ea typeface="ＭＳ Ｐゴシック" charset="-128"/>
              </a:defRPr>
            </a:lvl1pPr>
            <a:lvl2pPr marL="742950" indent="-285750" defTabSz="947738" eaLnBrk="0" hangingPunct="0">
              <a:defRPr kumimoji="1" sz="600">
                <a:solidFill>
                  <a:schemeClr val="tx1"/>
                </a:solidFill>
                <a:latin typeface="Arial" charset="0"/>
                <a:ea typeface="ＭＳ Ｐゴシック" charset="-128"/>
              </a:defRPr>
            </a:lvl2pPr>
            <a:lvl3pPr marL="1143000" indent="-228600" defTabSz="947738" eaLnBrk="0" hangingPunct="0">
              <a:defRPr kumimoji="1" sz="600">
                <a:solidFill>
                  <a:schemeClr val="tx1"/>
                </a:solidFill>
                <a:latin typeface="Arial" charset="0"/>
                <a:ea typeface="ＭＳ Ｐゴシック" charset="-128"/>
              </a:defRPr>
            </a:lvl3pPr>
            <a:lvl4pPr marL="1600200" indent="-228600" defTabSz="947738" eaLnBrk="0" hangingPunct="0">
              <a:defRPr kumimoji="1" sz="600">
                <a:solidFill>
                  <a:schemeClr val="tx1"/>
                </a:solidFill>
                <a:latin typeface="Arial" charset="0"/>
                <a:ea typeface="ＭＳ Ｐゴシック" charset="-128"/>
              </a:defRPr>
            </a:lvl4pPr>
            <a:lvl5pPr marL="2057400" indent="-228600" defTabSz="947738" eaLnBrk="0" hangingPunct="0">
              <a:defRPr kumimoji="1" sz="600">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sz="600">
                <a:solidFill>
                  <a:schemeClr val="tx1"/>
                </a:solidFill>
                <a:latin typeface="Arial" charset="0"/>
                <a:ea typeface="ＭＳ Ｐゴシック" charset="-128"/>
              </a:defRPr>
            </a:lvl9pPr>
          </a:lstStyle>
          <a:p>
            <a:r>
              <a:rPr lang="en-US" altLang="ja-JP" sz="600" dirty="0">
                <a:latin typeface="+mn-ea"/>
                <a:ea typeface="+mn-ea"/>
              </a:rPr>
              <a:t>KEWV2STAC/KEHWV2SVAC</a:t>
            </a:r>
            <a:r>
              <a:rPr lang="ja-JP" altLang="en-US" sz="600" dirty="0">
                <a:latin typeface="+mn-ea"/>
                <a:ea typeface="+mn-ea"/>
              </a:rPr>
              <a:t>　アッシュクリア（アッシュ突き板）</a:t>
            </a:r>
            <a:endParaRPr kumimoji="1" lang="ja-JP" altLang="en-US" sz="600" dirty="0">
              <a:latin typeface="+mn-ea"/>
              <a:ea typeface="+mn-ea"/>
            </a:endParaRPr>
          </a:p>
        </p:txBody>
      </p:sp>
      <p:grpSp>
        <p:nvGrpSpPr>
          <p:cNvPr id="144" name="グループ化 143">
            <a:extLst>
              <a:ext uri="{FF2B5EF4-FFF2-40B4-BE49-F238E27FC236}">
                <a16:creationId xmlns:a16="http://schemas.microsoft.com/office/drawing/2014/main" id="{19590192-73BD-0225-C8AE-22E1FFD383E4}"/>
              </a:ext>
            </a:extLst>
          </p:cNvPr>
          <p:cNvGrpSpPr/>
          <p:nvPr/>
        </p:nvGrpSpPr>
        <p:grpSpPr>
          <a:xfrm>
            <a:off x="5536798" y="2115811"/>
            <a:ext cx="123424" cy="399613"/>
            <a:chOff x="9267759" y="1752056"/>
            <a:chExt cx="188819" cy="611341"/>
          </a:xfrm>
        </p:grpSpPr>
        <p:grpSp>
          <p:nvGrpSpPr>
            <p:cNvPr id="141" name="グループ化 140">
              <a:extLst>
                <a:ext uri="{FF2B5EF4-FFF2-40B4-BE49-F238E27FC236}">
                  <a16:creationId xmlns:a16="http://schemas.microsoft.com/office/drawing/2014/main" id="{E9335558-1431-CB0F-8320-304ADD8628ED}"/>
                </a:ext>
              </a:extLst>
            </p:cNvPr>
            <p:cNvGrpSpPr/>
            <p:nvPr/>
          </p:nvGrpSpPr>
          <p:grpSpPr>
            <a:xfrm>
              <a:off x="9267759" y="1752056"/>
              <a:ext cx="59598" cy="611341"/>
              <a:chOff x="9232039" y="1752056"/>
              <a:chExt cx="85571" cy="611341"/>
            </a:xfrm>
          </p:grpSpPr>
          <p:cxnSp>
            <p:nvCxnSpPr>
              <p:cNvPr id="134" name="直線コネクタ 133">
                <a:extLst>
                  <a:ext uri="{FF2B5EF4-FFF2-40B4-BE49-F238E27FC236}">
                    <a16:creationId xmlns:a16="http://schemas.microsoft.com/office/drawing/2014/main" id="{8E972EE6-CCEB-DA56-7EF9-D5B141BED2AF}"/>
                  </a:ext>
                </a:extLst>
              </p:cNvPr>
              <p:cNvCxnSpPr>
                <a:cxnSpLocks/>
              </p:cNvCxnSpPr>
              <p:nvPr/>
            </p:nvCxnSpPr>
            <p:spPr>
              <a:xfrm>
                <a:off x="9232039" y="1752056"/>
                <a:ext cx="8518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a:extLst>
                  <a:ext uri="{FF2B5EF4-FFF2-40B4-BE49-F238E27FC236}">
                    <a16:creationId xmlns:a16="http://schemas.microsoft.com/office/drawing/2014/main" id="{6269CA5A-CF62-9F7C-8B5D-445945972B29}"/>
                  </a:ext>
                </a:extLst>
              </p:cNvPr>
              <p:cNvCxnSpPr>
                <a:cxnSpLocks/>
              </p:cNvCxnSpPr>
              <p:nvPr/>
            </p:nvCxnSpPr>
            <p:spPr>
              <a:xfrm>
                <a:off x="9317610" y="1752056"/>
                <a:ext cx="0" cy="61134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直線コネクタ 138">
                <a:extLst>
                  <a:ext uri="{FF2B5EF4-FFF2-40B4-BE49-F238E27FC236}">
                    <a16:creationId xmlns:a16="http://schemas.microsoft.com/office/drawing/2014/main" id="{E347ACB3-6C7B-29B9-290A-44621FB9179A}"/>
                  </a:ext>
                </a:extLst>
              </p:cNvPr>
              <p:cNvCxnSpPr>
                <a:cxnSpLocks/>
              </p:cNvCxnSpPr>
              <p:nvPr/>
            </p:nvCxnSpPr>
            <p:spPr>
              <a:xfrm>
                <a:off x="9232039" y="2363397"/>
                <a:ext cx="8518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3" name="Text Box 20">
              <a:extLst>
                <a:ext uri="{FF2B5EF4-FFF2-40B4-BE49-F238E27FC236}">
                  <a16:creationId xmlns:a16="http://schemas.microsoft.com/office/drawing/2014/main" id="{56F603F8-8A77-C109-1CDA-9CE1A5DE8ABF}"/>
                </a:ext>
              </a:extLst>
            </p:cNvPr>
            <p:cNvSpPr txBox="1">
              <a:spLocks noChangeArrowheads="1"/>
            </p:cNvSpPr>
            <p:nvPr/>
          </p:nvSpPr>
          <p:spPr bwMode="auto">
            <a:xfrm rot="5400000">
              <a:off x="9243025" y="1998871"/>
              <a:ext cx="309393" cy="11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47738" eaLnBrk="0" hangingPunct="0">
                <a:defRPr kumimoji="1" sz="600">
                  <a:solidFill>
                    <a:schemeClr val="tx1"/>
                  </a:solidFill>
                  <a:latin typeface="Arial" charset="0"/>
                  <a:ea typeface="ＭＳ Ｐゴシック" charset="-128"/>
                </a:defRPr>
              </a:lvl1pPr>
              <a:lvl2pPr marL="742950" indent="-285750" defTabSz="947738" eaLnBrk="0" hangingPunct="0">
                <a:defRPr kumimoji="1" sz="600">
                  <a:solidFill>
                    <a:schemeClr val="tx1"/>
                  </a:solidFill>
                  <a:latin typeface="Arial" charset="0"/>
                  <a:ea typeface="ＭＳ Ｐゴシック" charset="-128"/>
                </a:defRPr>
              </a:lvl2pPr>
              <a:lvl3pPr marL="1143000" indent="-228600" defTabSz="947738" eaLnBrk="0" hangingPunct="0">
                <a:defRPr kumimoji="1" sz="600">
                  <a:solidFill>
                    <a:schemeClr val="tx1"/>
                  </a:solidFill>
                  <a:latin typeface="Arial" charset="0"/>
                  <a:ea typeface="ＭＳ Ｐゴシック" charset="-128"/>
                </a:defRPr>
              </a:lvl3pPr>
              <a:lvl4pPr marL="1600200" indent="-228600" defTabSz="947738" eaLnBrk="0" hangingPunct="0">
                <a:defRPr kumimoji="1" sz="600">
                  <a:solidFill>
                    <a:schemeClr val="tx1"/>
                  </a:solidFill>
                  <a:latin typeface="Arial" charset="0"/>
                  <a:ea typeface="ＭＳ Ｐゴシック" charset="-128"/>
                </a:defRPr>
              </a:lvl4pPr>
              <a:lvl5pPr marL="2057400" indent="-228600" defTabSz="947738" eaLnBrk="0" hangingPunct="0">
                <a:defRPr kumimoji="1" sz="600">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sz="600">
                  <a:solidFill>
                    <a:schemeClr val="tx1"/>
                  </a:solidFill>
                  <a:latin typeface="Arial" charset="0"/>
                  <a:ea typeface="ＭＳ Ｐゴシック" charset="-128"/>
                </a:defRPr>
              </a:lvl9pPr>
            </a:lstStyle>
            <a:p>
              <a:pPr algn="ctr"/>
              <a:r>
                <a:rPr lang="en-US" altLang="ja-JP" sz="500" dirty="0">
                  <a:latin typeface="+mn-ea"/>
                  <a:ea typeface="+mn-ea"/>
                </a:rPr>
                <a:t>303mm</a:t>
              </a:r>
              <a:endParaRPr kumimoji="1" lang="ja-JP" altLang="en-US" sz="500" dirty="0">
                <a:latin typeface="+mn-ea"/>
                <a:ea typeface="+mn-ea"/>
              </a:endParaRPr>
            </a:p>
          </p:txBody>
        </p:sp>
      </p:grpSp>
      <p:grpSp>
        <p:nvGrpSpPr>
          <p:cNvPr id="145" name="グループ化 144">
            <a:extLst>
              <a:ext uri="{FF2B5EF4-FFF2-40B4-BE49-F238E27FC236}">
                <a16:creationId xmlns:a16="http://schemas.microsoft.com/office/drawing/2014/main" id="{BC8EBCC7-3F1A-106F-3AAB-3583F9E894BC}"/>
              </a:ext>
            </a:extLst>
          </p:cNvPr>
          <p:cNvGrpSpPr/>
          <p:nvPr/>
        </p:nvGrpSpPr>
        <p:grpSpPr>
          <a:xfrm>
            <a:off x="2773358" y="2115811"/>
            <a:ext cx="123424" cy="399613"/>
            <a:chOff x="9267759" y="1752056"/>
            <a:chExt cx="188819" cy="611341"/>
          </a:xfrm>
        </p:grpSpPr>
        <p:grpSp>
          <p:nvGrpSpPr>
            <p:cNvPr id="146" name="グループ化 145">
              <a:extLst>
                <a:ext uri="{FF2B5EF4-FFF2-40B4-BE49-F238E27FC236}">
                  <a16:creationId xmlns:a16="http://schemas.microsoft.com/office/drawing/2014/main" id="{D6B4BCF1-DB4F-75FC-236A-C4647E209851}"/>
                </a:ext>
              </a:extLst>
            </p:cNvPr>
            <p:cNvGrpSpPr/>
            <p:nvPr/>
          </p:nvGrpSpPr>
          <p:grpSpPr>
            <a:xfrm>
              <a:off x="9267759" y="1752056"/>
              <a:ext cx="59598" cy="611341"/>
              <a:chOff x="9232039" y="1752056"/>
              <a:chExt cx="85571" cy="611341"/>
            </a:xfrm>
          </p:grpSpPr>
          <p:cxnSp>
            <p:nvCxnSpPr>
              <p:cNvPr id="148" name="直線コネクタ 147">
                <a:extLst>
                  <a:ext uri="{FF2B5EF4-FFF2-40B4-BE49-F238E27FC236}">
                    <a16:creationId xmlns:a16="http://schemas.microsoft.com/office/drawing/2014/main" id="{F0B89C5F-C352-8753-89F2-4D2B07206FA4}"/>
                  </a:ext>
                </a:extLst>
              </p:cNvPr>
              <p:cNvCxnSpPr>
                <a:cxnSpLocks/>
              </p:cNvCxnSpPr>
              <p:nvPr/>
            </p:nvCxnSpPr>
            <p:spPr>
              <a:xfrm>
                <a:off x="9232039" y="1752056"/>
                <a:ext cx="8518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直線コネクタ 148">
                <a:extLst>
                  <a:ext uri="{FF2B5EF4-FFF2-40B4-BE49-F238E27FC236}">
                    <a16:creationId xmlns:a16="http://schemas.microsoft.com/office/drawing/2014/main" id="{D28A87CC-E3D0-C207-254D-E101C7545CD9}"/>
                  </a:ext>
                </a:extLst>
              </p:cNvPr>
              <p:cNvCxnSpPr>
                <a:cxnSpLocks/>
              </p:cNvCxnSpPr>
              <p:nvPr/>
            </p:nvCxnSpPr>
            <p:spPr>
              <a:xfrm>
                <a:off x="9317610" y="1752056"/>
                <a:ext cx="0" cy="61134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直線コネクタ 149">
                <a:extLst>
                  <a:ext uri="{FF2B5EF4-FFF2-40B4-BE49-F238E27FC236}">
                    <a16:creationId xmlns:a16="http://schemas.microsoft.com/office/drawing/2014/main" id="{6B0234EF-1E82-E828-B212-45C334460388}"/>
                  </a:ext>
                </a:extLst>
              </p:cNvPr>
              <p:cNvCxnSpPr>
                <a:cxnSpLocks/>
              </p:cNvCxnSpPr>
              <p:nvPr/>
            </p:nvCxnSpPr>
            <p:spPr>
              <a:xfrm>
                <a:off x="9232039" y="2363397"/>
                <a:ext cx="8518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7" name="Text Box 20">
              <a:extLst>
                <a:ext uri="{FF2B5EF4-FFF2-40B4-BE49-F238E27FC236}">
                  <a16:creationId xmlns:a16="http://schemas.microsoft.com/office/drawing/2014/main" id="{A4E4C7B1-4B72-9448-439E-46F1981FDFBA}"/>
                </a:ext>
              </a:extLst>
            </p:cNvPr>
            <p:cNvSpPr txBox="1">
              <a:spLocks noChangeArrowheads="1"/>
            </p:cNvSpPr>
            <p:nvPr/>
          </p:nvSpPr>
          <p:spPr bwMode="auto">
            <a:xfrm rot="5400000">
              <a:off x="9243025" y="1998871"/>
              <a:ext cx="309393" cy="11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47738" eaLnBrk="0" hangingPunct="0">
                <a:defRPr kumimoji="1" sz="600">
                  <a:solidFill>
                    <a:schemeClr val="tx1"/>
                  </a:solidFill>
                  <a:latin typeface="Arial" charset="0"/>
                  <a:ea typeface="ＭＳ Ｐゴシック" charset="-128"/>
                </a:defRPr>
              </a:lvl1pPr>
              <a:lvl2pPr marL="742950" indent="-285750" defTabSz="947738" eaLnBrk="0" hangingPunct="0">
                <a:defRPr kumimoji="1" sz="600">
                  <a:solidFill>
                    <a:schemeClr val="tx1"/>
                  </a:solidFill>
                  <a:latin typeface="Arial" charset="0"/>
                  <a:ea typeface="ＭＳ Ｐゴシック" charset="-128"/>
                </a:defRPr>
              </a:lvl2pPr>
              <a:lvl3pPr marL="1143000" indent="-228600" defTabSz="947738" eaLnBrk="0" hangingPunct="0">
                <a:defRPr kumimoji="1" sz="600">
                  <a:solidFill>
                    <a:schemeClr val="tx1"/>
                  </a:solidFill>
                  <a:latin typeface="Arial" charset="0"/>
                  <a:ea typeface="ＭＳ Ｐゴシック" charset="-128"/>
                </a:defRPr>
              </a:lvl3pPr>
              <a:lvl4pPr marL="1600200" indent="-228600" defTabSz="947738" eaLnBrk="0" hangingPunct="0">
                <a:defRPr kumimoji="1" sz="600">
                  <a:solidFill>
                    <a:schemeClr val="tx1"/>
                  </a:solidFill>
                  <a:latin typeface="Arial" charset="0"/>
                  <a:ea typeface="ＭＳ Ｐゴシック" charset="-128"/>
                </a:defRPr>
              </a:lvl4pPr>
              <a:lvl5pPr marL="2057400" indent="-228600" defTabSz="947738" eaLnBrk="0" hangingPunct="0">
                <a:defRPr kumimoji="1" sz="600">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sz="600">
                  <a:solidFill>
                    <a:schemeClr val="tx1"/>
                  </a:solidFill>
                  <a:latin typeface="Arial" charset="0"/>
                  <a:ea typeface="ＭＳ Ｐゴシック" charset="-128"/>
                </a:defRPr>
              </a:lvl9pPr>
            </a:lstStyle>
            <a:p>
              <a:pPr algn="ctr"/>
              <a:r>
                <a:rPr lang="en-US" altLang="ja-JP" sz="500" dirty="0">
                  <a:latin typeface="+mn-ea"/>
                  <a:ea typeface="+mn-ea"/>
                </a:rPr>
                <a:t>303mm</a:t>
              </a:r>
              <a:endParaRPr kumimoji="1" lang="ja-JP" altLang="en-US" sz="500" dirty="0">
                <a:latin typeface="+mn-ea"/>
                <a:ea typeface="+mn-ea"/>
              </a:endParaRPr>
            </a:p>
          </p:txBody>
        </p:sp>
      </p:grpSp>
      <p:pic>
        <p:nvPicPr>
          <p:cNvPr id="14" name="図 13">
            <a:extLst>
              <a:ext uri="{FF2B5EF4-FFF2-40B4-BE49-F238E27FC236}">
                <a16:creationId xmlns:a16="http://schemas.microsoft.com/office/drawing/2014/main" id="{384529A1-4DC0-E007-DD9B-8E863AFC4892}"/>
              </a:ext>
            </a:extLst>
          </p:cNvPr>
          <p:cNvPicPr>
            <a:picLocks noChangeAspect="1"/>
          </p:cNvPicPr>
          <p:nvPr/>
        </p:nvPicPr>
        <p:blipFill>
          <a:blip r:embed="rId4"/>
          <a:stretch>
            <a:fillRect/>
          </a:stretch>
        </p:blipFill>
        <p:spPr>
          <a:xfrm>
            <a:off x="275471" y="2116936"/>
            <a:ext cx="2458162" cy="400043"/>
          </a:xfrm>
          <a:prstGeom prst="rect">
            <a:avLst/>
          </a:prstGeom>
        </p:spPr>
      </p:pic>
      <p:pic>
        <p:nvPicPr>
          <p:cNvPr id="16" name="図 15">
            <a:extLst>
              <a:ext uri="{FF2B5EF4-FFF2-40B4-BE49-F238E27FC236}">
                <a16:creationId xmlns:a16="http://schemas.microsoft.com/office/drawing/2014/main" id="{4D91476C-1410-54E7-61FA-93C6D1A270FE}"/>
              </a:ext>
            </a:extLst>
          </p:cNvPr>
          <p:cNvPicPr>
            <a:picLocks noChangeAspect="1"/>
          </p:cNvPicPr>
          <p:nvPr/>
        </p:nvPicPr>
        <p:blipFill>
          <a:blip r:embed="rId5"/>
          <a:stretch>
            <a:fillRect/>
          </a:stretch>
        </p:blipFill>
        <p:spPr>
          <a:xfrm>
            <a:off x="275471" y="2666444"/>
            <a:ext cx="2458162" cy="400043"/>
          </a:xfrm>
          <a:prstGeom prst="rect">
            <a:avLst/>
          </a:prstGeom>
        </p:spPr>
      </p:pic>
      <p:pic>
        <p:nvPicPr>
          <p:cNvPr id="18" name="図 17">
            <a:extLst>
              <a:ext uri="{FF2B5EF4-FFF2-40B4-BE49-F238E27FC236}">
                <a16:creationId xmlns:a16="http://schemas.microsoft.com/office/drawing/2014/main" id="{9C3D1499-5670-9BAC-53A8-9DC478ED8CD8}"/>
              </a:ext>
            </a:extLst>
          </p:cNvPr>
          <p:cNvPicPr>
            <a:picLocks noChangeAspect="1"/>
          </p:cNvPicPr>
          <p:nvPr/>
        </p:nvPicPr>
        <p:blipFill>
          <a:blip r:embed="rId6"/>
          <a:stretch>
            <a:fillRect/>
          </a:stretch>
        </p:blipFill>
        <p:spPr>
          <a:xfrm>
            <a:off x="275471" y="3216958"/>
            <a:ext cx="2458162" cy="400043"/>
          </a:xfrm>
          <a:prstGeom prst="rect">
            <a:avLst/>
          </a:prstGeom>
        </p:spPr>
      </p:pic>
      <p:pic>
        <p:nvPicPr>
          <p:cNvPr id="20" name="図 19">
            <a:extLst>
              <a:ext uri="{FF2B5EF4-FFF2-40B4-BE49-F238E27FC236}">
                <a16:creationId xmlns:a16="http://schemas.microsoft.com/office/drawing/2014/main" id="{2A825AF3-2915-C598-A418-2622B3A7E9E4}"/>
              </a:ext>
            </a:extLst>
          </p:cNvPr>
          <p:cNvPicPr>
            <a:picLocks noChangeAspect="1"/>
          </p:cNvPicPr>
          <p:nvPr/>
        </p:nvPicPr>
        <p:blipFill>
          <a:blip r:embed="rId7"/>
          <a:stretch>
            <a:fillRect/>
          </a:stretch>
        </p:blipFill>
        <p:spPr>
          <a:xfrm>
            <a:off x="275471" y="3767472"/>
            <a:ext cx="2458162" cy="400043"/>
          </a:xfrm>
          <a:prstGeom prst="rect">
            <a:avLst/>
          </a:prstGeom>
        </p:spPr>
      </p:pic>
      <p:pic>
        <p:nvPicPr>
          <p:cNvPr id="23" name="図 22">
            <a:extLst>
              <a:ext uri="{FF2B5EF4-FFF2-40B4-BE49-F238E27FC236}">
                <a16:creationId xmlns:a16="http://schemas.microsoft.com/office/drawing/2014/main" id="{8F8DBFDB-60CB-75EF-D20F-85F939DA9DAA}"/>
              </a:ext>
            </a:extLst>
          </p:cNvPr>
          <p:cNvPicPr>
            <a:picLocks noChangeAspect="1"/>
          </p:cNvPicPr>
          <p:nvPr/>
        </p:nvPicPr>
        <p:blipFill>
          <a:blip r:embed="rId8"/>
          <a:stretch>
            <a:fillRect/>
          </a:stretch>
        </p:blipFill>
        <p:spPr>
          <a:xfrm>
            <a:off x="275471" y="4317986"/>
            <a:ext cx="2458162" cy="400043"/>
          </a:xfrm>
          <a:prstGeom prst="rect">
            <a:avLst/>
          </a:prstGeom>
        </p:spPr>
      </p:pic>
      <p:pic>
        <p:nvPicPr>
          <p:cNvPr id="25" name="図 24">
            <a:extLst>
              <a:ext uri="{FF2B5EF4-FFF2-40B4-BE49-F238E27FC236}">
                <a16:creationId xmlns:a16="http://schemas.microsoft.com/office/drawing/2014/main" id="{18F58F63-CE2E-B162-4268-541792E54289}"/>
              </a:ext>
            </a:extLst>
          </p:cNvPr>
          <p:cNvPicPr>
            <a:picLocks noChangeAspect="1"/>
          </p:cNvPicPr>
          <p:nvPr/>
        </p:nvPicPr>
        <p:blipFill>
          <a:blip r:embed="rId9"/>
          <a:stretch>
            <a:fillRect/>
          </a:stretch>
        </p:blipFill>
        <p:spPr>
          <a:xfrm>
            <a:off x="3040056" y="2115930"/>
            <a:ext cx="2458162" cy="400043"/>
          </a:xfrm>
          <a:prstGeom prst="rect">
            <a:avLst/>
          </a:prstGeom>
        </p:spPr>
      </p:pic>
      <p:pic>
        <p:nvPicPr>
          <p:cNvPr id="27" name="図 26">
            <a:extLst>
              <a:ext uri="{FF2B5EF4-FFF2-40B4-BE49-F238E27FC236}">
                <a16:creationId xmlns:a16="http://schemas.microsoft.com/office/drawing/2014/main" id="{5FD1FB64-B37D-4A54-CD19-1631CE90D5A5}"/>
              </a:ext>
            </a:extLst>
          </p:cNvPr>
          <p:cNvPicPr>
            <a:picLocks noChangeAspect="1"/>
          </p:cNvPicPr>
          <p:nvPr/>
        </p:nvPicPr>
        <p:blipFill>
          <a:blip r:embed="rId10"/>
          <a:stretch>
            <a:fillRect/>
          </a:stretch>
        </p:blipFill>
        <p:spPr>
          <a:xfrm>
            <a:off x="3040056" y="2666444"/>
            <a:ext cx="2458162" cy="400043"/>
          </a:xfrm>
          <a:prstGeom prst="rect">
            <a:avLst/>
          </a:prstGeom>
        </p:spPr>
      </p:pic>
      <p:pic>
        <p:nvPicPr>
          <p:cNvPr id="29" name="図 28">
            <a:extLst>
              <a:ext uri="{FF2B5EF4-FFF2-40B4-BE49-F238E27FC236}">
                <a16:creationId xmlns:a16="http://schemas.microsoft.com/office/drawing/2014/main" id="{34894A52-6EF3-43A1-BDA9-A47056769951}"/>
              </a:ext>
            </a:extLst>
          </p:cNvPr>
          <p:cNvPicPr>
            <a:picLocks noChangeAspect="1"/>
          </p:cNvPicPr>
          <p:nvPr/>
        </p:nvPicPr>
        <p:blipFill>
          <a:blip r:embed="rId11"/>
          <a:stretch>
            <a:fillRect/>
          </a:stretch>
        </p:blipFill>
        <p:spPr>
          <a:xfrm>
            <a:off x="3040056" y="3216958"/>
            <a:ext cx="2458162" cy="400043"/>
          </a:xfrm>
          <a:prstGeom prst="rect">
            <a:avLst/>
          </a:prstGeom>
        </p:spPr>
      </p:pic>
      <p:pic>
        <p:nvPicPr>
          <p:cNvPr id="31" name="図 30">
            <a:extLst>
              <a:ext uri="{FF2B5EF4-FFF2-40B4-BE49-F238E27FC236}">
                <a16:creationId xmlns:a16="http://schemas.microsoft.com/office/drawing/2014/main" id="{5DC10C0A-6458-94ED-3FA1-307B202519C0}"/>
              </a:ext>
            </a:extLst>
          </p:cNvPr>
          <p:cNvPicPr>
            <a:picLocks noChangeAspect="1"/>
          </p:cNvPicPr>
          <p:nvPr/>
        </p:nvPicPr>
        <p:blipFill>
          <a:blip r:embed="rId12"/>
          <a:stretch>
            <a:fillRect/>
          </a:stretch>
        </p:blipFill>
        <p:spPr>
          <a:xfrm>
            <a:off x="3040056" y="3767472"/>
            <a:ext cx="2458162" cy="400043"/>
          </a:xfrm>
          <a:prstGeom prst="rect">
            <a:avLst/>
          </a:prstGeom>
        </p:spPr>
      </p:pic>
      <p:pic>
        <p:nvPicPr>
          <p:cNvPr id="33" name="図 32">
            <a:extLst>
              <a:ext uri="{FF2B5EF4-FFF2-40B4-BE49-F238E27FC236}">
                <a16:creationId xmlns:a16="http://schemas.microsoft.com/office/drawing/2014/main" id="{897DDCA8-4EDA-2158-0C90-2CBFFEA2E804}"/>
              </a:ext>
            </a:extLst>
          </p:cNvPr>
          <p:cNvPicPr>
            <a:picLocks noChangeAspect="1"/>
          </p:cNvPicPr>
          <p:nvPr/>
        </p:nvPicPr>
        <p:blipFill>
          <a:blip r:embed="rId13"/>
          <a:stretch>
            <a:fillRect/>
          </a:stretch>
        </p:blipFill>
        <p:spPr>
          <a:xfrm>
            <a:off x="3040056" y="4317986"/>
            <a:ext cx="2458162" cy="400043"/>
          </a:xfrm>
          <a:prstGeom prst="rect">
            <a:avLst/>
          </a:prstGeom>
        </p:spPr>
      </p:pic>
      <p:cxnSp>
        <p:nvCxnSpPr>
          <p:cNvPr id="36" name="直線コネクタ 35">
            <a:extLst>
              <a:ext uri="{FF2B5EF4-FFF2-40B4-BE49-F238E27FC236}">
                <a16:creationId xmlns:a16="http://schemas.microsoft.com/office/drawing/2014/main" id="{016492D9-3E07-4EA8-AB12-54C09E580178}"/>
              </a:ext>
            </a:extLst>
          </p:cNvPr>
          <p:cNvCxnSpPr/>
          <p:nvPr/>
        </p:nvCxnSpPr>
        <p:spPr>
          <a:xfrm flipH="1">
            <a:off x="2812575" y="1102798"/>
            <a:ext cx="323108" cy="37068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Rectangle 24">
            <a:extLst>
              <a:ext uri="{FF2B5EF4-FFF2-40B4-BE49-F238E27FC236}">
                <a16:creationId xmlns:a16="http://schemas.microsoft.com/office/drawing/2014/main" id="{01AD6893-327D-50F5-3D55-48A462289100}"/>
              </a:ext>
            </a:extLst>
          </p:cNvPr>
          <p:cNvSpPr>
            <a:spLocks noChangeArrowheads="1"/>
          </p:cNvSpPr>
          <p:nvPr/>
        </p:nvSpPr>
        <p:spPr bwMode="auto">
          <a:xfrm>
            <a:off x="142875" y="691374"/>
            <a:ext cx="9620250" cy="5977714"/>
          </a:xfrm>
          <a:prstGeom prst="rect">
            <a:avLst/>
          </a:prstGeom>
          <a:noFill/>
          <a:ln w="6350">
            <a:solidFill>
              <a:srgbClr val="4D4D4D"/>
            </a:solidFill>
            <a:miter lim="800000"/>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algn="ctr"/>
            <a:endParaRPr lang="ja-JP" altLang="en-US" dirty="0">
              <a:solidFill>
                <a:prstClr val="black"/>
              </a:solidFill>
              <a:latin typeface="+mn-ea"/>
            </a:endParaRPr>
          </a:p>
        </p:txBody>
      </p:sp>
      <p:sp>
        <p:nvSpPr>
          <p:cNvPr id="2" name="タイトル 1">
            <a:extLst>
              <a:ext uri="{FF2B5EF4-FFF2-40B4-BE49-F238E27FC236}">
                <a16:creationId xmlns:a16="http://schemas.microsoft.com/office/drawing/2014/main" id="{B13F2833-19FA-D8E9-C446-0C7F7A986EF0}"/>
              </a:ext>
            </a:extLst>
          </p:cNvPr>
          <p:cNvSpPr>
            <a:spLocks noGrp="1"/>
          </p:cNvSpPr>
          <p:nvPr>
            <p:ph type="title"/>
          </p:nvPr>
        </p:nvSpPr>
        <p:spPr/>
        <p:txBody>
          <a:bodyPr/>
          <a:lstStyle/>
          <a:p>
            <a:r>
              <a:rPr lang="ja-JP" altLang="en-US" sz="1200" b="1" dirty="0">
                <a:solidFill>
                  <a:srgbClr val="FFFFFF"/>
                </a:solidFill>
                <a:latin typeface="+mn-ea"/>
                <a:ea typeface="+mn-ea"/>
              </a:rPr>
              <a:t>マイスターズウッドフロアー トリプルコート</a:t>
            </a:r>
            <a:r>
              <a:rPr lang="en-US" altLang="ja-JP" sz="1200" b="1" dirty="0">
                <a:solidFill>
                  <a:srgbClr val="FFFFFF"/>
                </a:solidFill>
                <a:latin typeface="+mn-ea"/>
                <a:ea typeface="+mn-ea"/>
              </a:rPr>
              <a:t>/</a:t>
            </a:r>
            <a:r>
              <a:rPr lang="ja-JP" altLang="en-US" sz="1200" b="1" dirty="0">
                <a:solidFill>
                  <a:srgbClr val="FFFFFF"/>
                </a:solidFill>
                <a:latin typeface="+mn-ea"/>
                <a:ea typeface="+mn-ea"/>
              </a:rPr>
              <a:t>ダブルコート</a:t>
            </a:r>
            <a:endParaRPr lang="ja-JP" altLang="en-US" dirty="0">
              <a:latin typeface="+mn-ea"/>
              <a:ea typeface="+mn-ea"/>
            </a:endParaRPr>
          </a:p>
        </p:txBody>
      </p:sp>
      <p:pic>
        <p:nvPicPr>
          <p:cNvPr id="169" name="図 168">
            <a:extLst>
              <a:ext uri="{FF2B5EF4-FFF2-40B4-BE49-F238E27FC236}">
                <a16:creationId xmlns:a16="http://schemas.microsoft.com/office/drawing/2014/main" id="{7D2A9719-F2BF-7106-3BB1-2AAA4327BADE}"/>
              </a:ext>
            </a:extLst>
          </p:cNvPr>
          <p:cNvPicPr>
            <a:picLocks noChangeAspect="1"/>
          </p:cNvPicPr>
          <p:nvPr/>
        </p:nvPicPr>
        <p:blipFill rotWithShape="1">
          <a:blip r:embed="rId14"/>
          <a:srcRect l="52720"/>
          <a:stretch/>
        </p:blipFill>
        <p:spPr>
          <a:xfrm>
            <a:off x="1899573" y="5120508"/>
            <a:ext cx="1747570" cy="1386069"/>
          </a:xfrm>
          <a:prstGeom prst="rect">
            <a:avLst/>
          </a:prstGeom>
        </p:spPr>
      </p:pic>
      <p:pic>
        <p:nvPicPr>
          <p:cNvPr id="171" name="図 170">
            <a:extLst>
              <a:ext uri="{FF2B5EF4-FFF2-40B4-BE49-F238E27FC236}">
                <a16:creationId xmlns:a16="http://schemas.microsoft.com/office/drawing/2014/main" id="{DF88A3E1-C661-8C43-547B-DE0E5CA0866E}"/>
              </a:ext>
            </a:extLst>
          </p:cNvPr>
          <p:cNvPicPr>
            <a:picLocks noChangeAspect="1"/>
          </p:cNvPicPr>
          <p:nvPr/>
        </p:nvPicPr>
        <p:blipFill rotWithShape="1">
          <a:blip r:embed="rId15"/>
          <a:srcRect l="52720"/>
          <a:stretch/>
        </p:blipFill>
        <p:spPr>
          <a:xfrm>
            <a:off x="3698220" y="5139940"/>
            <a:ext cx="1705622" cy="1313396"/>
          </a:xfrm>
          <a:prstGeom prst="rect">
            <a:avLst/>
          </a:prstGeom>
        </p:spPr>
      </p:pic>
      <p:pic>
        <p:nvPicPr>
          <p:cNvPr id="55" name="図 54">
            <a:extLst>
              <a:ext uri="{FF2B5EF4-FFF2-40B4-BE49-F238E27FC236}">
                <a16:creationId xmlns:a16="http://schemas.microsoft.com/office/drawing/2014/main" id="{5BEEE713-F726-447E-B69B-39656F96E43D}"/>
              </a:ext>
            </a:extLst>
          </p:cNvPr>
          <p:cNvPicPr>
            <a:picLocks noChangeAspect="1"/>
          </p:cNvPicPr>
          <p:nvPr/>
        </p:nvPicPr>
        <p:blipFill rotWithShape="1">
          <a:blip r:embed="rId16"/>
          <a:srcRect t="14622"/>
          <a:stretch/>
        </p:blipFill>
        <p:spPr>
          <a:xfrm>
            <a:off x="275471" y="5323878"/>
            <a:ext cx="1647329" cy="1182700"/>
          </a:xfrm>
          <a:prstGeom prst="rect">
            <a:avLst/>
          </a:prstGeom>
        </p:spPr>
      </p:pic>
      <p:sp>
        <p:nvSpPr>
          <p:cNvPr id="97" name="Text Box 20">
            <a:extLst>
              <a:ext uri="{FF2B5EF4-FFF2-40B4-BE49-F238E27FC236}">
                <a16:creationId xmlns:a16="http://schemas.microsoft.com/office/drawing/2014/main" id="{A8B32050-A8BC-D3E9-783D-512D12A6A0C5}"/>
              </a:ext>
            </a:extLst>
          </p:cNvPr>
          <p:cNvSpPr txBox="1">
            <a:spLocks noChangeArrowheads="1"/>
          </p:cNvSpPr>
          <p:nvPr/>
        </p:nvSpPr>
        <p:spPr bwMode="auto">
          <a:xfrm>
            <a:off x="2050857" y="5185379"/>
            <a:ext cx="1415191"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47738" eaLnBrk="0" hangingPunct="0">
              <a:defRPr kumimoji="1" sz="600">
                <a:solidFill>
                  <a:schemeClr val="tx1"/>
                </a:solidFill>
                <a:latin typeface="Arial" charset="0"/>
                <a:ea typeface="ＭＳ Ｐゴシック" charset="-128"/>
              </a:defRPr>
            </a:lvl1pPr>
            <a:lvl2pPr marL="742950" indent="-285750" defTabSz="947738" eaLnBrk="0" hangingPunct="0">
              <a:defRPr kumimoji="1" sz="600">
                <a:solidFill>
                  <a:schemeClr val="tx1"/>
                </a:solidFill>
                <a:latin typeface="Arial" charset="0"/>
                <a:ea typeface="ＭＳ Ｐゴシック" charset="-128"/>
              </a:defRPr>
            </a:lvl2pPr>
            <a:lvl3pPr marL="1143000" indent="-228600" defTabSz="947738" eaLnBrk="0" hangingPunct="0">
              <a:defRPr kumimoji="1" sz="600">
                <a:solidFill>
                  <a:schemeClr val="tx1"/>
                </a:solidFill>
                <a:latin typeface="Arial" charset="0"/>
                <a:ea typeface="ＭＳ Ｐゴシック" charset="-128"/>
              </a:defRPr>
            </a:lvl3pPr>
            <a:lvl4pPr marL="1600200" indent="-228600" defTabSz="947738" eaLnBrk="0" hangingPunct="0">
              <a:defRPr kumimoji="1" sz="600">
                <a:solidFill>
                  <a:schemeClr val="tx1"/>
                </a:solidFill>
                <a:latin typeface="Arial" charset="0"/>
                <a:ea typeface="ＭＳ Ｐゴシック" charset="-128"/>
              </a:defRPr>
            </a:lvl4pPr>
            <a:lvl5pPr marL="2057400" indent="-228600" defTabSz="947738" eaLnBrk="0" hangingPunct="0">
              <a:defRPr kumimoji="1" sz="600">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sz="600">
                <a:solidFill>
                  <a:schemeClr val="tx1"/>
                </a:solidFill>
                <a:latin typeface="Arial" charset="0"/>
                <a:ea typeface="ＭＳ Ｐゴシック" charset="-128"/>
              </a:defRPr>
            </a:lvl9pPr>
          </a:lstStyle>
          <a:p>
            <a:r>
              <a:rPr lang="ja-JP" altLang="en-US" sz="900" dirty="0">
                <a:latin typeface="+mn-ea"/>
                <a:ea typeface="+mn-ea"/>
              </a:rPr>
              <a:t>トリプルコート</a:t>
            </a:r>
          </a:p>
        </p:txBody>
      </p:sp>
      <p:sp>
        <p:nvSpPr>
          <p:cNvPr id="98" name="Text Box 20">
            <a:extLst>
              <a:ext uri="{FF2B5EF4-FFF2-40B4-BE49-F238E27FC236}">
                <a16:creationId xmlns:a16="http://schemas.microsoft.com/office/drawing/2014/main" id="{95490B56-8C84-B431-BE44-863F63394C8E}"/>
              </a:ext>
            </a:extLst>
          </p:cNvPr>
          <p:cNvSpPr txBox="1">
            <a:spLocks noChangeArrowheads="1"/>
          </p:cNvSpPr>
          <p:nvPr/>
        </p:nvSpPr>
        <p:spPr bwMode="auto">
          <a:xfrm>
            <a:off x="3718526" y="5185380"/>
            <a:ext cx="1581098"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47738" eaLnBrk="0" hangingPunct="0">
              <a:defRPr kumimoji="1" sz="600">
                <a:solidFill>
                  <a:schemeClr val="tx1"/>
                </a:solidFill>
                <a:latin typeface="Arial" charset="0"/>
                <a:ea typeface="ＭＳ Ｐゴシック" charset="-128"/>
              </a:defRPr>
            </a:lvl1pPr>
            <a:lvl2pPr marL="742950" indent="-285750" defTabSz="947738" eaLnBrk="0" hangingPunct="0">
              <a:defRPr kumimoji="1" sz="600">
                <a:solidFill>
                  <a:schemeClr val="tx1"/>
                </a:solidFill>
                <a:latin typeface="Arial" charset="0"/>
                <a:ea typeface="ＭＳ Ｐゴシック" charset="-128"/>
              </a:defRPr>
            </a:lvl2pPr>
            <a:lvl3pPr marL="1143000" indent="-228600" defTabSz="947738" eaLnBrk="0" hangingPunct="0">
              <a:defRPr kumimoji="1" sz="600">
                <a:solidFill>
                  <a:schemeClr val="tx1"/>
                </a:solidFill>
                <a:latin typeface="Arial" charset="0"/>
                <a:ea typeface="ＭＳ Ｐゴシック" charset="-128"/>
              </a:defRPr>
            </a:lvl3pPr>
            <a:lvl4pPr marL="1600200" indent="-228600" defTabSz="947738" eaLnBrk="0" hangingPunct="0">
              <a:defRPr kumimoji="1" sz="600">
                <a:solidFill>
                  <a:schemeClr val="tx1"/>
                </a:solidFill>
                <a:latin typeface="Arial" charset="0"/>
                <a:ea typeface="ＭＳ Ｐゴシック" charset="-128"/>
              </a:defRPr>
            </a:lvl4pPr>
            <a:lvl5pPr marL="2057400" indent="-228600" defTabSz="947738" eaLnBrk="0" hangingPunct="0">
              <a:defRPr kumimoji="1" sz="600">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sz="600">
                <a:solidFill>
                  <a:schemeClr val="tx1"/>
                </a:solidFill>
                <a:latin typeface="Arial" charset="0"/>
                <a:ea typeface="ＭＳ Ｐゴシック" charset="-128"/>
              </a:defRPr>
            </a:lvl9pPr>
          </a:lstStyle>
          <a:p>
            <a:r>
              <a:rPr lang="ja-JP" altLang="en-US" sz="900" dirty="0">
                <a:latin typeface="+mn-ea"/>
                <a:ea typeface="+mn-ea"/>
              </a:rPr>
              <a:t>ダブルコート　</a:t>
            </a:r>
          </a:p>
        </p:txBody>
      </p:sp>
      <p:grpSp>
        <p:nvGrpSpPr>
          <p:cNvPr id="155" name="グループ化 154">
            <a:extLst>
              <a:ext uri="{FF2B5EF4-FFF2-40B4-BE49-F238E27FC236}">
                <a16:creationId xmlns:a16="http://schemas.microsoft.com/office/drawing/2014/main" id="{FBC7B8B9-6937-1EB7-2CB6-5D210B199555}"/>
              </a:ext>
            </a:extLst>
          </p:cNvPr>
          <p:cNvGrpSpPr/>
          <p:nvPr/>
        </p:nvGrpSpPr>
        <p:grpSpPr>
          <a:xfrm>
            <a:off x="5905535" y="2173651"/>
            <a:ext cx="3579291" cy="403863"/>
            <a:chOff x="142875" y="4041734"/>
            <a:chExt cx="3579291" cy="403863"/>
          </a:xfrm>
        </p:grpSpPr>
        <p:grpSp>
          <p:nvGrpSpPr>
            <p:cNvPr id="156" name="グループ化 155">
              <a:extLst>
                <a:ext uri="{FF2B5EF4-FFF2-40B4-BE49-F238E27FC236}">
                  <a16:creationId xmlns:a16="http://schemas.microsoft.com/office/drawing/2014/main" id="{D6CC55A2-F9C2-8010-F991-1A16C01FC94A}"/>
                </a:ext>
              </a:extLst>
            </p:cNvPr>
            <p:cNvGrpSpPr/>
            <p:nvPr/>
          </p:nvGrpSpPr>
          <p:grpSpPr>
            <a:xfrm>
              <a:off x="142875" y="4041734"/>
              <a:ext cx="3579291" cy="355265"/>
              <a:chOff x="344488" y="2605651"/>
              <a:chExt cx="3579291" cy="355265"/>
            </a:xfrm>
          </p:grpSpPr>
          <p:pic>
            <p:nvPicPr>
              <p:cNvPr id="164" name="図 163">
                <a:extLst>
                  <a:ext uri="{FF2B5EF4-FFF2-40B4-BE49-F238E27FC236}">
                    <a16:creationId xmlns:a16="http://schemas.microsoft.com/office/drawing/2014/main" id="{286110EE-FF45-5A30-C0EB-884F308C8E2B}"/>
                  </a:ext>
                </a:extLst>
              </p:cNvPr>
              <p:cNvPicPr>
                <a:picLocks noChangeAspect="1"/>
              </p:cNvPicPr>
              <p:nvPr/>
            </p:nvPicPr>
            <p:blipFill>
              <a:blip r:embed="rId17"/>
              <a:stretch>
                <a:fillRect/>
              </a:stretch>
            </p:blipFill>
            <p:spPr>
              <a:xfrm>
                <a:off x="1007458" y="2672916"/>
                <a:ext cx="261818" cy="288000"/>
              </a:xfrm>
              <a:prstGeom prst="rect">
                <a:avLst/>
              </a:prstGeom>
            </p:spPr>
          </p:pic>
          <p:pic>
            <p:nvPicPr>
              <p:cNvPr id="165" name="図 164">
                <a:extLst>
                  <a:ext uri="{FF2B5EF4-FFF2-40B4-BE49-F238E27FC236}">
                    <a16:creationId xmlns:a16="http://schemas.microsoft.com/office/drawing/2014/main" id="{A5C67026-F45F-EB93-5456-B2014CDD607C}"/>
                  </a:ext>
                </a:extLst>
              </p:cNvPr>
              <p:cNvPicPr>
                <a:picLocks noChangeAspect="1"/>
              </p:cNvPicPr>
              <p:nvPr/>
            </p:nvPicPr>
            <p:blipFill>
              <a:blip r:embed="rId18"/>
              <a:stretch>
                <a:fillRect/>
              </a:stretch>
            </p:blipFill>
            <p:spPr>
              <a:xfrm>
                <a:off x="344488" y="2672916"/>
                <a:ext cx="261819" cy="288000"/>
              </a:xfrm>
              <a:prstGeom prst="rect">
                <a:avLst/>
              </a:prstGeom>
            </p:spPr>
          </p:pic>
          <p:pic>
            <p:nvPicPr>
              <p:cNvPr id="166" name="図 165">
                <a:extLst>
                  <a:ext uri="{FF2B5EF4-FFF2-40B4-BE49-F238E27FC236}">
                    <a16:creationId xmlns:a16="http://schemas.microsoft.com/office/drawing/2014/main" id="{074DBC03-47B5-6540-C7EE-AEF99248916E}"/>
                  </a:ext>
                </a:extLst>
              </p:cNvPr>
              <p:cNvPicPr>
                <a:picLocks noChangeAspect="1"/>
              </p:cNvPicPr>
              <p:nvPr/>
            </p:nvPicPr>
            <p:blipFill>
              <a:blip r:embed="rId19"/>
              <a:stretch>
                <a:fillRect/>
              </a:stretch>
            </p:blipFill>
            <p:spPr>
              <a:xfrm>
                <a:off x="565478" y="2672916"/>
                <a:ext cx="261819" cy="288000"/>
              </a:xfrm>
              <a:prstGeom prst="rect">
                <a:avLst/>
              </a:prstGeom>
            </p:spPr>
          </p:pic>
          <p:pic>
            <p:nvPicPr>
              <p:cNvPr id="168" name="図 167">
                <a:extLst>
                  <a:ext uri="{FF2B5EF4-FFF2-40B4-BE49-F238E27FC236}">
                    <a16:creationId xmlns:a16="http://schemas.microsoft.com/office/drawing/2014/main" id="{5CB085D9-D7DE-FE3A-6A13-7DED28D8AE6C}"/>
                  </a:ext>
                </a:extLst>
              </p:cNvPr>
              <p:cNvPicPr>
                <a:picLocks noChangeAspect="1"/>
              </p:cNvPicPr>
              <p:nvPr/>
            </p:nvPicPr>
            <p:blipFill>
              <a:blip r:embed="rId20"/>
              <a:stretch>
                <a:fillRect/>
              </a:stretch>
            </p:blipFill>
            <p:spPr>
              <a:xfrm>
                <a:off x="786468" y="2672916"/>
                <a:ext cx="261819" cy="288000"/>
              </a:xfrm>
              <a:prstGeom prst="rect">
                <a:avLst/>
              </a:prstGeom>
            </p:spPr>
          </p:pic>
          <p:pic>
            <p:nvPicPr>
              <p:cNvPr id="170" name="図 169">
                <a:extLst>
                  <a:ext uri="{FF2B5EF4-FFF2-40B4-BE49-F238E27FC236}">
                    <a16:creationId xmlns:a16="http://schemas.microsoft.com/office/drawing/2014/main" id="{F96B8DCB-4C83-D4BC-FCB7-1AE52665002B}"/>
                  </a:ext>
                </a:extLst>
              </p:cNvPr>
              <p:cNvPicPr>
                <a:picLocks noChangeAspect="1"/>
              </p:cNvPicPr>
              <p:nvPr/>
            </p:nvPicPr>
            <p:blipFill>
              <a:blip r:embed="rId21"/>
              <a:stretch>
                <a:fillRect/>
              </a:stretch>
            </p:blipFill>
            <p:spPr>
              <a:xfrm>
                <a:off x="1228448" y="2672916"/>
                <a:ext cx="261819" cy="288000"/>
              </a:xfrm>
              <a:prstGeom prst="rect">
                <a:avLst/>
              </a:prstGeom>
            </p:spPr>
          </p:pic>
          <p:pic>
            <p:nvPicPr>
              <p:cNvPr id="172" name="図 171">
                <a:extLst>
                  <a:ext uri="{FF2B5EF4-FFF2-40B4-BE49-F238E27FC236}">
                    <a16:creationId xmlns:a16="http://schemas.microsoft.com/office/drawing/2014/main" id="{1BE3B53D-31EA-E7B6-2F5C-62D5100836CE}"/>
                  </a:ext>
                </a:extLst>
              </p:cNvPr>
              <p:cNvPicPr>
                <a:picLocks noChangeAspect="1"/>
              </p:cNvPicPr>
              <p:nvPr/>
            </p:nvPicPr>
            <p:blipFill>
              <a:blip r:embed="rId22"/>
              <a:stretch>
                <a:fillRect/>
              </a:stretch>
            </p:blipFill>
            <p:spPr>
              <a:xfrm>
                <a:off x="1449437" y="2672916"/>
                <a:ext cx="261819" cy="288000"/>
              </a:xfrm>
              <a:prstGeom prst="rect">
                <a:avLst/>
              </a:prstGeom>
            </p:spPr>
          </p:pic>
          <p:pic>
            <p:nvPicPr>
              <p:cNvPr id="173" name="図 172">
                <a:extLst>
                  <a:ext uri="{FF2B5EF4-FFF2-40B4-BE49-F238E27FC236}">
                    <a16:creationId xmlns:a16="http://schemas.microsoft.com/office/drawing/2014/main" id="{F592025D-6F88-CC18-A322-1FAA633D54DB}"/>
                  </a:ext>
                </a:extLst>
              </p:cNvPr>
              <p:cNvPicPr>
                <a:picLocks noChangeAspect="1"/>
              </p:cNvPicPr>
              <p:nvPr/>
            </p:nvPicPr>
            <p:blipFill>
              <a:blip r:embed="rId23"/>
              <a:stretch>
                <a:fillRect/>
              </a:stretch>
            </p:blipFill>
            <p:spPr>
              <a:xfrm>
                <a:off x="1670427" y="2672916"/>
                <a:ext cx="261819" cy="288000"/>
              </a:xfrm>
              <a:prstGeom prst="rect">
                <a:avLst/>
              </a:prstGeom>
            </p:spPr>
          </p:pic>
          <p:pic>
            <p:nvPicPr>
              <p:cNvPr id="174" name="図 173">
                <a:extLst>
                  <a:ext uri="{FF2B5EF4-FFF2-40B4-BE49-F238E27FC236}">
                    <a16:creationId xmlns:a16="http://schemas.microsoft.com/office/drawing/2014/main" id="{45D03D93-05D9-1989-1933-F16BB501C6A3}"/>
                  </a:ext>
                </a:extLst>
              </p:cNvPr>
              <p:cNvPicPr>
                <a:picLocks noChangeAspect="1"/>
              </p:cNvPicPr>
              <p:nvPr/>
            </p:nvPicPr>
            <p:blipFill>
              <a:blip r:embed="rId24"/>
              <a:stretch>
                <a:fillRect/>
              </a:stretch>
            </p:blipFill>
            <p:spPr>
              <a:xfrm>
                <a:off x="1891417" y="2672916"/>
                <a:ext cx="261819" cy="288000"/>
              </a:xfrm>
              <a:prstGeom prst="rect">
                <a:avLst/>
              </a:prstGeom>
            </p:spPr>
          </p:pic>
          <p:pic>
            <p:nvPicPr>
              <p:cNvPr id="175" name="図 174">
                <a:extLst>
                  <a:ext uri="{FF2B5EF4-FFF2-40B4-BE49-F238E27FC236}">
                    <a16:creationId xmlns:a16="http://schemas.microsoft.com/office/drawing/2014/main" id="{1F1165B9-D34D-CB0E-EF0C-745937AA1A75}"/>
                  </a:ext>
                </a:extLst>
              </p:cNvPr>
              <p:cNvPicPr>
                <a:picLocks noChangeAspect="1"/>
              </p:cNvPicPr>
              <p:nvPr/>
            </p:nvPicPr>
            <p:blipFill>
              <a:blip r:embed="rId25"/>
              <a:stretch>
                <a:fillRect/>
              </a:stretch>
            </p:blipFill>
            <p:spPr>
              <a:xfrm>
                <a:off x="2112407" y="2672916"/>
                <a:ext cx="261819" cy="288000"/>
              </a:xfrm>
              <a:prstGeom prst="rect">
                <a:avLst/>
              </a:prstGeom>
            </p:spPr>
          </p:pic>
          <p:pic>
            <p:nvPicPr>
              <p:cNvPr id="176" name="図 175">
                <a:extLst>
                  <a:ext uri="{FF2B5EF4-FFF2-40B4-BE49-F238E27FC236}">
                    <a16:creationId xmlns:a16="http://schemas.microsoft.com/office/drawing/2014/main" id="{B312E5AE-647D-2FAA-D177-9CB9119AD279}"/>
                  </a:ext>
                </a:extLst>
              </p:cNvPr>
              <p:cNvPicPr>
                <a:picLocks noChangeAspect="1"/>
              </p:cNvPicPr>
              <p:nvPr/>
            </p:nvPicPr>
            <p:blipFill>
              <a:blip r:embed="rId26"/>
              <a:stretch>
                <a:fillRect/>
              </a:stretch>
            </p:blipFill>
            <p:spPr>
              <a:xfrm>
                <a:off x="2333397" y="2672916"/>
                <a:ext cx="261819" cy="288000"/>
              </a:xfrm>
              <a:prstGeom prst="rect">
                <a:avLst/>
              </a:prstGeom>
            </p:spPr>
          </p:pic>
          <p:pic>
            <p:nvPicPr>
              <p:cNvPr id="177" name="図 176">
                <a:extLst>
                  <a:ext uri="{FF2B5EF4-FFF2-40B4-BE49-F238E27FC236}">
                    <a16:creationId xmlns:a16="http://schemas.microsoft.com/office/drawing/2014/main" id="{9CF6342E-EF3F-14CC-240C-CFCD96A77B3D}"/>
                  </a:ext>
                </a:extLst>
              </p:cNvPr>
              <p:cNvPicPr>
                <a:picLocks noChangeAspect="1"/>
              </p:cNvPicPr>
              <p:nvPr/>
            </p:nvPicPr>
            <p:blipFill>
              <a:blip r:embed="rId27"/>
              <a:stretch>
                <a:fillRect/>
              </a:stretch>
            </p:blipFill>
            <p:spPr>
              <a:xfrm>
                <a:off x="2554387" y="2672916"/>
                <a:ext cx="261819" cy="288000"/>
              </a:xfrm>
              <a:prstGeom prst="rect">
                <a:avLst/>
              </a:prstGeom>
            </p:spPr>
          </p:pic>
          <p:pic>
            <p:nvPicPr>
              <p:cNvPr id="178" name="図 177">
                <a:extLst>
                  <a:ext uri="{FF2B5EF4-FFF2-40B4-BE49-F238E27FC236}">
                    <a16:creationId xmlns:a16="http://schemas.microsoft.com/office/drawing/2014/main" id="{1BD59CB1-4570-FDFD-985D-040AAFBEAC94}"/>
                  </a:ext>
                </a:extLst>
              </p:cNvPr>
              <p:cNvPicPr>
                <a:picLocks noChangeAspect="1"/>
              </p:cNvPicPr>
              <p:nvPr/>
            </p:nvPicPr>
            <p:blipFill>
              <a:blip r:embed="rId28"/>
              <a:stretch>
                <a:fillRect/>
              </a:stretch>
            </p:blipFill>
            <p:spPr>
              <a:xfrm>
                <a:off x="2775377" y="2672916"/>
                <a:ext cx="261819" cy="288000"/>
              </a:xfrm>
              <a:prstGeom prst="rect">
                <a:avLst/>
              </a:prstGeom>
            </p:spPr>
          </p:pic>
          <p:pic>
            <p:nvPicPr>
              <p:cNvPr id="179" name="図 178">
                <a:extLst>
                  <a:ext uri="{FF2B5EF4-FFF2-40B4-BE49-F238E27FC236}">
                    <a16:creationId xmlns:a16="http://schemas.microsoft.com/office/drawing/2014/main" id="{06284BAA-3D92-1883-1647-8B0E5FBF585C}"/>
                  </a:ext>
                </a:extLst>
              </p:cNvPr>
              <p:cNvPicPr>
                <a:picLocks noChangeAspect="1"/>
              </p:cNvPicPr>
              <p:nvPr/>
            </p:nvPicPr>
            <p:blipFill>
              <a:blip r:embed="rId29"/>
              <a:stretch>
                <a:fillRect/>
              </a:stretch>
            </p:blipFill>
            <p:spPr>
              <a:xfrm>
                <a:off x="2996367" y="2672916"/>
                <a:ext cx="261819" cy="288000"/>
              </a:xfrm>
              <a:prstGeom prst="rect">
                <a:avLst/>
              </a:prstGeom>
            </p:spPr>
          </p:pic>
          <p:pic>
            <p:nvPicPr>
              <p:cNvPr id="180" name="図 179">
                <a:extLst>
                  <a:ext uri="{FF2B5EF4-FFF2-40B4-BE49-F238E27FC236}">
                    <a16:creationId xmlns:a16="http://schemas.microsoft.com/office/drawing/2014/main" id="{122D5AFE-F3FD-4AFE-B687-B1660A974853}"/>
                  </a:ext>
                </a:extLst>
              </p:cNvPr>
              <p:cNvPicPr>
                <a:picLocks noChangeAspect="1"/>
              </p:cNvPicPr>
              <p:nvPr/>
            </p:nvPicPr>
            <p:blipFill>
              <a:blip r:embed="rId30"/>
              <a:stretch>
                <a:fillRect/>
              </a:stretch>
            </p:blipFill>
            <p:spPr>
              <a:xfrm>
                <a:off x="3217357" y="2672916"/>
                <a:ext cx="261819" cy="288000"/>
              </a:xfrm>
              <a:prstGeom prst="rect">
                <a:avLst/>
              </a:prstGeom>
            </p:spPr>
          </p:pic>
          <p:pic>
            <p:nvPicPr>
              <p:cNvPr id="181" name="図 180">
                <a:extLst>
                  <a:ext uri="{FF2B5EF4-FFF2-40B4-BE49-F238E27FC236}">
                    <a16:creationId xmlns:a16="http://schemas.microsoft.com/office/drawing/2014/main" id="{975C84B9-C170-7991-ECB2-6ABF867D80E2}"/>
                  </a:ext>
                </a:extLst>
              </p:cNvPr>
              <p:cNvPicPr>
                <a:picLocks noChangeAspect="1"/>
              </p:cNvPicPr>
              <p:nvPr/>
            </p:nvPicPr>
            <p:blipFill>
              <a:blip r:embed="rId31"/>
              <a:stretch>
                <a:fillRect/>
              </a:stretch>
            </p:blipFill>
            <p:spPr>
              <a:xfrm>
                <a:off x="3438347" y="2672916"/>
                <a:ext cx="261819" cy="288000"/>
              </a:xfrm>
              <a:prstGeom prst="rect">
                <a:avLst/>
              </a:prstGeom>
            </p:spPr>
          </p:pic>
          <p:pic>
            <p:nvPicPr>
              <p:cNvPr id="182" name="図 181">
                <a:extLst>
                  <a:ext uri="{FF2B5EF4-FFF2-40B4-BE49-F238E27FC236}">
                    <a16:creationId xmlns:a16="http://schemas.microsoft.com/office/drawing/2014/main" id="{07EEC616-C492-F6F6-329D-8DE16B1A5354}"/>
                  </a:ext>
                </a:extLst>
              </p:cNvPr>
              <p:cNvPicPr>
                <a:picLocks noChangeAspect="1"/>
              </p:cNvPicPr>
              <p:nvPr/>
            </p:nvPicPr>
            <p:blipFill>
              <a:blip r:embed="rId32"/>
              <a:stretch>
                <a:fillRect/>
              </a:stretch>
            </p:blipFill>
            <p:spPr>
              <a:xfrm>
                <a:off x="3659343" y="2672916"/>
                <a:ext cx="264436" cy="288000"/>
              </a:xfrm>
              <a:prstGeom prst="rect">
                <a:avLst/>
              </a:prstGeom>
            </p:spPr>
          </p:pic>
          <p:sp>
            <p:nvSpPr>
              <p:cNvPr id="183" name="テキスト ボックス 182">
                <a:extLst>
                  <a:ext uri="{FF2B5EF4-FFF2-40B4-BE49-F238E27FC236}">
                    <a16:creationId xmlns:a16="http://schemas.microsoft.com/office/drawing/2014/main" id="{533948FA-3E40-EDC6-2D9F-9D91F2C50005}"/>
                  </a:ext>
                </a:extLst>
              </p:cNvPr>
              <p:cNvSpPr txBox="1"/>
              <p:nvPr/>
            </p:nvSpPr>
            <p:spPr>
              <a:xfrm>
                <a:off x="2356294" y="2605651"/>
                <a:ext cx="216024" cy="84639"/>
              </a:xfrm>
              <a:prstGeom prst="rect">
                <a:avLst/>
              </a:prstGeom>
              <a:noFill/>
            </p:spPr>
            <p:txBody>
              <a:bodyPr wrap="square" lIns="0" tIns="0" rIns="0" bIns="0" rtlCol="0">
                <a:spAutoFit/>
              </a:bodyPr>
              <a:lstStyle/>
              <a:p>
                <a:pPr algn="ctr"/>
                <a:r>
                  <a:rPr kumimoji="1" lang="ja-JP" altLang="en-US" sz="550" kern="0" spc="-70" dirty="0">
                    <a:solidFill>
                      <a:srgbClr val="542400"/>
                    </a:solidFill>
                    <a:latin typeface="+mn-ea"/>
                  </a:rPr>
                  <a:t>★★★</a:t>
                </a:r>
              </a:p>
            </p:txBody>
          </p:sp>
          <p:sp>
            <p:nvSpPr>
              <p:cNvPr id="184" name="テキスト ボックス 183">
                <a:extLst>
                  <a:ext uri="{FF2B5EF4-FFF2-40B4-BE49-F238E27FC236}">
                    <a16:creationId xmlns:a16="http://schemas.microsoft.com/office/drawing/2014/main" id="{38F6F86A-9FFC-03DA-B04C-F4A2108B9774}"/>
                  </a:ext>
                </a:extLst>
              </p:cNvPr>
              <p:cNvSpPr txBox="1"/>
              <p:nvPr/>
            </p:nvSpPr>
            <p:spPr>
              <a:xfrm>
                <a:off x="2577284" y="2605651"/>
                <a:ext cx="216024" cy="84639"/>
              </a:xfrm>
              <a:prstGeom prst="rect">
                <a:avLst/>
              </a:prstGeom>
              <a:noFill/>
            </p:spPr>
            <p:txBody>
              <a:bodyPr wrap="square" lIns="0" tIns="0" rIns="0" bIns="0" rtlCol="0">
                <a:spAutoFit/>
              </a:bodyPr>
              <a:lstStyle/>
              <a:p>
                <a:pPr algn="ctr"/>
                <a:r>
                  <a:rPr kumimoji="1" lang="ja-JP" altLang="en-US" sz="550" kern="0" spc="-70" dirty="0">
                    <a:solidFill>
                      <a:srgbClr val="542400"/>
                    </a:solidFill>
                    <a:latin typeface="+mn-ea"/>
                  </a:rPr>
                  <a:t>★★★</a:t>
                </a:r>
              </a:p>
            </p:txBody>
          </p:sp>
          <p:sp>
            <p:nvSpPr>
              <p:cNvPr id="185" name="テキスト ボックス 184">
                <a:extLst>
                  <a:ext uri="{FF2B5EF4-FFF2-40B4-BE49-F238E27FC236}">
                    <a16:creationId xmlns:a16="http://schemas.microsoft.com/office/drawing/2014/main" id="{3BC7AAC0-25EA-9E49-E3C1-0A0FB6BCDC8A}"/>
                  </a:ext>
                </a:extLst>
              </p:cNvPr>
              <p:cNvSpPr txBox="1"/>
              <p:nvPr/>
            </p:nvSpPr>
            <p:spPr>
              <a:xfrm>
                <a:off x="3683548" y="2605651"/>
                <a:ext cx="216024" cy="84639"/>
              </a:xfrm>
              <a:prstGeom prst="rect">
                <a:avLst/>
              </a:prstGeom>
              <a:noFill/>
            </p:spPr>
            <p:txBody>
              <a:bodyPr wrap="square" lIns="0" tIns="0" rIns="0" bIns="0" rtlCol="0">
                <a:spAutoFit/>
              </a:bodyPr>
              <a:lstStyle/>
              <a:p>
                <a:pPr algn="ctr"/>
                <a:r>
                  <a:rPr kumimoji="1" lang="ja-JP" altLang="en-US" sz="550" kern="0" spc="-70" dirty="0">
                    <a:solidFill>
                      <a:srgbClr val="542400"/>
                    </a:solidFill>
                    <a:latin typeface="+mn-ea"/>
                  </a:rPr>
                  <a:t>★★</a:t>
                </a:r>
              </a:p>
            </p:txBody>
          </p:sp>
        </p:grpSp>
        <p:sp>
          <p:nvSpPr>
            <p:cNvPr id="157" name="正方形/長方形 156">
              <a:extLst>
                <a:ext uri="{FF2B5EF4-FFF2-40B4-BE49-F238E27FC236}">
                  <a16:creationId xmlns:a16="http://schemas.microsoft.com/office/drawing/2014/main" id="{1BDFC054-EBF2-E986-362F-CC329A0C8BD1}"/>
                </a:ext>
              </a:extLst>
            </p:cNvPr>
            <p:cNvSpPr/>
            <p:nvPr/>
          </p:nvSpPr>
          <p:spPr>
            <a:xfrm>
              <a:off x="1048684" y="4391736"/>
              <a:ext cx="230762" cy="53861"/>
            </a:xfrm>
            <a:prstGeom prst="rect">
              <a:avLst/>
            </a:prstGeom>
          </p:spPr>
          <p:txBody>
            <a:bodyPr wrap="square" lIns="0" tIns="0" rIns="0" bIns="0">
              <a:spAutoFit/>
            </a:bodyPr>
            <a:lstStyle/>
            <a:p>
              <a:r>
                <a:rPr lang="en-US" altLang="ja-JP" sz="350" dirty="0">
                  <a:latin typeface="+mn-ea"/>
                </a:rPr>
                <a:t>※1 ※2 ※3</a:t>
              </a:r>
              <a:endParaRPr lang="ja-JP" altLang="en-US" sz="350" dirty="0">
                <a:latin typeface="+mn-ea"/>
              </a:endParaRPr>
            </a:p>
          </p:txBody>
        </p:sp>
        <p:sp>
          <p:nvSpPr>
            <p:cNvPr id="158" name="正方形/長方形 157">
              <a:extLst>
                <a:ext uri="{FF2B5EF4-FFF2-40B4-BE49-F238E27FC236}">
                  <a16:creationId xmlns:a16="http://schemas.microsoft.com/office/drawing/2014/main" id="{02C36EB3-1DBA-256D-1C37-939BAA249840}"/>
                </a:ext>
              </a:extLst>
            </p:cNvPr>
            <p:cNvSpPr/>
            <p:nvPr/>
          </p:nvSpPr>
          <p:spPr>
            <a:xfrm>
              <a:off x="1279446" y="4391736"/>
              <a:ext cx="206940" cy="53861"/>
            </a:xfrm>
            <a:prstGeom prst="rect">
              <a:avLst/>
            </a:prstGeom>
          </p:spPr>
          <p:txBody>
            <a:bodyPr wrap="square" lIns="0" tIns="0" rIns="0" bIns="0">
              <a:spAutoFit/>
            </a:bodyPr>
            <a:lstStyle/>
            <a:p>
              <a:pPr algn="r"/>
              <a:r>
                <a:rPr lang="en-US" altLang="ja-JP" sz="350" dirty="0">
                  <a:latin typeface="+mn-ea"/>
                </a:rPr>
                <a:t>※1</a:t>
              </a:r>
              <a:endParaRPr lang="ja-JP" altLang="en-US" sz="350" dirty="0">
                <a:latin typeface="+mn-ea"/>
              </a:endParaRPr>
            </a:p>
          </p:txBody>
        </p:sp>
        <p:sp>
          <p:nvSpPr>
            <p:cNvPr id="159" name="正方形/長方形 158">
              <a:extLst>
                <a:ext uri="{FF2B5EF4-FFF2-40B4-BE49-F238E27FC236}">
                  <a16:creationId xmlns:a16="http://schemas.microsoft.com/office/drawing/2014/main" id="{3A0881B2-5641-DF99-7BC0-AA19B73FDBD2}"/>
                </a:ext>
              </a:extLst>
            </p:cNvPr>
            <p:cNvSpPr/>
            <p:nvPr/>
          </p:nvSpPr>
          <p:spPr>
            <a:xfrm>
              <a:off x="1501547" y="4391736"/>
              <a:ext cx="206940" cy="53861"/>
            </a:xfrm>
            <a:prstGeom prst="rect">
              <a:avLst/>
            </a:prstGeom>
          </p:spPr>
          <p:txBody>
            <a:bodyPr wrap="square" lIns="0" tIns="0" rIns="0" bIns="0">
              <a:spAutoFit/>
            </a:bodyPr>
            <a:lstStyle/>
            <a:p>
              <a:pPr algn="r"/>
              <a:r>
                <a:rPr lang="en-US" altLang="ja-JP" sz="350" dirty="0">
                  <a:latin typeface="+mn-ea"/>
                </a:rPr>
                <a:t>※2</a:t>
              </a:r>
              <a:endParaRPr lang="ja-JP" altLang="en-US" sz="350" dirty="0">
                <a:latin typeface="+mn-ea"/>
              </a:endParaRPr>
            </a:p>
          </p:txBody>
        </p:sp>
        <p:sp>
          <p:nvSpPr>
            <p:cNvPr id="160" name="正方形/長方形 159">
              <a:extLst>
                <a:ext uri="{FF2B5EF4-FFF2-40B4-BE49-F238E27FC236}">
                  <a16:creationId xmlns:a16="http://schemas.microsoft.com/office/drawing/2014/main" id="{B8B97611-11CF-55E2-48D6-597022EC8D93}"/>
                </a:ext>
              </a:extLst>
            </p:cNvPr>
            <p:cNvSpPr/>
            <p:nvPr/>
          </p:nvSpPr>
          <p:spPr>
            <a:xfrm>
              <a:off x="1941326" y="4391736"/>
              <a:ext cx="206940" cy="53861"/>
            </a:xfrm>
            <a:prstGeom prst="rect">
              <a:avLst/>
            </a:prstGeom>
          </p:spPr>
          <p:txBody>
            <a:bodyPr wrap="square" lIns="0" tIns="0" rIns="0" bIns="0">
              <a:spAutoFit/>
            </a:bodyPr>
            <a:lstStyle/>
            <a:p>
              <a:pPr algn="r"/>
              <a:r>
                <a:rPr lang="en-US" altLang="ja-JP" sz="350" dirty="0">
                  <a:latin typeface="+mn-ea"/>
                </a:rPr>
                <a:t>※4</a:t>
              </a:r>
              <a:endParaRPr lang="ja-JP" altLang="en-US" sz="350" dirty="0">
                <a:latin typeface="+mn-ea"/>
              </a:endParaRPr>
            </a:p>
          </p:txBody>
        </p:sp>
        <p:sp>
          <p:nvSpPr>
            <p:cNvPr id="161" name="正方形/長方形 160">
              <a:extLst>
                <a:ext uri="{FF2B5EF4-FFF2-40B4-BE49-F238E27FC236}">
                  <a16:creationId xmlns:a16="http://schemas.microsoft.com/office/drawing/2014/main" id="{078CB41D-A0B2-907C-3C4B-ACCDA211448D}"/>
                </a:ext>
              </a:extLst>
            </p:cNvPr>
            <p:cNvSpPr/>
            <p:nvPr/>
          </p:nvSpPr>
          <p:spPr>
            <a:xfrm>
              <a:off x="2824863" y="4391736"/>
              <a:ext cx="206940" cy="53861"/>
            </a:xfrm>
            <a:prstGeom prst="rect">
              <a:avLst/>
            </a:prstGeom>
          </p:spPr>
          <p:txBody>
            <a:bodyPr wrap="square" lIns="0" tIns="0" rIns="0" bIns="0">
              <a:spAutoFit/>
            </a:bodyPr>
            <a:lstStyle/>
            <a:p>
              <a:pPr algn="r"/>
              <a:r>
                <a:rPr lang="en-US" altLang="ja-JP" sz="350" dirty="0">
                  <a:latin typeface="+mn-ea"/>
                </a:rPr>
                <a:t>※5</a:t>
              </a:r>
              <a:endParaRPr lang="ja-JP" altLang="en-US" sz="350" dirty="0">
                <a:latin typeface="+mn-ea"/>
              </a:endParaRPr>
            </a:p>
          </p:txBody>
        </p:sp>
        <p:sp>
          <p:nvSpPr>
            <p:cNvPr id="162" name="正方形/長方形 161">
              <a:extLst>
                <a:ext uri="{FF2B5EF4-FFF2-40B4-BE49-F238E27FC236}">
                  <a16:creationId xmlns:a16="http://schemas.microsoft.com/office/drawing/2014/main" id="{FEF17EA7-5D64-F825-7409-D68C6FB3CCD5}"/>
                </a:ext>
              </a:extLst>
            </p:cNvPr>
            <p:cNvSpPr/>
            <p:nvPr/>
          </p:nvSpPr>
          <p:spPr>
            <a:xfrm>
              <a:off x="3042120" y="4391736"/>
              <a:ext cx="206940" cy="53861"/>
            </a:xfrm>
            <a:prstGeom prst="rect">
              <a:avLst/>
            </a:prstGeom>
          </p:spPr>
          <p:txBody>
            <a:bodyPr wrap="square" lIns="0" tIns="0" rIns="0" bIns="0">
              <a:spAutoFit/>
            </a:bodyPr>
            <a:lstStyle/>
            <a:p>
              <a:pPr algn="r"/>
              <a:r>
                <a:rPr lang="en-US" altLang="ja-JP" sz="350" dirty="0">
                  <a:latin typeface="+mn-ea"/>
                </a:rPr>
                <a:t>※2</a:t>
              </a:r>
              <a:endParaRPr lang="ja-JP" altLang="en-US" sz="350" dirty="0">
                <a:latin typeface="+mn-ea"/>
              </a:endParaRPr>
            </a:p>
          </p:txBody>
        </p:sp>
        <p:sp>
          <p:nvSpPr>
            <p:cNvPr id="163" name="正方形/長方形 162">
              <a:extLst>
                <a:ext uri="{FF2B5EF4-FFF2-40B4-BE49-F238E27FC236}">
                  <a16:creationId xmlns:a16="http://schemas.microsoft.com/office/drawing/2014/main" id="{1267F665-94FA-BAA4-739D-3CF833916935}"/>
                </a:ext>
              </a:extLst>
            </p:cNvPr>
            <p:cNvSpPr/>
            <p:nvPr/>
          </p:nvSpPr>
          <p:spPr>
            <a:xfrm>
              <a:off x="3481935" y="4391736"/>
              <a:ext cx="206940" cy="53861"/>
            </a:xfrm>
            <a:prstGeom prst="rect">
              <a:avLst/>
            </a:prstGeom>
          </p:spPr>
          <p:txBody>
            <a:bodyPr wrap="square" lIns="0" tIns="0" rIns="0" bIns="0">
              <a:spAutoFit/>
            </a:bodyPr>
            <a:lstStyle/>
            <a:p>
              <a:pPr algn="r"/>
              <a:r>
                <a:rPr lang="en-US" altLang="ja-JP" sz="350" dirty="0">
                  <a:latin typeface="+mn-ea"/>
                </a:rPr>
                <a:t>※6</a:t>
              </a:r>
              <a:endParaRPr lang="ja-JP" altLang="en-US" sz="350" dirty="0">
                <a:latin typeface="+mn-ea"/>
              </a:endParaRPr>
            </a:p>
          </p:txBody>
        </p:sp>
      </p:grpSp>
      <p:grpSp>
        <p:nvGrpSpPr>
          <p:cNvPr id="186" name="グループ化 185">
            <a:extLst>
              <a:ext uri="{FF2B5EF4-FFF2-40B4-BE49-F238E27FC236}">
                <a16:creationId xmlns:a16="http://schemas.microsoft.com/office/drawing/2014/main" id="{94148974-D5E3-3CB2-008E-F4D0935446BA}"/>
              </a:ext>
            </a:extLst>
          </p:cNvPr>
          <p:cNvGrpSpPr/>
          <p:nvPr/>
        </p:nvGrpSpPr>
        <p:grpSpPr>
          <a:xfrm>
            <a:off x="5905535" y="3031665"/>
            <a:ext cx="3579291" cy="403863"/>
            <a:chOff x="142875" y="2724084"/>
            <a:chExt cx="3579291" cy="403863"/>
          </a:xfrm>
        </p:grpSpPr>
        <p:pic>
          <p:nvPicPr>
            <p:cNvPr id="187" name="図 186">
              <a:extLst>
                <a:ext uri="{FF2B5EF4-FFF2-40B4-BE49-F238E27FC236}">
                  <a16:creationId xmlns:a16="http://schemas.microsoft.com/office/drawing/2014/main" id="{06873287-A88F-44EE-712E-D9468206C39F}"/>
                </a:ext>
              </a:extLst>
            </p:cNvPr>
            <p:cNvPicPr>
              <a:picLocks noChangeAspect="1"/>
            </p:cNvPicPr>
            <p:nvPr/>
          </p:nvPicPr>
          <p:blipFill>
            <a:blip r:embed="rId17"/>
            <a:stretch>
              <a:fillRect/>
            </a:stretch>
          </p:blipFill>
          <p:spPr>
            <a:xfrm>
              <a:off x="805845" y="2791349"/>
              <a:ext cx="261818" cy="288000"/>
            </a:xfrm>
            <a:prstGeom prst="rect">
              <a:avLst/>
            </a:prstGeom>
          </p:spPr>
        </p:pic>
        <p:pic>
          <p:nvPicPr>
            <p:cNvPr id="188" name="図 187">
              <a:extLst>
                <a:ext uri="{FF2B5EF4-FFF2-40B4-BE49-F238E27FC236}">
                  <a16:creationId xmlns:a16="http://schemas.microsoft.com/office/drawing/2014/main" id="{F9FE24D2-3084-59DC-1E5D-FEF395403DB5}"/>
                </a:ext>
              </a:extLst>
            </p:cNvPr>
            <p:cNvPicPr>
              <a:picLocks noChangeAspect="1"/>
            </p:cNvPicPr>
            <p:nvPr/>
          </p:nvPicPr>
          <p:blipFill>
            <a:blip r:embed="rId18"/>
            <a:stretch>
              <a:fillRect/>
            </a:stretch>
          </p:blipFill>
          <p:spPr>
            <a:xfrm>
              <a:off x="142875" y="2791349"/>
              <a:ext cx="261819" cy="288000"/>
            </a:xfrm>
            <a:prstGeom prst="rect">
              <a:avLst/>
            </a:prstGeom>
          </p:spPr>
        </p:pic>
        <p:pic>
          <p:nvPicPr>
            <p:cNvPr id="189" name="図 188">
              <a:extLst>
                <a:ext uri="{FF2B5EF4-FFF2-40B4-BE49-F238E27FC236}">
                  <a16:creationId xmlns:a16="http://schemas.microsoft.com/office/drawing/2014/main" id="{E577DF6A-77B8-A5A9-0028-DEBD74A43D0E}"/>
                </a:ext>
              </a:extLst>
            </p:cNvPr>
            <p:cNvPicPr>
              <a:picLocks noChangeAspect="1"/>
            </p:cNvPicPr>
            <p:nvPr/>
          </p:nvPicPr>
          <p:blipFill>
            <a:blip r:embed="rId19"/>
            <a:stretch>
              <a:fillRect/>
            </a:stretch>
          </p:blipFill>
          <p:spPr>
            <a:xfrm>
              <a:off x="363865" y="2791349"/>
              <a:ext cx="261819" cy="288000"/>
            </a:xfrm>
            <a:prstGeom prst="rect">
              <a:avLst/>
            </a:prstGeom>
          </p:spPr>
        </p:pic>
        <p:pic>
          <p:nvPicPr>
            <p:cNvPr id="190" name="図 189">
              <a:extLst>
                <a:ext uri="{FF2B5EF4-FFF2-40B4-BE49-F238E27FC236}">
                  <a16:creationId xmlns:a16="http://schemas.microsoft.com/office/drawing/2014/main" id="{DE05D81D-8751-FD81-4FB9-4DC34CA0F0A4}"/>
                </a:ext>
              </a:extLst>
            </p:cNvPr>
            <p:cNvPicPr>
              <a:picLocks noChangeAspect="1"/>
            </p:cNvPicPr>
            <p:nvPr/>
          </p:nvPicPr>
          <p:blipFill>
            <a:blip r:embed="rId24"/>
            <a:stretch>
              <a:fillRect/>
            </a:stretch>
          </p:blipFill>
          <p:spPr>
            <a:xfrm>
              <a:off x="1689804" y="2791349"/>
              <a:ext cx="261819" cy="288000"/>
            </a:xfrm>
            <a:prstGeom prst="rect">
              <a:avLst/>
            </a:prstGeom>
          </p:spPr>
        </p:pic>
        <p:pic>
          <p:nvPicPr>
            <p:cNvPr id="191" name="図 190">
              <a:extLst>
                <a:ext uri="{FF2B5EF4-FFF2-40B4-BE49-F238E27FC236}">
                  <a16:creationId xmlns:a16="http://schemas.microsoft.com/office/drawing/2014/main" id="{AE7DD5FE-B929-1635-E62A-D67323E95073}"/>
                </a:ext>
              </a:extLst>
            </p:cNvPr>
            <p:cNvPicPr>
              <a:picLocks noChangeAspect="1"/>
            </p:cNvPicPr>
            <p:nvPr/>
          </p:nvPicPr>
          <p:blipFill>
            <a:blip r:embed="rId25"/>
            <a:stretch>
              <a:fillRect/>
            </a:stretch>
          </p:blipFill>
          <p:spPr>
            <a:xfrm>
              <a:off x="1910794" y="2791349"/>
              <a:ext cx="261819" cy="288000"/>
            </a:xfrm>
            <a:prstGeom prst="rect">
              <a:avLst/>
            </a:prstGeom>
          </p:spPr>
        </p:pic>
        <p:pic>
          <p:nvPicPr>
            <p:cNvPr id="192" name="図 191">
              <a:extLst>
                <a:ext uri="{FF2B5EF4-FFF2-40B4-BE49-F238E27FC236}">
                  <a16:creationId xmlns:a16="http://schemas.microsoft.com/office/drawing/2014/main" id="{8962E269-07D6-0F16-FB07-3ED1AB2F9E0F}"/>
                </a:ext>
              </a:extLst>
            </p:cNvPr>
            <p:cNvPicPr>
              <a:picLocks noChangeAspect="1"/>
            </p:cNvPicPr>
            <p:nvPr/>
          </p:nvPicPr>
          <p:blipFill>
            <a:blip r:embed="rId26"/>
            <a:stretch>
              <a:fillRect/>
            </a:stretch>
          </p:blipFill>
          <p:spPr>
            <a:xfrm>
              <a:off x="2131784" y="2791349"/>
              <a:ext cx="261819" cy="288000"/>
            </a:xfrm>
            <a:prstGeom prst="rect">
              <a:avLst/>
            </a:prstGeom>
          </p:spPr>
        </p:pic>
        <p:pic>
          <p:nvPicPr>
            <p:cNvPr id="193" name="図 192">
              <a:extLst>
                <a:ext uri="{FF2B5EF4-FFF2-40B4-BE49-F238E27FC236}">
                  <a16:creationId xmlns:a16="http://schemas.microsoft.com/office/drawing/2014/main" id="{6F4A7B7B-FDA9-A4B1-53D1-B83C8235C325}"/>
                </a:ext>
              </a:extLst>
            </p:cNvPr>
            <p:cNvPicPr>
              <a:picLocks noChangeAspect="1"/>
            </p:cNvPicPr>
            <p:nvPr/>
          </p:nvPicPr>
          <p:blipFill>
            <a:blip r:embed="rId27"/>
            <a:stretch>
              <a:fillRect/>
            </a:stretch>
          </p:blipFill>
          <p:spPr>
            <a:xfrm>
              <a:off x="2352774" y="2791349"/>
              <a:ext cx="261819" cy="288000"/>
            </a:xfrm>
            <a:prstGeom prst="rect">
              <a:avLst/>
            </a:prstGeom>
          </p:spPr>
        </p:pic>
        <p:pic>
          <p:nvPicPr>
            <p:cNvPr id="194" name="図 193">
              <a:extLst>
                <a:ext uri="{FF2B5EF4-FFF2-40B4-BE49-F238E27FC236}">
                  <a16:creationId xmlns:a16="http://schemas.microsoft.com/office/drawing/2014/main" id="{2FA64E54-5291-43E4-4FC8-463114EDA084}"/>
                </a:ext>
              </a:extLst>
            </p:cNvPr>
            <p:cNvPicPr>
              <a:picLocks noChangeAspect="1"/>
            </p:cNvPicPr>
            <p:nvPr/>
          </p:nvPicPr>
          <p:blipFill>
            <a:blip r:embed="rId28"/>
            <a:stretch>
              <a:fillRect/>
            </a:stretch>
          </p:blipFill>
          <p:spPr>
            <a:xfrm>
              <a:off x="2573764" y="2791349"/>
              <a:ext cx="261819" cy="288000"/>
            </a:xfrm>
            <a:prstGeom prst="rect">
              <a:avLst/>
            </a:prstGeom>
          </p:spPr>
        </p:pic>
        <p:pic>
          <p:nvPicPr>
            <p:cNvPr id="195" name="図 194">
              <a:extLst>
                <a:ext uri="{FF2B5EF4-FFF2-40B4-BE49-F238E27FC236}">
                  <a16:creationId xmlns:a16="http://schemas.microsoft.com/office/drawing/2014/main" id="{72203E4D-BC08-422E-5F8F-D1799ADDA7D5}"/>
                </a:ext>
              </a:extLst>
            </p:cNvPr>
            <p:cNvPicPr>
              <a:picLocks noChangeAspect="1"/>
            </p:cNvPicPr>
            <p:nvPr/>
          </p:nvPicPr>
          <p:blipFill>
            <a:blip r:embed="rId29"/>
            <a:stretch>
              <a:fillRect/>
            </a:stretch>
          </p:blipFill>
          <p:spPr>
            <a:xfrm>
              <a:off x="2794754" y="2791349"/>
              <a:ext cx="261819" cy="288000"/>
            </a:xfrm>
            <a:prstGeom prst="rect">
              <a:avLst/>
            </a:prstGeom>
          </p:spPr>
        </p:pic>
        <p:pic>
          <p:nvPicPr>
            <p:cNvPr id="196" name="図 195">
              <a:extLst>
                <a:ext uri="{FF2B5EF4-FFF2-40B4-BE49-F238E27FC236}">
                  <a16:creationId xmlns:a16="http://schemas.microsoft.com/office/drawing/2014/main" id="{F2B009EB-0FCE-B1D6-C1D0-37AAA234C766}"/>
                </a:ext>
              </a:extLst>
            </p:cNvPr>
            <p:cNvPicPr>
              <a:picLocks noChangeAspect="1"/>
            </p:cNvPicPr>
            <p:nvPr/>
          </p:nvPicPr>
          <p:blipFill>
            <a:blip r:embed="rId31"/>
            <a:stretch>
              <a:fillRect/>
            </a:stretch>
          </p:blipFill>
          <p:spPr>
            <a:xfrm>
              <a:off x="3236734" y="2791349"/>
              <a:ext cx="261819" cy="288000"/>
            </a:xfrm>
            <a:prstGeom prst="rect">
              <a:avLst/>
            </a:prstGeom>
          </p:spPr>
        </p:pic>
        <p:sp>
          <p:nvSpPr>
            <p:cNvPr id="197" name="テキスト ボックス 196">
              <a:extLst>
                <a:ext uri="{FF2B5EF4-FFF2-40B4-BE49-F238E27FC236}">
                  <a16:creationId xmlns:a16="http://schemas.microsoft.com/office/drawing/2014/main" id="{AFA3F613-8C6B-4206-6E51-16F10CC52080}"/>
                </a:ext>
              </a:extLst>
            </p:cNvPr>
            <p:cNvSpPr txBox="1"/>
            <p:nvPr/>
          </p:nvSpPr>
          <p:spPr>
            <a:xfrm>
              <a:off x="2154681" y="2724084"/>
              <a:ext cx="216024" cy="84639"/>
            </a:xfrm>
            <a:prstGeom prst="rect">
              <a:avLst/>
            </a:prstGeom>
            <a:noFill/>
          </p:spPr>
          <p:txBody>
            <a:bodyPr wrap="square" lIns="0" tIns="0" rIns="0" bIns="0" rtlCol="0">
              <a:spAutoFit/>
            </a:bodyPr>
            <a:lstStyle/>
            <a:p>
              <a:pPr algn="ctr"/>
              <a:r>
                <a:rPr kumimoji="1" lang="ja-JP" altLang="en-US" sz="550" kern="0" spc="-70" dirty="0">
                  <a:solidFill>
                    <a:srgbClr val="542400"/>
                  </a:solidFill>
                  <a:latin typeface="+mn-ea"/>
                </a:rPr>
                <a:t>★★</a:t>
              </a:r>
            </a:p>
          </p:txBody>
        </p:sp>
        <p:sp>
          <p:nvSpPr>
            <p:cNvPr id="198" name="テキスト ボックス 197">
              <a:extLst>
                <a:ext uri="{FF2B5EF4-FFF2-40B4-BE49-F238E27FC236}">
                  <a16:creationId xmlns:a16="http://schemas.microsoft.com/office/drawing/2014/main" id="{145863C7-795D-09E4-E45C-9F90CD465832}"/>
                </a:ext>
              </a:extLst>
            </p:cNvPr>
            <p:cNvSpPr txBox="1"/>
            <p:nvPr/>
          </p:nvSpPr>
          <p:spPr>
            <a:xfrm>
              <a:off x="2375671" y="2724084"/>
              <a:ext cx="216024" cy="84639"/>
            </a:xfrm>
            <a:prstGeom prst="rect">
              <a:avLst/>
            </a:prstGeom>
            <a:noFill/>
          </p:spPr>
          <p:txBody>
            <a:bodyPr wrap="square" lIns="0" tIns="0" rIns="0" bIns="0" rtlCol="0">
              <a:spAutoFit/>
            </a:bodyPr>
            <a:lstStyle/>
            <a:p>
              <a:pPr algn="ctr"/>
              <a:r>
                <a:rPr kumimoji="1" lang="ja-JP" altLang="en-US" sz="550" kern="0" spc="-70" dirty="0">
                  <a:solidFill>
                    <a:srgbClr val="542400"/>
                  </a:solidFill>
                  <a:latin typeface="+mn-ea"/>
                </a:rPr>
                <a:t>★★</a:t>
              </a:r>
            </a:p>
          </p:txBody>
        </p:sp>
        <p:sp>
          <p:nvSpPr>
            <p:cNvPr id="199" name="正方形/長方形 198">
              <a:extLst>
                <a:ext uri="{FF2B5EF4-FFF2-40B4-BE49-F238E27FC236}">
                  <a16:creationId xmlns:a16="http://schemas.microsoft.com/office/drawing/2014/main" id="{F150781B-AEBA-39B3-F7C1-19C7899E2B1B}"/>
                </a:ext>
              </a:extLst>
            </p:cNvPr>
            <p:cNvSpPr/>
            <p:nvPr/>
          </p:nvSpPr>
          <p:spPr>
            <a:xfrm>
              <a:off x="1941326" y="3074086"/>
              <a:ext cx="206940" cy="53861"/>
            </a:xfrm>
            <a:prstGeom prst="rect">
              <a:avLst/>
            </a:prstGeom>
          </p:spPr>
          <p:txBody>
            <a:bodyPr wrap="square" lIns="0" tIns="0" rIns="0" bIns="0">
              <a:spAutoFit/>
            </a:bodyPr>
            <a:lstStyle/>
            <a:p>
              <a:pPr algn="r"/>
              <a:r>
                <a:rPr lang="en-US" altLang="ja-JP" sz="350" dirty="0">
                  <a:latin typeface="+mn-ea"/>
                </a:rPr>
                <a:t>※4</a:t>
              </a:r>
              <a:endParaRPr lang="ja-JP" altLang="en-US" sz="350" dirty="0">
                <a:latin typeface="+mn-ea"/>
              </a:endParaRPr>
            </a:p>
          </p:txBody>
        </p:sp>
        <p:sp>
          <p:nvSpPr>
            <p:cNvPr id="200" name="正方形/長方形 199">
              <a:extLst>
                <a:ext uri="{FF2B5EF4-FFF2-40B4-BE49-F238E27FC236}">
                  <a16:creationId xmlns:a16="http://schemas.microsoft.com/office/drawing/2014/main" id="{2287C3E6-74A0-B7D5-F2A1-77FFD166B27E}"/>
                </a:ext>
              </a:extLst>
            </p:cNvPr>
            <p:cNvSpPr/>
            <p:nvPr/>
          </p:nvSpPr>
          <p:spPr>
            <a:xfrm>
              <a:off x="2824863" y="3074086"/>
              <a:ext cx="206940" cy="53861"/>
            </a:xfrm>
            <a:prstGeom prst="rect">
              <a:avLst/>
            </a:prstGeom>
          </p:spPr>
          <p:txBody>
            <a:bodyPr wrap="square" lIns="0" tIns="0" rIns="0" bIns="0">
              <a:spAutoFit/>
            </a:bodyPr>
            <a:lstStyle/>
            <a:p>
              <a:pPr algn="r"/>
              <a:r>
                <a:rPr lang="en-US" altLang="ja-JP" sz="350" dirty="0">
                  <a:latin typeface="+mn-ea"/>
                </a:rPr>
                <a:t>※5</a:t>
              </a:r>
              <a:endParaRPr lang="ja-JP" altLang="en-US" sz="350" dirty="0">
                <a:latin typeface="+mn-ea"/>
              </a:endParaRPr>
            </a:p>
          </p:txBody>
        </p:sp>
        <p:pic>
          <p:nvPicPr>
            <p:cNvPr id="201" name="図 200">
              <a:extLst>
                <a:ext uri="{FF2B5EF4-FFF2-40B4-BE49-F238E27FC236}">
                  <a16:creationId xmlns:a16="http://schemas.microsoft.com/office/drawing/2014/main" id="{75BFB133-91A5-16F5-90B6-32DAB432A45F}"/>
                </a:ext>
              </a:extLst>
            </p:cNvPr>
            <p:cNvPicPr>
              <a:picLocks noChangeAspect="1"/>
            </p:cNvPicPr>
            <p:nvPr/>
          </p:nvPicPr>
          <p:blipFill>
            <a:blip r:embed="rId33"/>
            <a:stretch>
              <a:fillRect/>
            </a:stretch>
          </p:blipFill>
          <p:spPr>
            <a:xfrm>
              <a:off x="3457730" y="2791349"/>
              <a:ext cx="264436" cy="288000"/>
            </a:xfrm>
            <a:prstGeom prst="rect">
              <a:avLst/>
            </a:prstGeom>
          </p:spPr>
        </p:pic>
        <p:pic>
          <p:nvPicPr>
            <p:cNvPr id="202" name="図 201">
              <a:extLst>
                <a:ext uri="{FF2B5EF4-FFF2-40B4-BE49-F238E27FC236}">
                  <a16:creationId xmlns:a16="http://schemas.microsoft.com/office/drawing/2014/main" id="{13E8FBB8-0706-7EA5-A455-0C0E2FFD44BF}"/>
                </a:ext>
              </a:extLst>
            </p:cNvPr>
            <p:cNvPicPr>
              <a:picLocks noChangeAspect="1"/>
            </p:cNvPicPr>
            <p:nvPr/>
          </p:nvPicPr>
          <p:blipFill>
            <a:blip r:embed="rId34"/>
            <a:stretch>
              <a:fillRect/>
            </a:stretch>
          </p:blipFill>
          <p:spPr>
            <a:xfrm>
              <a:off x="3015745" y="2791349"/>
              <a:ext cx="261818" cy="288000"/>
            </a:xfrm>
            <a:prstGeom prst="rect">
              <a:avLst/>
            </a:prstGeom>
          </p:spPr>
        </p:pic>
        <p:pic>
          <p:nvPicPr>
            <p:cNvPr id="203" name="図 202">
              <a:extLst>
                <a:ext uri="{FF2B5EF4-FFF2-40B4-BE49-F238E27FC236}">
                  <a16:creationId xmlns:a16="http://schemas.microsoft.com/office/drawing/2014/main" id="{1C5E9A62-893F-D0B2-CE73-56F69D6B9CC7}"/>
                </a:ext>
              </a:extLst>
            </p:cNvPr>
            <p:cNvPicPr>
              <a:picLocks noChangeAspect="1"/>
            </p:cNvPicPr>
            <p:nvPr/>
          </p:nvPicPr>
          <p:blipFill>
            <a:blip r:embed="rId35"/>
            <a:stretch>
              <a:fillRect/>
            </a:stretch>
          </p:blipFill>
          <p:spPr>
            <a:xfrm>
              <a:off x="1026835" y="2791349"/>
              <a:ext cx="261818" cy="288000"/>
            </a:xfrm>
            <a:prstGeom prst="rect">
              <a:avLst/>
            </a:prstGeom>
          </p:spPr>
        </p:pic>
        <p:pic>
          <p:nvPicPr>
            <p:cNvPr id="204" name="図 203">
              <a:extLst>
                <a:ext uri="{FF2B5EF4-FFF2-40B4-BE49-F238E27FC236}">
                  <a16:creationId xmlns:a16="http://schemas.microsoft.com/office/drawing/2014/main" id="{8CA42125-1BF4-0585-CECB-552871938099}"/>
                </a:ext>
              </a:extLst>
            </p:cNvPr>
            <p:cNvPicPr>
              <a:picLocks noChangeAspect="1"/>
            </p:cNvPicPr>
            <p:nvPr/>
          </p:nvPicPr>
          <p:blipFill>
            <a:blip r:embed="rId36"/>
            <a:stretch>
              <a:fillRect/>
            </a:stretch>
          </p:blipFill>
          <p:spPr>
            <a:xfrm>
              <a:off x="1247825" y="2791349"/>
              <a:ext cx="261818" cy="288000"/>
            </a:xfrm>
            <a:prstGeom prst="rect">
              <a:avLst/>
            </a:prstGeom>
          </p:spPr>
        </p:pic>
        <p:pic>
          <p:nvPicPr>
            <p:cNvPr id="205" name="図 204">
              <a:extLst>
                <a:ext uri="{FF2B5EF4-FFF2-40B4-BE49-F238E27FC236}">
                  <a16:creationId xmlns:a16="http://schemas.microsoft.com/office/drawing/2014/main" id="{E7EE489C-D981-79B3-A369-C010835B8AFD}"/>
                </a:ext>
              </a:extLst>
            </p:cNvPr>
            <p:cNvPicPr>
              <a:picLocks noChangeAspect="1"/>
            </p:cNvPicPr>
            <p:nvPr/>
          </p:nvPicPr>
          <p:blipFill>
            <a:blip r:embed="rId37"/>
            <a:stretch>
              <a:fillRect/>
            </a:stretch>
          </p:blipFill>
          <p:spPr>
            <a:xfrm>
              <a:off x="1468815" y="2791349"/>
              <a:ext cx="261818" cy="288000"/>
            </a:xfrm>
            <a:prstGeom prst="rect">
              <a:avLst/>
            </a:prstGeom>
          </p:spPr>
        </p:pic>
        <p:pic>
          <p:nvPicPr>
            <p:cNvPr id="206" name="図 205">
              <a:extLst>
                <a:ext uri="{FF2B5EF4-FFF2-40B4-BE49-F238E27FC236}">
                  <a16:creationId xmlns:a16="http://schemas.microsoft.com/office/drawing/2014/main" id="{0D5AEC11-E459-495D-4C1A-1F432A6C3903}"/>
                </a:ext>
              </a:extLst>
            </p:cNvPr>
            <p:cNvPicPr>
              <a:picLocks noChangeAspect="1"/>
            </p:cNvPicPr>
            <p:nvPr/>
          </p:nvPicPr>
          <p:blipFill>
            <a:blip r:embed="rId38"/>
            <a:stretch>
              <a:fillRect/>
            </a:stretch>
          </p:blipFill>
          <p:spPr>
            <a:xfrm>
              <a:off x="584855" y="2791349"/>
              <a:ext cx="261818" cy="288000"/>
            </a:xfrm>
            <a:prstGeom prst="rect">
              <a:avLst/>
            </a:prstGeom>
          </p:spPr>
        </p:pic>
      </p:grpSp>
      <p:sp>
        <p:nvSpPr>
          <p:cNvPr id="256" name="Text Box 20">
            <a:extLst>
              <a:ext uri="{FF2B5EF4-FFF2-40B4-BE49-F238E27FC236}">
                <a16:creationId xmlns:a16="http://schemas.microsoft.com/office/drawing/2014/main" id="{2E57C433-B36C-9790-11BC-8683E4B222A9}"/>
              </a:ext>
            </a:extLst>
          </p:cNvPr>
          <p:cNvSpPr txBox="1">
            <a:spLocks noChangeArrowheads="1"/>
          </p:cNvSpPr>
          <p:nvPr/>
        </p:nvSpPr>
        <p:spPr bwMode="auto">
          <a:xfrm>
            <a:off x="5905535" y="2904586"/>
            <a:ext cx="2088231"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47738" eaLnBrk="0" hangingPunct="0">
              <a:defRPr kumimoji="1" sz="600">
                <a:solidFill>
                  <a:schemeClr val="tx1"/>
                </a:solidFill>
                <a:latin typeface="Arial" charset="0"/>
                <a:ea typeface="ＭＳ Ｐゴシック" charset="-128"/>
              </a:defRPr>
            </a:lvl1pPr>
            <a:lvl2pPr marL="742950" indent="-285750" defTabSz="947738" eaLnBrk="0" hangingPunct="0">
              <a:defRPr kumimoji="1" sz="600">
                <a:solidFill>
                  <a:schemeClr val="tx1"/>
                </a:solidFill>
                <a:latin typeface="Arial" charset="0"/>
                <a:ea typeface="ＭＳ Ｐゴシック" charset="-128"/>
              </a:defRPr>
            </a:lvl2pPr>
            <a:lvl3pPr marL="1143000" indent="-228600" defTabSz="947738" eaLnBrk="0" hangingPunct="0">
              <a:defRPr kumimoji="1" sz="600">
                <a:solidFill>
                  <a:schemeClr val="tx1"/>
                </a:solidFill>
                <a:latin typeface="Arial" charset="0"/>
                <a:ea typeface="ＭＳ Ｐゴシック" charset="-128"/>
              </a:defRPr>
            </a:lvl3pPr>
            <a:lvl4pPr marL="1600200" indent="-228600" defTabSz="947738" eaLnBrk="0" hangingPunct="0">
              <a:defRPr kumimoji="1" sz="600">
                <a:solidFill>
                  <a:schemeClr val="tx1"/>
                </a:solidFill>
                <a:latin typeface="Arial" charset="0"/>
                <a:ea typeface="ＭＳ Ｐゴシック" charset="-128"/>
              </a:defRPr>
            </a:lvl4pPr>
            <a:lvl5pPr marL="2057400" indent="-228600" defTabSz="947738" eaLnBrk="0" hangingPunct="0">
              <a:defRPr kumimoji="1" sz="600">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sz="600">
                <a:solidFill>
                  <a:schemeClr val="tx1"/>
                </a:solidFill>
                <a:latin typeface="Arial" charset="0"/>
                <a:ea typeface="ＭＳ Ｐゴシック" charset="-128"/>
              </a:defRPr>
            </a:lvl9pPr>
          </a:lstStyle>
          <a:p>
            <a:r>
              <a:rPr lang="ja-JP" altLang="en-US" sz="900" dirty="0">
                <a:latin typeface="+mn-ea"/>
                <a:ea typeface="+mn-ea"/>
              </a:rPr>
              <a:t>マイスターズウッドフロアー ダブルコート</a:t>
            </a:r>
          </a:p>
        </p:txBody>
      </p:sp>
      <p:sp>
        <p:nvSpPr>
          <p:cNvPr id="257" name="Text Box 20">
            <a:extLst>
              <a:ext uri="{FF2B5EF4-FFF2-40B4-BE49-F238E27FC236}">
                <a16:creationId xmlns:a16="http://schemas.microsoft.com/office/drawing/2014/main" id="{C2D7C6A5-FD31-653F-6312-E64BD3CABE73}"/>
              </a:ext>
            </a:extLst>
          </p:cNvPr>
          <p:cNvSpPr txBox="1">
            <a:spLocks noChangeArrowheads="1"/>
          </p:cNvSpPr>
          <p:nvPr/>
        </p:nvSpPr>
        <p:spPr bwMode="auto">
          <a:xfrm>
            <a:off x="5905535" y="2049847"/>
            <a:ext cx="2088231"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47738" eaLnBrk="0" hangingPunct="0">
              <a:defRPr kumimoji="1" sz="600">
                <a:solidFill>
                  <a:schemeClr val="tx1"/>
                </a:solidFill>
                <a:latin typeface="Arial" charset="0"/>
                <a:ea typeface="ＭＳ Ｐゴシック" charset="-128"/>
              </a:defRPr>
            </a:lvl1pPr>
            <a:lvl2pPr marL="742950" indent="-285750" defTabSz="947738" eaLnBrk="0" hangingPunct="0">
              <a:defRPr kumimoji="1" sz="600">
                <a:solidFill>
                  <a:schemeClr val="tx1"/>
                </a:solidFill>
                <a:latin typeface="Arial" charset="0"/>
                <a:ea typeface="ＭＳ Ｐゴシック" charset="-128"/>
              </a:defRPr>
            </a:lvl2pPr>
            <a:lvl3pPr marL="1143000" indent="-228600" defTabSz="947738" eaLnBrk="0" hangingPunct="0">
              <a:defRPr kumimoji="1" sz="600">
                <a:solidFill>
                  <a:schemeClr val="tx1"/>
                </a:solidFill>
                <a:latin typeface="Arial" charset="0"/>
                <a:ea typeface="ＭＳ Ｐゴシック" charset="-128"/>
              </a:defRPr>
            </a:lvl3pPr>
            <a:lvl4pPr marL="1600200" indent="-228600" defTabSz="947738" eaLnBrk="0" hangingPunct="0">
              <a:defRPr kumimoji="1" sz="600">
                <a:solidFill>
                  <a:schemeClr val="tx1"/>
                </a:solidFill>
                <a:latin typeface="Arial" charset="0"/>
                <a:ea typeface="ＭＳ Ｐゴシック" charset="-128"/>
              </a:defRPr>
            </a:lvl4pPr>
            <a:lvl5pPr marL="2057400" indent="-228600" defTabSz="947738" eaLnBrk="0" hangingPunct="0">
              <a:defRPr kumimoji="1" sz="600">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sz="600">
                <a:solidFill>
                  <a:schemeClr val="tx1"/>
                </a:solidFill>
                <a:latin typeface="Arial" charset="0"/>
                <a:ea typeface="ＭＳ Ｐゴシック" charset="-128"/>
              </a:defRPr>
            </a:lvl9pPr>
          </a:lstStyle>
          <a:p>
            <a:r>
              <a:rPr lang="ja-JP" altLang="en-US" sz="900" dirty="0">
                <a:latin typeface="+mn-ea"/>
                <a:ea typeface="+mn-ea"/>
              </a:rPr>
              <a:t>マイスターズウッドフロアー トリプルコート</a:t>
            </a:r>
          </a:p>
        </p:txBody>
      </p:sp>
      <p:sp>
        <p:nvSpPr>
          <p:cNvPr id="258" name="Text Box 20">
            <a:extLst>
              <a:ext uri="{FF2B5EF4-FFF2-40B4-BE49-F238E27FC236}">
                <a16:creationId xmlns:a16="http://schemas.microsoft.com/office/drawing/2014/main" id="{F2593F48-F0C4-431C-82C8-1C4E0D612191}"/>
              </a:ext>
            </a:extLst>
          </p:cNvPr>
          <p:cNvSpPr txBox="1">
            <a:spLocks noChangeArrowheads="1"/>
          </p:cNvSpPr>
          <p:nvPr/>
        </p:nvSpPr>
        <p:spPr bwMode="auto">
          <a:xfrm>
            <a:off x="5905534" y="4102476"/>
            <a:ext cx="3811767"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47738" eaLnBrk="0" hangingPunct="0">
              <a:defRPr kumimoji="1" sz="600">
                <a:solidFill>
                  <a:schemeClr val="tx1"/>
                </a:solidFill>
                <a:latin typeface="Arial" charset="0"/>
                <a:ea typeface="ＭＳ Ｐゴシック" charset="-128"/>
              </a:defRPr>
            </a:lvl1pPr>
            <a:lvl2pPr marL="742950" indent="-285750" defTabSz="947738" eaLnBrk="0" hangingPunct="0">
              <a:defRPr kumimoji="1" sz="600">
                <a:solidFill>
                  <a:schemeClr val="tx1"/>
                </a:solidFill>
                <a:latin typeface="Arial" charset="0"/>
                <a:ea typeface="ＭＳ Ｐゴシック" charset="-128"/>
              </a:defRPr>
            </a:lvl2pPr>
            <a:lvl3pPr marL="1143000" indent="-228600" defTabSz="947738" eaLnBrk="0" hangingPunct="0">
              <a:defRPr kumimoji="1" sz="600">
                <a:solidFill>
                  <a:schemeClr val="tx1"/>
                </a:solidFill>
                <a:latin typeface="Arial" charset="0"/>
                <a:ea typeface="ＭＳ Ｐゴシック" charset="-128"/>
              </a:defRPr>
            </a:lvl3pPr>
            <a:lvl4pPr marL="1600200" indent="-228600" defTabSz="947738" eaLnBrk="0" hangingPunct="0">
              <a:defRPr kumimoji="1" sz="600">
                <a:solidFill>
                  <a:schemeClr val="tx1"/>
                </a:solidFill>
                <a:latin typeface="Arial" charset="0"/>
                <a:ea typeface="ＭＳ Ｐゴシック" charset="-128"/>
              </a:defRPr>
            </a:lvl4pPr>
            <a:lvl5pPr marL="2057400" indent="-228600" defTabSz="947738" eaLnBrk="0" hangingPunct="0">
              <a:defRPr kumimoji="1" sz="600">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sz="600">
                <a:solidFill>
                  <a:schemeClr val="tx1"/>
                </a:solidFill>
                <a:latin typeface="Arial" charset="0"/>
                <a:ea typeface="ＭＳ Ｐゴシック" charset="-128"/>
              </a:defRPr>
            </a:lvl9pPr>
          </a:lstStyle>
          <a:p>
            <a:r>
              <a:rPr lang="en-US" altLang="ja-JP" sz="400" dirty="0">
                <a:latin typeface="+mn-ea"/>
                <a:ea typeface="+mn-ea"/>
              </a:rPr>
              <a:t>※1 </a:t>
            </a:r>
            <a:r>
              <a:rPr lang="ja-JP" altLang="en-US" sz="400" dirty="0">
                <a:latin typeface="+mn-ea"/>
                <a:ea typeface="+mn-ea"/>
              </a:rPr>
              <a:t>一般の木質系床材に比べ、ペットの傷や汚れに配慮した床材となっておりますが、必ずしも傷や汚れがつかないというわけではありません。 </a:t>
            </a:r>
            <a:r>
              <a:rPr lang="en-US" altLang="ja-JP" sz="400" dirty="0">
                <a:latin typeface="+mn-ea"/>
                <a:ea typeface="+mn-ea"/>
              </a:rPr>
              <a:t>※2 </a:t>
            </a:r>
            <a:r>
              <a:rPr lang="ja-JP" altLang="en-US" sz="400" dirty="0">
                <a:latin typeface="+mn-ea"/>
                <a:ea typeface="+mn-ea"/>
              </a:rPr>
              <a:t>ペット対応時や、洗面所・トイレなどへの施工時には、さねの接合部にシリコンシーリング・さね部専用ボンド（</a:t>
            </a:r>
            <a:r>
              <a:rPr lang="en-US" altLang="ja-JP" sz="400" dirty="0">
                <a:latin typeface="+mn-ea"/>
                <a:ea typeface="+mn-ea"/>
              </a:rPr>
              <a:t>KE9501E</a:t>
            </a:r>
            <a:r>
              <a:rPr lang="ja-JP" altLang="en-US" sz="400" dirty="0">
                <a:latin typeface="+mn-ea"/>
                <a:ea typeface="+mn-ea"/>
              </a:rPr>
              <a:t>）を施してください。 </a:t>
            </a:r>
            <a:r>
              <a:rPr lang="en-US" altLang="ja-JP" sz="400" dirty="0">
                <a:latin typeface="+mn-ea"/>
                <a:ea typeface="+mn-ea"/>
              </a:rPr>
              <a:t>※3 </a:t>
            </a:r>
            <a:r>
              <a:rPr lang="ja-JP" altLang="en-US" sz="400" dirty="0">
                <a:latin typeface="+mn-ea"/>
                <a:ea typeface="+mn-ea"/>
              </a:rPr>
              <a:t>ペットの排泄物などを放置すると変色や膨れなど不具合の原因となるため、すぐに拭き取ってください。 </a:t>
            </a:r>
            <a:r>
              <a:rPr lang="en-US" altLang="ja-JP" sz="400" dirty="0">
                <a:latin typeface="+mn-ea"/>
                <a:ea typeface="+mn-ea"/>
              </a:rPr>
              <a:t>※4 </a:t>
            </a:r>
            <a:r>
              <a:rPr lang="ja-JP" altLang="en-US" sz="400" dirty="0">
                <a:latin typeface="+mn-ea"/>
                <a:ea typeface="+mn-ea"/>
              </a:rPr>
              <a:t>表面保護のためワックスもかけられますが、床材表面の塗膜性能は発揮できなくなります。 </a:t>
            </a:r>
            <a:r>
              <a:rPr lang="en-US" altLang="ja-JP" sz="400" dirty="0">
                <a:latin typeface="+mn-ea"/>
                <a:ea typeface="+mn-ea"/>
              </a:rPr>
              <a:t>※5 </a:t>
            </a:r>
            <a:r>
              <a:rPr lang="ja-JP" altLang="en-US" sz="400" dirty="0">
                <a:latin typeface="+mn-ea"/>
                <a:ea typeface="+mn-ea"/>
              </a:rPr>
              <a:t>球状及び金属製キャスターや、小径のキャスター付き家具はご使用をお避けください。へこみや傷が発生する場合があります。 </a:t>
            </a:r>
            <a:r>
              <a:rPr lang="en-US" altLang="ja-JP" sz="400" dirty="0">
                <a:latin typeface="+mn-ea"/>
                <a:ea typeface="+mn-ea"/>
              </a:rPr>
              <a:t>※</a:t>
            </a:r>
            <a:r>
              <a:rPr lang="ja-JP" altLang="en-US" sz="400" dirty="0">
                <a:latin typeface="+mn-ea"/>
                <a:ea typeface="+mn-ea"/>
              </a:rPr>
              <a:t>天然木ならではのキャラクターについてはカタログをご参照ください。 </a:t>
            </a:r>
            <a:r>
              <a:rPr lang="en-US" altLang="ja-JP" sz="400" dirty="0">
                <a:latin typeface="+mn-ea"/>
                <a:ea typeface="+mn-ea"/>
              </a:rPr>
              <a:t>※6 ●</a:t>
            </a:r>
            <a:r>
              <a:rPr lang="ja-JP" altLang="en-US" sz="400" dirty="0">
                <a:latin typeface="+mn-ea"/>
                <a:ea typeface="+mn-ea"/>
              </a:rPr>
              <a:t>土足で使用した場合は、上履きでの使用よりも摩耗が早くなります。 ●砂の持ち込みや水がかり防止のために出入口にはマットを敷いてください。 ●パブリックトイレなど、水気の多いところでは使用しないでください。 ●水が付着したら、すみやかにふき取ってください。濡れた傘・雨靴・マット・雑巾などを放置しておくと、滑りや転倒などの原因となります。また、しみ・変色・膨れなどで美観を損なうことがあります。 ●金属製キャスターや大型配膳車は床表面に傷やへこみをつける場合がありますので使用しないでください。 ●ブラシマシン等は床材表面を傷つける場合がありますので、使用しないでください。 ●スチームモップは使用しないでください。床材表面が傷むおそれがあります。●土足の部位にも採用できるように一般の木質系床材よりもすり傷に強い塗膜性能はございますが、一般住宅、公共・商業施設共にひきずり傷、ひっかき傷、えぐれ傷、へこみ傷など、外的衝撃が大きい場合に基材部分に及ぶような傷がつくことがあります。</a:t>
            </a:r>
          </a:p>
        </p:txBody>
      </p:sp>
      <p:grpSp>
        <p:nvGrpSpPr>
          <p:cNvPr id="10" name="グループ化 9">
            <a:extLst>
              <a:ext uri="{FF2B5EF4-FFF2-40B4-BE49-F238E27FC236}">
                <a16:creationId xmlns:a16="http://schemas.microsoft.com/office/drawing/2014/main" id="{6FAC9760-DF69-67B5-1086-4E6C5266032E}"/>
              </a:ext>
            </a:extLst>
          </p:cNvPr>
          <p:cNvGrpSpPr/>
          <p:nvPr/>
        </p:nvGrpSpPr>
        <p:grpSpPr>
          <a:xfrm>
            <a:off x="3297238" y="1612207"/>
            <a:ext cx="2915902" cy="265077"/>
            <a:chOff x="3255863" y="1601366"/>
            <a:chExt cx="2915902" cy="265077"/>
          </a:xfrm>
        </p:grpSpPr>
        <p:sp>
          <p:nvSpPr>
            <p:cNvPr id="12" name="矢印: 五方向 11">
              <a:extLst>
                <a:ext uri="{FF2B5EF4-FFF2-40B4-BE49-F238E27FC236}">
                  <a16:creationId xmlns:a16="http://schemas.microsoft.com/office/drawing/2014/main" id="{9A8E9A14-E7C3-34AA-342F-629C734EAAF5}"/>
                </a:ext>
              </a:extLst>
            </p:cNvPr>
            <p:cNvSpPr/>
            <p:nvPr/>
          </p:nvSpPr>
          <p:spPr>
            <a:xfrm>
              <a:off x="3255863" y="1601366"/>
              <a:ext cx="766198" cy="265077"/>
            </a:xfrm>
            <a:prstGeom prst="homePlate">
              <a:avLst/>
            </a:prstGeom>
            <a:solidFill>
              <a:srgbClr val="E7E2D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10800" rIns="18000" bIns="10800" rtlCol="0" anchor="ctr" anchorCtr="0"/>
            <a:lstStyle/>
            <a:p>
              <a:r>
                <a:rPr kumimoji="1" lang="ja-JP" altLang="en-US" sz="600" dirty="0">
                  <a:solidFill>
                    <a:schemeClr val="tx1"/>
                  </a:solidFill>
                  <a:latin typeface="+mn-ea"/>
                </a:rPr>
                <a:t>さらにお手入れを</a:t>
              </a:r>
              <a:endParaRPr kumimoji="1" lang="en-US" altLang="ja-JP" sz="600" dirty="0">
                <a:solidFill>
                  <a:schemeClr val="tx1"/>
                </a:solidFill>
                <a:latin typeface="+mn-ea"/>
              </a:endParaRPr>
            </a:p>
            <a:p>
              <a:r>
                <a:rPr kumimoji="1" lang="ja-JP" altLang="en-US" sz="600" dirty="0">
                  <a:solidFill>
                    <a:schemeClr val="tx1"/>
                  </a:solidFill>
                  <a:latin typeface="+mn-ea"/>
                </a:rPr>
                <a:t>ラクにするなら</a:t>
              </a:r>
            </a:p>
          </p:txBody>
        </p:sp>
        <p:sp>
          <p:nvSpPr>
            <p:cNvPr id="13" name="Text Box 20">
              <a:extLst>
                <a:ext uri="{FF2B5EF4-FFF2-40B4-BE49-F238E27FC236}">
                  <a16:creationId xmlns:a16="http://schemas.microsoft.com/office/drawing/2014/main" id="{623E20D2-52AD-D7A3-3B8F-D3681CBE188E}"/>
                </a:ext>
              </a:extLst>
            </p:cNvPr>
            <p:cNvSpPr txBox="1">
              <a:spLocks noChangeArrowheads="1"/>
            </p:cNvSpPr>
            <p:nvPr/>
          </p:nvSpPr>
          <p:spPr bwMode="auto">
            <a:xfrm>
              <a:off x="4040583" y="1608718"/>
              <a:ext cx="2131182"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47738" eaLnBrk="0" hangingPunct="0">
                <a:defRPr kumimoji="1" sz="600">
                  <a:solidFill>
                    <a:schemeClr val="tx1"/>
                  </a:solidFill>
                  <a:latin typeface="Arial" charset="0"/>
                  <a:ea typeface="ＭＳ Ｐゴシック" charset="-128"/>
                </a:defRPr>
              </a:lvl1pPr>
              <a:lvl2pPr marL="742950" indent="-285750" defTabSz="947738" eaLnBrk="0" hangingPunct="0">
                <a:defRPr kumimoji="1" sz="600">
                  <a:solidFill>
                    <a:schemeClr val="tx1"/>
                  </a:solidFill>
                  <a:latin typeface="Arial" charset="0"/>
                  <a:ea typeface="ＭＳ Ｐゴシック" charset="-128"/>
                </a:defRPr>
              </a:lvl2pPr>
              <a:lvl3pPr marL="1143000" indent="-228600" defTabSz="947738" eaLnBrk="0" hangingPunct="0">
                <a:defRPr kumimoji="1" sz="600">
                  <a:solidFill>
                    <a:schemeClr val="tx1"/>
                  </a:solidFill>
                  <a:latin typeface="Arial" charset="0"/>
                  <a:ea typeface="ＭＳ Ｐゴシック" charset="-128"/>
                </a:defRPr>
              </a:lvl3pPr>
              <a:lvl4pPr marL="1600200" indent="-228600" defTabSz="947738" eaLnBrk="0" hangingPunct="0">
                <a:defRPr kumimoji="1" sz="600">
                  <a:solidFill>
                    <a:schemeClr val="tx1"/>
                  </a:solidFill>
                  <a:latin typeface="Arial" charset="0"/>
                  <a:ea typeface="ＭＳ Ｐゴシック" charset="-128"/>
                </a:defRPr>
              </a:lvl4pPr>
              <a:lvl5pPr marL="2057400" indent="-228600" defTabSz="947738" eaLnBrk="0" hangingPunct="0">
                <a:defRPr kumimoji="1" sz="600">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sz="600">
                  <a:solidFill>
                    <a:schemeClr val="tx1"/>
                  </a:solidFill>
                  <a:latin typeface="Arial" charset="0"/>
                  <a:ea typeface="ＭＳ Ｐゴシック" charset="-128"/>
                </a:defRPr>
              </a:lvl9pPr>
            </a:lstStyle>
            <a:p>
              <a:r>
                <a:rPr lang="ja-JP" altLang="en-US" sz="700" dirty="0">
                  <a:latin typeface="+mn-ea"/>
                  <a:ea typeface="+mn-ea"/>
                </a:rPr>
                <a:t>マイスターズウッドフロアー トリプルコート</a:t>
              </a:r>
            </a:p>
          </p:txBody>
        </p:sp>
        <p:sp>
          <p:nvSpPr>
            <p:cNvPr id="15" name="テキスト ボックス 14">
              <a:extLst>
                <a:ext uri="{FF2B5EF4-FFF2-40B4-BE49-F238E27FC236}">
                  <a16:creationId xmlns:a16="http://schemas.microsoft.com/office/drawing/2014/main" id="{879C702C-663E-232F-3471-B5210BF47F7F}"/>
                </a:ext>
              </a:extLst>
            </p:cNvPr>
            <p:cNvSpPr txBox="1"/>
            <p:nvPr/>
          </p:nvSpPr>
          <p:spPr>
            <a:xfrm>
              <a:off x="4040584" y="1697893"/>
              <a:ext cx="1569676" cy="168077"/>
            </a:xfrm>
            <a:prstGeom prst="rect">
              <a:avLst/>
            </a:prstGeom>
            <a:noFill/>
          </p:spPr>
          <p:txBody>
            <a:bodyPr wrap="square" lIns="0" tIns="0" rIns="0" bIns="0" rtlCol="0" anchor="ctr" anchorCtr="0">
              <a:noAutofit/>
            </a:bodyPr>
            <a:lstStyle/>
            <a:p>
              <a:r>
                <a:rPr lang="en-US" altLang="ja-JP" sz="1000" b="1" dirty="0">
                  <a:solidFill>
                    <a:srgbClr val="00B0F0"/>
                  </a:solidFill>
                  <a:latin typeface="+mn-ea"/>
                </a:rPr>
                <a:t>+ 13,200</a:t>
              </a:r>
              <a:r>
                <a:rPr lang="ja-JP" altLang="en-US" sz="700" dirty="0">
                  <a:solidFill>
                    <a:srgbClr val="00B0F0"/>
                  </a:solidFill>
                  <a:latin typeface="+mn-ea"/>
                </a:rPr>
                <a:t>円</a:t>
              </a:r>
              <a:r>
                <a:rPr lang="ja-JP" altLang="en-US" sz="700" dirty="0">
                  <a:latin typeface="+mn-ea"/>
                </a:rPr>
                <a:t>（税抜</a:t>
              </a:r>
              <a:r>
                <a:rPr lang="en-US" altLang="ja-JP" sz="700" dirty="0">
                  <a:latin typeface="+mn-ea"/>
                </a:rPr>
                <a:t>12,000</a:t>
              </a:r>
              <a:r>
                <a:rPr lang="ja-JP" altLang="en-US" sz="700" dirty="0">
                  <a:latin typeface="+mn-ea"/>
                </a:rPr>
                <a:t>円）</a:t>
              </a:r>
              <a:r>
                <a:rPr lang="en-US" altLang="ja-JP" sz="500" dirty="0">
                  <a:latin typeface="+mn-ea"/>
                </a:rPr>
                <a:t>/</a:t>
              </a:r>
              <a:r>
                <a:rPr lang="ja-JP" altLang="en-US" sz="500" dirty="0">
                  <a:latin typeface="+mn-ea"/>
                </a:rPr>
                <a:t>ケース（</a:t>
              </a:r>
              <a:r>
                <a:rPr lang="en-US" altLang="ja-JP" sz="500" dirty="0">
                  <a:latin typeface="+mn-ea"/>
                </a:rPr>
                <a:t>3.3㎡</a:t>
              </a:r>
              <a:r>
                <a:rPr lang="ja-JP" altLang="en-US" sz="500" dirty="0">
                  <a:latin typeface="+mn-ea"/>
                </a:rPr>
                <a:t>）</a:t>
              </a:r>
              <a:endParaRPr kumimoji="1" lang="ja-JP" altLang="en-US" sz="800" dirty="0">
                <a:latin typeface="+mn-ea"/>
              </a:endParaRPr>
            </a:p>
          </p:txBody>
        </p:sp>
      </p:grpSp>
      <p:sp>
        <p:nvSpPr>
          <p:cNvPr id="4" name="Text Box 20">
            <a:extLst>
              <a:ext uri="{FF2B5EF4-FFF2-40B4-BE49-F238E27FC236}">
                <a16:creationId xmlns:a16="http://schemas.microsoft.com/office/drawing/2014/main" id="{7271F222-F359-F459-D78D-7C77642C0DE1}"/>
              </a:ext>
            </a:extLst>
          </p:cNvPr>
          <p:cNvSpPr txBox="1">
            <a:spLocks noChangeArrowheads="1"/>
          </p:cNvSpPr>
          <p:nvPr/>
        </p:nvSpPr>
        <p:spPr bwMode="auto">
          <a:xfrm>
            <a:off x="275471" y="5120508"/>
            <a:ext cx="1556746"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47738" eaLnBrk="0" hangingPunct="0">
              <a:defRPr kumimoji="1" sz="600">
                <a:solidFill>
                  <a:schemeClr val="tx1"/>
                </a:solidFill>
                <a:latin typeface="Arial" charset="0"/>
                <a:ea typeface="ＭＳ Ｐゴシック" charset="-128"/>
              </a:defRPr>
            </a:lvl1pPr>
            <a:lvl2pPr marL="742950" indent="-285750" defTabSz="947738" eaLnBrk="0" hangingPunct="0">
              <a:defRPr kumimoji="1" sz="600">
                <a:solidFill>
                  <a:schemeClr val="tx1"/>
                </a:solidFill>
                <a:latin typeface="Arial" charset="0"/>
                <a:ea typeface="ＭＳ Ｐゴシック" charset="-128"/>
              </a:defRPr>
            </a:lvl2pPr>
            <a:lvl3pPr marL="1143000" indent="-228600" defTabSz="947738" eaLnBrk="0" hangingPunct="0">
              <a:defRPr kumimoji="1" sz="600">
                <a:solidFill>
                  <a:schemeClr val="tx1"/>
                </a:solidFill>
                <a:latin typeface="Arial" charset="0"/>
                <a:ea typeface="ＭＳ Ｐゴシック" charset="-128"/>
              </a:defRPr>
            </a:lvl3pPr>
            <a:lvl4pPr marL="1600200" indent="-228600" defTabSz="947738" eaLnBrk="0" hangingPunct="0">
              <a:defRPr kumimoji="1" sz="600">
                <a:solidFill>
                  <a:schemeClr val="tx1"/>
                </a:solidFill>
                <a:latin typeface="Arial" charset="0"/>
                <a:ea typeface="ＭＳ Ｐゴシック" charset="-128"/>
              </a:defRPr>
            </a:lvl4pPr>
            <a:lvl5pPr marL="2057400" indent="-228600" defTabSz="947738" eaLnBrk="0" hangingPunct="0">
              <a:defRPr kumimoji="1" sz="600">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sz="600">
                <a:solidFill>
                  <a:schemeClr val="tx1"/>
                </a:solidFill>
                <a:latin typeface="Arial" charset="0"/>
                <a:ea typeface="ＭＳ Ｐゴシック" charset="-128"/>
              </a:defRPr>
            </a:lvl9pPr>
          </a:lstStyle>
          <a:p>
            <a:r>
              <a:rPr lang="ja-JP" altLang="en-US" sz="900" dirty="0">
                <a:latin typeface="+mn-ea"/>
                <a:ea typeface="+mn-ea"/>
              </a:rPr>
              <a:t>寸法図（単位：</a:t>
            </a:r>
            <a:r>
              <a:rPr lang="en-US" altLang="ja-JP" sz="900" dirty="0">
                <a:latin typeface="+mn-ea"/>
                <a:ea typeface="+mn-ea"/>
              </a:rPr>
              <a:t>mm</a:t>
            </a:r>
            <a:r>
              <a:rPr lang="ja-JP" altLang="en-US" sz="900" dirty="0">
                <a:latin typeface="+mn-ea"/>
                <a:ea typeface="+mn-ea"/>
              </a:rPr>
              <a:t>）</a:t>
            </a:r>
          </a:p>
        </p:txBody>
      </p:sp>
    </p:spTree>
    <p:extLst>
      <p:ext uri="{BB962C8B-B14F-4D97-AF65-F5344CB8AC3E}">
        <p14:creationId xmlns:p14="http://schemas.microsoft.com/office/powerpoint/2010/main" val="172445098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SPゴシック">
      <a:majorFont>
        <a:latin typeface="ＭＳ Ｐゴシック"/>
        <a:ea typeface="ＭＳ Ｐゴシック"/>
        <a:cs typeface=""/>
      </a:majorFont>
      <a:minorFont>
        <a:latin typeface="ＭＳ Ｐゴシック"/>
        <a:ea typeface="ＭＳ Ｐ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8176</TotalTime>
  <Words>1929</Words>
  <Application>Microsoft Office PowerPoint</Application>
  <PresentationFormat>A4 210 x 297 mm</PresentationFormat>
  <Paragraphs>251</Paragraphs>
  <Slides>3</Slides>
  <Notes>3</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3</vt:i4>
      </vt:variant>
    </vt:vector>
  </HeadingPairs>
  <TitlesOfParts>
    <vt:vector size="8" baseType="lpstr">
      <vt:lpstr>ＭＳ Ｐゴシック</vt:lpstr>
      <vt:lpstr>游ゴシック</vt:lpstr>
      <vt:lpstr>Arial</vt:lpstr>
      <vt:lpstr>Calibri</vt:lpstr>
      <vt:lpstr>Office テーマ</vt:lpstr>
      <vt:lpstr>床コンセプト「適材適床」</vt:lpstr>
      <vt:lpstr>ベリティスフロアー トリプルコート/ダブルコート/ベースコート</vt:lpstr>
      <vt:lpstr>マイスターズウッドフロアー トリプルコート/ダブルコート</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dc:creator>
  <cp:lastModifiedBy>山口 稜</cp:lastModifiedBy>
  <cp:revision>405</cp:revision>
  <cp:lastPrinted>2022-12-20T05:07:50Z</cp:lastPrinted>
  <dcterms:created xsi:type="dcterms:W3CDTF">2013-12-02T09:29:28Z</dcterms:created>
  <dcterms:modified xsi:type="dcterms:W3CDTF">2025-01-28T10:24:14Z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5306785</vt:lpwstr>
  </property>
  <property fmtid="{D5CDD505-2E9C-101B-9397-08002B2CF9AE}" pid="3" name="NXPowerLiteSettings">
    <vt:lpwstr>B74006B004C800</vt:lpwstr>
  </property>
  <property fmtid="{D5CDD505-2E9C-101B-9397-08002B2CF9AE}" pid="4" name="NXPowerLiteVersion">
    <vt:lpwstr>D5.1.5</vt:lpwstr>
  </property>
</Properties>
</file>