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56565"/>
    <a:srgbClr val="595959"/>
    <a:srgbClr val="FFF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0CB96-B413-4928-8560-A5008DC35269}" v="60" dt="2024-08-07T00:56:47.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26" autoAdjust="0"/>
    <p:restoredTop sz="96058" autoAdjust="0"/>
  </p:normalViewPr>
  <p:slideViewPr>
    <p:cSldViewPr snapToGrid="0">
      <p:cViewPr>
        <p:scale>
          <a:sx n="150" d="100"/>
          <a:sy n="150" d="100"/>
        </p:scale>
        <p:origin x="768" y="-62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2.xml"/><Relationship Id="rId5" Type="http://schemas.openxmlformats.org/officeDocument/2006/relationships/viewProps" Target="viewProps.xml"/><Relationship Id="rId10" Type="http://schemas.openxmlformats.org/officeDocument/2006/relationships/customXml" Target="../customXml/item1.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uoka Risa (樽岡 梨沙)" userId="fa97e692-667b-4765-8ab0-a31bc5f62c1b" providerId="ADAL" clId="{7DA9C310-040B-4EED-B5BC-AFBFF6A18C28}"/>
    <pc:docChg chg="modSld">
      <pc:chgData name="Taruoka Risa (樽岡 梨沙)" userId="fa97e692-667b-4765-8ab0-a31bc5f62c1b" providerId="ADAL" clId="{7DA9C310-040B-4EED-B5BC-AFBFF6A18C28}" dt="2024-08-02T08:29:40.027" v="11" actId="20577"/>
      <pc:docMkLst>
        <pc:docMk/>
      </pc:docMkLst>
      <pc:sldChg chg="modSp mod">
        <pc:chgData name="Taruoka Risa (樽岡 梨沙)" userId="fa97e692-667b-4765-8ab0-a31bc5f62c1b" providerId="ADAL" clId="{7DA9C310-040B-4EED-B5BC-AFBFF6A18C28}" dt="2024-08-02T08:29:40.027" v="11" actId="20577"/>
        <pc:sldMkLst>
          <pc:docMk/>
          <pc:sldMk cId="2012243119" sldId="263"/>
        </pc:sldMkLst>
        <pc:spChg chg="mod">
          <ac:chgData name="Taruoka Risa (樽岡 梨沙)" userId="fa97e692-667b-4765-8ab0-a31bc5f62c1b" providerId="ADAL" clId="{7DA9C310-040B-4EED-B5BC-AFBFF6A18C28}" dt="2024-08-02T08:29:40.027" v="11" actId="20577"/>
          <ac:spMkLst>
            <pc:docMk/>
            <pc:sldMk cId="2012243119" sldId="263"/>
            <ac:spMk id="85" creationId="{BC0A079A-75F4-E1F4-C9D7-B38BC529928A}"/>
          </ac:spMkLst>
        </pc:spChg>
      </pc:sldChg>
    </pc:docChg>
  </pc:docChgLst>
  <pc:docChgLst>
    <pc:chgData name="Taruoka Risa (樽岡 梨沙)" userId="fa97e692-667b-4765-8ab0-a31bc5f62c1b" providerId="ADAL" clId="{2140CB96-B413-4928-8560-A5008DC35269}"/>
    <pc:docChg chg="undo custSel modSld">
      <pc:chgData name="Taruoka Risa (樽岡 梨沙)" userId="fa97e692-667b-4765-8ab0-a31bc5f62c1b" providerId="ADAL" clId="{2140CB96-B413-4928-8560-A5008DC35269}" dt="2024-08-07T00:56:47.081" v="187" actId="1076"/>
      <pc:docMkLst>
        <pc:docMk/>
      </pc:docMkLst>
      <pc:sldChg chg="addSp delSp modSp mod">
        <pc:chgData name="Taruoka Risa (樽岡 梨沙)" userId="fa97e692-667b-4765-8ab0-a31bc5f62c1b" providerId="ADAL" clId="{2140CB96-B413-4928-8560-A5008DC35269}" dt="2024-08-06T02:40:21.168" v="66" actId="1038"/>
        <pc:sldMkLst>
          <pc:docMk/>
          <pc:sldMk cId="2543401133" sldId="258"/>
        </pc:sldMkLst>
        <pc:spChg chg="mod">
          <ac:chgData name="Taruoka Risa (樽岡 梨沙)" userId="fa97e692-667b-4765-8ab0-a31bc5f62c1b" providerId="ADAL" clId="{2140CB96-B413-4928-8560-A5008DC35269}" dt="2024-08-06T02:39:48.553" v="25" actId="1076"/>
          <ac:spMkLst>
            <pc:docMk/>
            <pc:sldMk cId="2543401133" sldId="258"/>
            <ac:spMk id="14" creationId="{8F64CB78-5021-5531-2F5F-CDC5B9B7B128}"/>
          </ac:spMkLst>
        </pc:spChg>
        <pc:spChg chg="add del mod">
          <ac:chgData name="Taruoka Risa (樽岡 梨沙)" userId="fa97e692-667b-4765-8ab0-a31bc5f62c1b" providerId="ADAL" clId="{2140CB96-B413-4928-8560-A5008DC35269}" dt="2024-08-06T02:36:41.599" v="9" actId="478"/>
          <ac:spMkLst>
            <pc:docMk/>
            <pc:sldMk cId="2543401133" sldId="258"/>
            <ac:spMk id="18" creationId="{D4A7C068-0E03-96EE-7002-FFB7245F1922}"/>
          </ac:spMkLst>
        </pc:spChg>
        <pc:spChg chg="mod">
          <ac:chgData name="Taruoka Risa (樽岡 梨沙)" userId="fa97e692-667b-4765-8ab0-a31bc5f62c1b" providerId="ADAL" clId="{2140CB96-B413-4928-8560-A5008DC35269}" dt="2024-08-06T02:39:37.773" v="14" actId="1076"/>
          <ac:spMkLst>
            <pc:docMk/>
            <pc:sldMk cId="2543401133" sldId="258"/>
            <ac:spMk id="24" creationId="{E29D578F-0902-F923-3159-B0D17D435BD1}"/>
          </ac:spMkLst>
        </pc:spChg>
        <pc:spChg chg="mod">
          <ac:chgData name="Taruoka Risa (樽岡 梨沙)" userId="fa97e692-667b-4765-8ab0-a31bc5f62c1b" providerId="ADAL" clId="{2140CB96-B413-4928-8560-A5008DC35269}" dt="2024-08-06T02:36:47.115" v="10" actId="1076"/>
          <ac:spMkLst>
            <pc:docMk/>
            <pc:sldMk cId="2543401133" sldId="258"/>
            <ac:spMk id="73" creationId="{D54A0662-67E6-8898-83DE-F5F49AC35556}"/>
          </ac:spMkLst>
        </pc:spChg>
        <pc:picChg chg="mod">
          <ac:chgData name="Taruoka Risa (樽岡 梨沙)" userId="fa97e692-667b-4765-8ab0-a31bc5f62c1b" providerId="ADAL" clId="{2140CB96-B413-4928-8560-A5008DC35269}" dt="2024-08-06T02:39:57.184" v="27" actId="554"/>
          <ac:picMkLst>
            <pc:docMk/>
            <pc:sldMk cId="2543401133" sldId="258"/>
            <ac:picMk id="22" creationId="{D437B0F4-F83B-F64C-E605-A7A9255874B8}"/>
          </ac:picMkLst>
        </pc:picChg>
        <pc:picChg chg="mod">
          <ac:chgData name="Taruoka Risa (樽岡 梨沙)" userId="fa97e692-667b-4765-8ab0-a31bc5f62c1b" providerId="ADAL" clId="{2140CB96-B413-4928-8560-A5008DC35269}" dt="2024-08-06T02:40:21.168" v="66" actId="1038"/>
          <ac:picMkLst>
            <pc:docMk/>
            <pc:sldMk cId="2543401133" sldId="258"/>
            <ac:picMk id="75" creationId="{4CBE6885-7DF6-02DE-397D-F9A8D38D8CE6}"/>
          </ac:picMkLst>
        </pc:picChg>
        <pc:picChg chg="mod">
          <ac:chgData name="Taruoka Risa (樽岡 梨沙)" userId="fa97e692-667b-4765-8ab0-a31bc5f62c1b" providerId="ADAL" clId="{2140CB96-B413-4928-8560-A5008DC35269}" dt="2024-08-06T02:39:42.241" v="24" actId="1037"/>
          <ac:picMkLst>
            <pc:docMk/>
            <pc:sldMk cId="2543401133" sldId="258"/>
            <ac:picMk id="82" creationId="{C88A4609-2DDE-5544-185C-CC7B5EA6F8B2}"/>
          </ac:picMkLst>
        </pc:picChg>
      </pc:sldChg>
      <pc:sldChg chg="addSp delSp modSp mod">
        <pc:chgData name="Taruoka Risa (樽岡 梨沙)" userId="fa97e692-667b-4765-8ab0-a31bc5f62c1b" providerId="ADAL" clId="{2140CB96-B413-4928-8560-A5008DC35269}" dt="2024-08-07T00:56:47.081" v="187" actId="1076"/>
        <pc:sldMkLst>
          <pc:docMk/>
          <pc:sldMk cId="2801416455" sldId="262"/>
        </pc:sldMkLst>
        <pc:picChg chg="del">
          <ac:chgData name="Taruoka Risa (樽岡 梨沙)" userId="fa97e692-667b-4765-8ab0-a31bc5f62c1b" providerId="ADAL" clId="{2140CB96-B413-4928-8560-A5008DC35269}" dt="2024-08-06T02:44:35.424" v="67" actId="478"/>
          <ac:picMkLst>
            <pc:docMk/>
            <pc:sldMk cId="2801416455" sldId="262"/>
            <ac:picMk id="7" creationId="{B6572277-1E85-7881-5521-CC07F1C46734}"/>
          </ac:picMkLst>
        </pc:picChg>
        <pc:picChg chg="add mod">
          <ac:chgData name="Taruoka Risa (樽岡 梨沙)" userId="fa97e692-667b-4765-8ab0-a31bc5f62c1b" providerId="ADAL" clId="{2140CB96-B413-4928-8560-A5008DC35269}" dt="2024-08-06T02:44:49.815" v="71" actId="1076"/>
          <ac:picMkLst>
            <pc:docMk/>
            <pc:sldMk cId="2801416455" sldId="262"/>
            <ac:picMk id="8" creationId="{AF049232-DEFD-DD12-B11E-F76A96DCC220}"/>
          </ac:picMkLst>
        </pc:picChg>
        <pc:picChg chg="mod">
          <ac:chgData name="Taruoka Risa (樽岡 梨沙)" userId="fa97e692-667b-4765-8ab0-a31bc5f62c1b" providerId="ADAL" clId="{2140CB96-B413-4928-8560-A5008DC35269}" dt="2024-08-07T00:56:44.407" v="186" actId="1076"/>
          <ac:picMkLst>
            <pc:docMk/>
            <pc:sldMk cId="2801416455" sldId="262"/>
            <ac:picMk id="9" creationId="{94ACE4F0-A38E-AFD5-9A4E-7C7DC32D3B3A}"/>
          </ac:picMkLst>
        </pc:picChg>
        <pc:picChg chg="mod">
          <ac:chgData name="Taruoka Risa (樽岡 梨沙)" userId="fa97e692-667b-4765-8ab0-a31bc5f62c1b" providerId="ADAL" clId="{2140CB96-B413-4928-8560-A5008DC35269}" dt="2024-08-07T00:56:47.081" v="187" actId="1076"/>
          <ac:picMkLst>
            <pc:docMk/>
            <pc:sldMk cId="2801416455" sldId="262"/>
            <ac:picMk id="1026" creationId="{F805E0BB-66CB-288E-3991-2999991D263E}"/>
          </ac:picMkLst>
        </pc:picChg>
      </pc:sldChg>
      <pc:sldChg chg="addSp delSp modSp mod">
        <pc:chgData name="Taruoka Risa (樽岡 梨沙)" userId="fa97e692-667b-4765-8ab0-a31bc5f62c1b" providerId="ADAL" clId="{2140CB96-B413-4928-8560-A5008DC35269}" dt="2024-08-07T00:50:04.355" v="182" actId="732"/>
        <pc:sldMkLst>
          <pc:docMk/>
          <pc:sldMk cId="2012243119" sldId="263"/>
        </pc:sldMkLst>
        <pc:spChg chg="mod">
          <ac:chgData name="Taruoka Risa (樽岡 梨沙)" userId="fa97e692-667b-4765-8ab0-a31bc5f62c1b" providerId="ADAL" clId="{2140CB96-B413-4928-8560-A5008DC35269}" dt="2024-08-07T00:49:50.376" v="181" actId="1038"/>
          <ac:spMkLst>
            <pc:docMk/>
            <pc:sldMk cId="2012243119" sldId="263"/>
            <ac:spMk id="100" creationId="{6254A7C7-3DEB-6053-10A7-3400680C7570}"/>
          </ac:spMkLst>
        </pc:spChg>
        <pc:spChg chg="mod">
          <ac:chgData name="Taruoka Risa (樽岡 梨沙)" userId="fa97e692-667b-4765-8ab0-a31bc5f62c1b" providerId="ADAL" clId="{2140CB96-B413-4928-8560-A5008DC35269}" dt="2024-08-07T00:49:50.376" v="181" actId="1038"/>
          <ac:spMkLst>
            <pc:docMk/>
            <pc:sldMk cId="2012243119" sldId="263"/>
            <ac:spMk id="101" creationId="{5D348C6E-990E-4CBF-43E7-2A60CD890F4A}"/>
          </ac:spMkLst>
        </pc:spChg>
        <pc:grpChg chg="mod">
          <ac:chgData name="Taruoka Risa (樽岡 梨沙)" userId="fa97e692-667b-4765-8ab0-a31bc5f62c1b" providerId="ADAL" clId="{2140CB96-B413-4928-8560-A5008DC35269}" dt="2024-08-07T00:36:39.463" v="104" actId="1076"/>
          <ac:grpSpMkLst>
            <pc:docMk/>
            <pc:sldMk cId="2012243119" sldId="263"/>
            <ac:grpSpMk id="28" creationId="{DDE8DA25-478F-A8FE-F3AE-B4AA7116593A}"/>
          </ac:grpSpMkLst>
        </pc:grpChg>
        <pc:grpChg chg="mod">
          <ac:chgData name="Taruoka Risa (樽岡 梨沙)" userId="fa97e692-667b-4765-8ab0-a31bc5f62c1b" providerId="ADAL" clId="{2140CB96-B413-4928-8560-A5008DC35269}" dt="2024-08-07T00:36:39.463" v="104" actId="1076"/>
          <ac:grpSpMkLst>
            <pc:docMk/>
            <pc:sldMk cId="2012243119" sldId="263"/>
            <ac:grpSpMk id="31" creationId="{BD5C69FE-5267-333A-7C1A-D72D739BEF44}"/>
          </ac:grpSpMkLst>
        </pc:grpChg>
        <pc:grpChg chg="mod">
          <ac:chgData name="Taruoka Risa (樽岡 梨沙)" userId="fa97e692-667b-4765-8ab0-a31bc5f62c1b" providerId="ADAL" clId="{2140CB96-B413-4928-8560-A5008DC35269}" dt="2024-08-07T00:49:23.093" v="168" actId="1076"/>
          <ac:grpSpMkLst>
            <pc:docMk/>
            <pc:sldMk cId="2012243119" sldId="263"/>
            <ac:grpSpMk id="102" creationId="{96261190-1FA7-26EF-DA96-F364CF39A610}"/>
          </ac:grpSpMkLst>
        </pc:grpChg>
        <pc:picChg chg="add del mod">
          <ac:chgData name="Taruoka Risa (樽岡 梨沙)" userId="fa97e692-667b-4765-8ab0-a31bc5f62c1b" providerId="ADAL" clId="{2140CB96-B413-4928-8560-A5008DC35269}" dt="2024-08-07T00:38:15.678" v="105" actId="478"/>
          <ac:picMkLst>
            <pc:docMk/>
            <pc:sldMk cId="2012243119" sldId="263"/>
            <ac:picMk id="4" creationId="{EED90FF7-376E-E04D-AEBF-AEEB171FC0C0}"/>
          </ac:picMkLst>
        </pc:picChg>
        <pc:picChg chg="del">
          <ac:chgData name="Taruoka Risa (樽岡 梨沙)" userId="fa97e692-667b-4765-8ab0-a31bc5f62c1b" providerId="ADAL" clId="{2140CB96-B413-4928-8560-A5008DC35269}" dt="2024-08-07T00:16:34.816" v="72" actId="478"/>
          <ac:picMkLst>
            <pc:docMk/>
            <pc:sldMk cId="2012243119" sldId="263"/>
            <ac:picMk id="4" creationId="{F7E685FC-100B-857B-F2D5-745CC68480EF}"/>
          </ac:picMkLst>
        </pc:picChg>
        <pc:picChg chg="add mod">
          <ac:chgData name="Taruoka Risa (樽岡 梨沙)" userId="fa97e692-667b-4765-8ab0-a31bc5f62c1b" providerId="ADAL" clId="{2140CB96-B413-4928-8560-A5008DC35269}" dt="2024-08-07T00:44:04.316" v="136" actId="554"/>
          <ac:picMkLst>
            <pc:docMk/>
            <pc:sldMk cId="2012243119" sldId="263"/>
            <ac:picMk id="11" creationId="{82E4AE1D-8EE7-3493-B8EC-085962A3CA3F}"/>
          </ac:picMkLst>
        </pc:picChg>
        <pc:picChg chg="del mod">
          <ac:chgData name="Taruoka Risa (樽岡 梨沙)" userId="fa97e692-667b-4765-8ab0-a31bc5f62c1b" providerId="ADAL" clId="{2140CB96-B413-4928-8560-A5008DC35269}" dt="2024-08-07T00:34:58.566" v="80" actId="478"/>
          <ac:picMkLst>
            <pc:docMk/>
            <pc:sldMk cId="2012243119" sldId="263"/>
            <ac:picMk id="20" creationId="{2DF7D3F5-8BDD-969A-91F0-87C5D6A74CE3}"/>
          </ac:picMkLst>
        </pc:picChg>
        <pc:picChg chg="del mod modCrop">
          <ac:chgData name="Taruoka Risa (樽岡 梨沙)" userId="fa97e692-667b-4765-8ab0-a31bc5f62c1b" providerId="ADAL" clId="{2140CB96-B413-4928-8560-A5008DC35269}" dt="2024-08-07T00:48:50.855" v="164" actId="478"/>
          <ac:picMkLst>
            <pc:docMk/>
            <pc:sldMk cId="2012243119" sldId="263"/>
            <ac:picMk id="34" creationId="{3569F3F5-A8DB-EED0-0A6D-079B6DCD59DB}"/>
          </ac:picMkLst>
        </pc:picChg>
        <pc:picChg chg="mod">
          <ac:chgData name="Taruoka Risa (樽岡 梨沙)" userId="fa97e692-667b-4765-8ab0-a31bc5f62c1b" providerId="ADAL" clId="{2140CB96-B413-4928-8560-A5008DC35269}" dt="2024-08-07T00:36:39.463" v="104" actId="1076"/>
          <ac:picMkLst>
            <pc:docMk/>
            <pc:sldMk cId="2012243119" sldId="263"/>
            <ac:picMk id="40" creationId="{619C18C0-279C-8715-F1E9-BCB28117DC66}"/>
          </ac:picMkLst>
        </pc:picChg>
        <pc:picChg chg="mod">
          <ac:chgData name="Taruoka Risa (樽岡 梨沙)" userId="fa97e692-667b-4765-8ab0-a31bc5f62c1b" providerId="ADAL" clId="{2140CB96-B413-4928-8560-A5008DC35269}" dt="2024-08-07T00:36:39.463" v="104" actId="1076"/>
          <ac:picMkLst>
            <pc:docMk/>
            <pc:sldMk cId="2012243119" sldId="263"/>
            <ac:picMk id="70" creationId="{81B0B1E4-7C13-E260-F431-11E0DD14553F}"/>
          </ac:picMkLst>
        </pc:picChg>
        <pc:picChg chg="add mod">
          <ac:chgData name="Taruoka Risa (樽岡 梨沙)" userId="fa97e692-667b-4765-8ab0-a31bc5f62c1b" providerId="ADAL" clId="{2140CB96-B413-4928-8560-A5008DC35269}" dt="2024-08-07T00:44:04.316" v="136" actId="554"/>
          <ac:picMkLst>
            <pc:docMk/>
            <pc:sldMk cId="2012243119" sldId="263"/>
            <ac:picMk id="1026" creationId="{2731ACE4-11F0-021C-28DE-924772516520}"/>
          </ac:picMkLst>
        </pc:picChg>
        <pc:picChg chg="add mod">
          <ac:chgData name="Taruoka Risa (樽岡 梨沙)" userId="fa97e692-667b-4765-8ab0-a31bc5f62c1b" providerId="ADAL" clId="{2140CB96-B413-4928-8560-A5008DC35269}" dt="2024-08-07T00:50:04.355" v="182" actId="732"/>
          <ac:picMkLst>
            <pc:docMk/>
            <pc:sldMk cId="2012243119" sldId="263"/>
            <ac:picMk id="1028" creationId="{6D8865A0-6310-5987-22B7-9263F3FF7456}"/>
          </ac:picMkLst>
        </pc:picChg>
        <pc:cxnChg chg="mod">
          <ac:chgData name="Taruoka Risa (樽岡 梨沙)" userId="fa97e692-667b-4765-8ab0-a31bc5f62c1b" providerId="ADAL" clId="{2140CB96-B413-4928-8560-A5008DC35269}" dt="2024-08-07T00:36:39.463" v="104" actId="1076"/>
          <ac:cxnSpMkLst>
            <pc:docMk/>
            <pc:sldMk cId="2012243119" sldId="263"/>
            <ac:cxnSpMk id="112" creationId="{AC9AE2DB-02EA-B801-CE98-39F615473588}"/>
          </ac:cxnSpMkLst>
        </pc:cxnChg>
        <pc:cxnChg chg="mod">
          <ac:chgData name="Taruoka Risa (樽岡 梨沙)" userId="fa97e692-667b-4765-8ab0-a31bc5f62c1b" providerId="ADAL" clId="{2140CB96-B413-4928-8560-A5008DC35269}" dt="2024-08-07T00:36:39.463" v="104" actId="1076"/>
          <ac:cxnSpMkLst>
            <pc:docMk/>
            <pc:sldMk cId="2012243119" sldId="263"/>
            <ac:cxnSpMk id="113" creationId="{F5268CCE-856D-3337-0466-435446CBDAD8}"/>
          </ac:cxnSpMkLst>
        </pc:cxnChg>
      </pc:sldChg>
    </pc:docChg>
  </pc:docChgLst>
  <pc:docChgLst>
    <pc:chgData name="Taruoka Risa (樽岡 梨沙)" userId="fa97e692-667b-4765-8ab0-a31bc5f62c1b" providerId="ADAL" clId="{1E31A66A-82F8-4249-B548-BF8E8FA5C433}"/>
    <pc:docChg chg="custSel modSld modMainMaster">
      <pc:chgData name="Taruoka Risa (樽岡 梨沙)" userId="fa97e692-667b-4765-8ab0-a31bc5f62c1b" providerId="ADAL" clId="{1E31A66A-82F8-4249-B548-BF8E8FA5C433}" dt="2024-08-02T00:54:36.279" v="18" actId="207"/>
      <pc:docMkLst>
        <pc:docMk/>
      </pc:docMkLst>
      <pc:sldChg chg="delSp modSp mod">
        <pc:chgData name="Taruoka Risa (樽岡 梨沙)" userId="fa97e692-667b-4765-8ab0-a31bc5f62c1b" providerId="ADAL" clId="{1E31A66A-82F8-4249-B548-BF8E8FA5C433}" dt="2024-08-02T00:52:34.944" v="3" actId="1076"/>
        <pc:sldMkLst>
          <pc:docMk/>
          <pc:sldMk cId="2543401133" sldId="258"/>
        </pc:sldMkLst>
        <pc:spChg chg="del">
          <ac:chgData name="Taruoka Risa (樽岡 梨沙)" userId="fa97e692-667b-4765-8ab0-a31bc5f62c1b" providerId="ADAL" clId="{1E31A66A-82F8-4249-B548-BF8E8FA5C433}" dt="2024-08-02T00:52:31.183" v="1" actId="478"/>
          <ac:spMkLst>
            <pc:docMk/>
            <pc:sldMk cId="2543401133" sldId="258"/>
            <ac:spMk id="6" creationId="{5DDCD496-D911-71AC-1517-A3BC03E70D20}"/>
          </ac:spMkLst>
        </pc:spChg>
        <pc:spChg chg="del">
          <ac:chgData name="Taruoka Risa (樽岡 梨沙)" userId="fa97e692-667b-4765-8ab0-a31bc5f62c1b" providerId="ADAL" clId="{1E31A66A-82F8-4249-B548-BF8E8FA5C433}" dt="2024-08-02T00:52:29.729" v="0" actId="478"/>
          <ac:spMkLst>
            <pc:docMk/>
            <pc:sldMk cId="2543401133" sldId="258"/>
            <ac:spMk id="11" creationId="{5DDB4205-E446-BA8F-B8AC-D8FE431E9820}"/>
          </ac:spMkLst>
        </pc:spChg>
        <pc:spChg chg="mod">
          <ac:chgData name="Taruoka Risa (樽岡 梨沙)" userId="fa97e692-667b-4765-8ab0-a31bc5f62c1b" providerId="ADAL" clId="{1E31A66A-82F8-4249-B548-BF8E8FA5C433}" dt="2024-08-02T00:52:34.944" v="3" actId="1076"/>
          <ac:spMkLst>
            <pc:docMk/>
            <pc:sldMk cId="2543401133" sldId="258"/>
            <ac:spMk id="47" creationId="{9E35E713-FF1A-B900-30E5-EB6262C72882}"/>
          </ac:spMkLst>
        </pc:spChg>
      </pc:sldChg>
      <pc:sldChg chg="delSp modSp mod">
        <pc:chgData name="Taruoka Risa (樽岡 梨沙)" userId="fa97e692-667b-4765-8ab0-a31bc5f62c1b" providerId="ADAL" clId="{1E31A66A-82F8-4249-B548-BF8E8FA5C433}" dt="2024-08-02T00:53:34.608" v="12" actId="1076"/>
        <pc:sldMkLst>
          <pc:docMk/>
          <pc:sldMk cId="2801416455" sldId="262"/>
        </pc:sldMkLst>
        <pc:spChg chg="del">
          <ac:chgData name="Taruoka Risa (樽岡 梨沙)" userId="fa97e692-667b-4765-8ab0-a31bc5f62c1b" providerId="ADAL" clId="{1E31A66A-82F8-4249-B548-BF8E8FA5C433}" dt="2024-08-02T00:53:27.830" v="11" actId="478"/>
          <ac:spMkLst>
            <pc:docMk/>
            <pc:sldMk cId="2801416455" sldId="262"/>
            <ac:spMk id="6" creationId="{5DDCD496-D911-71AC-1517-A3BC03E70D20}"/>
          </ac:spMkLst>
        </pc:spChg>
        <pc:spChg chg="mod">
          <ac:chgData name="Taruoka Risa (樽岡 梨沙)" userId="fa97e692-667b-4765-8ab0-a31bc5f62c1b" providerId="ADAL" clId="{1E31A66A-82F8-4249-B548-BF8E8FA5C433}" dt="2024-08-02T00:53:34.608" v="12" actId="1076"/>
          <ac:spMkLst>
            <pc:docMk/>
            <pc:sldMk cId="2801416455" sldId="262"/>
            <ac:spMk id="47" creationId="{9E35E713-FF1A-B900-30E5-EB6262C72882}"/>
          </ac:spMkLst>
        </pc:spChg>
      </pc:sldChg>
      <pc:sldChg chg="delSp modSp mod">
        <pc:chgData name="Taruoka Risa (樽岡 梨沙)" userId="fa97e692-667b-4765-8ab0-a31bc5f62c1b" providerId="ADAL" clId="{1E31A66A-82F8-4249-B548-BF8E8FA5C433}" dt="2024-08-02T00:54:36.279" v="18" actId="207"/>
        <pc:sldMkLst>
          <pc:docMk/>
          <pc:sldMk cId="2012243119" sldId="263"/>
        </pc:sldMkLst>
        <pc:spChg chg="del">
          <ac:chgData name="Taruoka Risa (樽岡 梨沙)" userId="fa97e692-667b-4765-8ab0-a31bc5f62c1b" providerId="ADAL" clId="{1E31A66A-82F8-4249-B548-BF8E8FA5C433}" dt="2024-08-02T00:54:26.829" v="16" actId="478"/>
          <ac:spMkLst>
            <pc:docMk/>
            <pc:sldMk cId="2012243119" sldId="263"/>
            <ac:spMk id="6" creationId="{5DDCD496-D911-71AC-1517-A3BC03E70D20}"/>
          </ac:spMkLst>
        </pc:spChg>
        <pc:spChg chg="del">
          <ac:chgData name="Taruoka Risa (樽岡 梨沙)" userId="fa97e692-667b-4765-8ab0-a31bc5f62c1b" providerId="ADAL" clId="{1E31A66A-82F8-4249-B548-BF8E8FA5C433}" dt="2024-08-02T00:54:25.776" v="15" actId="478"/>
          <ac:spMkLst>
            <pc:docMk/>
            <pc:sldMk cId="2012243119" sldId="263"/>
            <ac:spMk id="11" creationId="{5DDB4205-E446-BA8F-B8AC-D8FE431E9820}"/>
          </ac:spMkLst>
        </pc:spChg>
        <pc:spChg chg="mod">
          <ac:chgData name="Taruoka Risa (樽岡 梨沙)" userId="fa97e692-667b-4765-8ab0-a31bc5f62c1b" providerId="ADAL" clId="{1E31A66A-82F8-4249-B548-BF8E8FA5C433}" dt="2024-08-02T00:54:36.279" v="18" actId="207"/>
          <ac:spMkLst>
            <pc:docMk/>
            <pc:sldMk cId="2012243119" sldId="263"/>
            <ac:spMk id="51" creationId="{2383D27E-DFB8-543B-0063-0639891D6C52}"/>
          </ac:spMkLst>
        </pc:spChg>
      </pc:sldChg>
      <pc:sldMasterChg chg="modSldLayout">
        <pc:chgData name="Taruoka Risa (樽岡 梨沙)" userId="fa97e692-667b-4765-8ab0-a31bc5f62c1b" providerId="ADAL" clId="{1E31A66A-82F8-4249-B548-BF8E8FA5C433}" dt="2024-08-02T00:53:55.867" v="14" actId="207"/>
        <pc:sldMasterMkLst>
          <pc:docMk/>
          <pc:sldMasterMk cId="1367545197" sldId="2147483660"/>
        </pc:sldMasterMkLst>
        <pc:sldLayoutChg chg="addSp delSp modSp mod">
          <pc:chgData name="Taruoka Risa (樽岡 梨沙)" userId="fa97e692-667b-4765-8ab0-a31bc5f62c1b" providerId="ADAL" clId="{1E31A66A-82F8-4249-B548-BF8E8FA5C433}" dt="2024-08-02T00:53:55.867" v="14" actId="207"/>
          <pc:sldLayoutMkLst>
            <pc:docMk/>
            <pc:sldMasterMk cId="1367545197" sldId="2147483660"/>
            <pc:sldLayoutMk cId="1614902613" sldId="2147483662"/>
          </pc:sldLayoutMkLst>
          <pc:spChg chg="del">
            <ac:chgData name="Taruoka Risa (樽岡 梨沙)" userId="fa97e692-667b-4765-8ab0-a31bc5f62c1b" providerId="ADAL" clId="{1E31A66A-82F8-4249-B548-BF8E8FA5C433}" dt="2024-08-02T00:52:49.049" v="4" actId="478"/>
            <ac:spMkLst>
              <pc:docMk/>
              <pc:sldMasterMk cId="1367545197" sldId="2147483660"/>
              <pc:sldLayoutMk cId="1614902613" sldId="2147483662"/>
              <ac:spMk id="2" creationId="{00000000-0000-0000-0000-000000000000}"/>
            </ac:spMkLst>
          </pc:spChg>
          <pc:spChg chg="mod">
            <ac:chgData name="Taruoka Risa (樽岡 梨沙)" userId="fa97e692-667b-4765-8ab0-a31bc5f62c1b" providerId="ADAL" clId="{1E31A66A-82F8-4249-B548-BF8E8FA5C433}" dt="2024-08-02T00:53:21.332" v="10" actId="1076"/>
            <ac:spMkLst>
              <pc:docMk/>
              <pc:sldMasterMk cId="1367545197" sldId="2147483660"/>
              <pc:sldLayoutMk cId="1614902613" sldId="2147483662"/>
              <ac:spMk id="8" creationId="{1C8E54C9-5D78-2A74-0272-DA80CA0BAD6F}"/>
            </ac:spMkLst>
          </pc:spChg>
          <pc:spChg chg="mod">
            <ac:chgData name="Taruoka Risa (樽岡 梨沙)" userId="fa97e692-667b-4765-8ab0-a31bc5f62c1b" providerId="ADAL" clId="{1E31A66A-82F8-4249-B548-BF8E8FA5C433}" dt="2024-08-02T00:53:55.867" v="14" actId="207"/>
            <ac:spMkLst>
              <pc:docMk/>
              <pc:sldMasterMk cId="1367545197" sldId="2147483660"/>
              <pc:sldLayoutMk cId="1614902613" sldId="2147483662"/>
              <ac:spMk id="9" creationId="{0F5918C1-50B0-0669-C8F9-3CD4CD865895}"/>
            </ac:spMkLst>
          </pc:spChg>
          <pc:spChg chg="mod">
            <ac:chgData name="Taruoka Risa (樽岡 梨沙)" userId="fa97e692-667b-4765-8ab0-a31bc5f62c1b" providerId="ADAL" clId="{1E31A66A-82F8-4249-B548-BF8E8FA5C433}" dt="2024-08-02T00:53:21.332" v="10" actId="1076"/>
            <ac:spMkLst>
              <pc:docMk/>
              <pc:sldMasterMk cId="1367545197" sldId="2147483660"/>
              <pc:sldLayoutMk cId="1614902613" sldId="2147483662"/>
              <ac:spMk id="10" creationId="{604480DD-EBE8-86A3-12B7-3D529A478075}"/>
            </ac:spMkLst>
          </pc:spChg>
          <pc:spChg chg="mod">
            <ac:chgData name="Taruoka Risa (樽岡 梨沙)" userId="fa97e692-667b-4765-8ab0-a31bc5f62c1b" providerId="ADAL" clId="{1E31A66A-82F8-4249-B548-BF8E8FA5C433}" dt="2024-08-02T00:53:21.332" v="10" actId="1076"/>
            <ac:spMkLst>
              <pc:docMk/>
              <pc:sldMasterMk cId="1367545197" sldId="2147483660"/>
              <pc:sldLayoutMk cId="1614902613" sldId="2147483662"/>
              <ac:spMk id="11" creationId="{7D655E55-D5F9-1D91-85B7-BC971599F880}"/>
            </ac:spMkLst>
          </pc:spChg>
          <pc:grpChg chg="add mod">
            <ac:chgData name="Taruoka Risa (樽岡 梨沙)" userId="fa97e692-667b-4765-8ab0-a31bc5f62c1b" providerId="ADAL" clId="{1E31A66A-82F8-4249-B548-BF8E8FA5C433}" dt="2024-08-02T00:53:21.332" v="10" actId="1076"/>
            <ac:grpSpMkLst>
              <pc:docMk/>
              <pc:sldMasterMk cId="1367545197" sldId="2147483660"/>
              <pc:sldLayoutMk cId="1614902613" sldId="2147483662"/>
              <ac:grpSpMk id="7" creationId="{7FFD46DD-AC65-CB80-8C9D-91ADD8D90F84}"/>
            </ac:grpSpMkLst>
          </pc:grpChg>
          <pc:picChg chg="mod">
            <ac:chgData name="Taruoka Risa (樽岡 梨沙)" userId="fa97e692-667b-4765-8ab0-a31bc5f62c1b" providerId="ADAL" clId="{1E31A66A-82F8-4249-B548-BF8E8FA5C433}" dt="2024-08-02T00:53:21.332" v="10" actId="1076"/>
            <ac:picMkLst>
              <pc:docMk/>
              <pc:sldMasterMk cId="1367545197" sldId="2147483660"/>
              <pc:sldLayoutMk cId="1614902613" sldId="2147483662"/>
              <ac:picMk id="12" creationId="{0BDC6571-D798-AC3B-4CCE-6CE26A6963D9}"/>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25A1273-190B-45D8-9906-4E4C195C24D3}" type="datetimeFigureOut">
              <a:rPr kumimoji="1" lang="ja-JP" altLang="en-US" smtClean="0"/>
              <a:t>2025/1/22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FC183FB-D67B-4285-9EAE-F44446CF1A52}" type="slidenum">
              <a:rPr kumimoji="1" lang="ja-JP" altLang="en-US" smtClean="0"/>
              <a:t>‹#›</a:t>
            </a:fld>
            <a:endParaRPr kumimoji="1" lang="ja-JP" altLang="en-US"/>
          </a:p>
        </p:txBody>
      </p:sp>
    </p:spTree>
    <p:extLst>
      <p:ext uri="{BB962C8B-B14F-4D97-AF65-F5344CB8AC3E}">
        <p14:creationId xmlns:p14="http://schemas.microsoft.com/office/powerpoint/2010/main" val="7247911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CFC183FB-D67B-4285-9EAE-F44446CF1A52}" type="slidenum">
              <a:rPr kumimoji="1" lang="ja-JP" altLang="en-US" smtClean="0"/>
              <a:t>1</a:t>
            </a:fld>
            <a:endParaRPr kumimoji="1" lang="ja-JP" altLang="en-US"/>
          </a:p>
        </p:txBody>
      </p:sp>
    </p:spTree>
    <p:extLst>
      <p:ext uri="{BB962C8B-B14F-4D97-AF65-F5344CB8AC3E}">
        <p14:creationId xmlns:p14="http://schemas.microsoft.com/office/powerpoint/2010/main" val="69729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1DED78-3B71-4623-9580-BD81B94CCFD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630C4-3458-43A2-A8D1-B0F8B4B8E49C}" type="slidenum">
              <a:rPr kumimoji="1" lang="ja-JP" altLang="en-US" smtClean="0"/>
              <a:t>‹#›</a:t>
            </a:fld>
            <a:endParaRPr kumimoji="1" lang="ja-JP" altLang="en-US"/>
          </a:p>
        </p:txBody>
      </p:sp>
    </p:spTree>
    <p:extLst>
      <p:ext uri="{BB962C8B-B14F-4D97-AF65-F5344CB8AC3E}">
        <p14:creationId xmlns:p14="http://schemas.microsoft.com/office/powerpoint/2010/main" val="397232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1DED78-3B71-4623-9580-BD81B94CCFD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630C4-3458-43A2-A8D1-B0F8B4B8E49C}" type="slidenum">
              <a:rPr kumimoji="1" lang="ja-JP" altLang="en-US" smtClean="0"/>
              <a:t>‹#›</a:t>
            </a:fld>
            <a:endParaRPr kumimoji="1" lang="ja-JP" altLang="en-US"/>
          </a:p>
        </p:txBody>
      </p:sp>
    </p:spTree>
    <p:extLst>
      <p:ext uri="{BB962C8B-B14F-4D97-AF65-F5344CB8AC3E}">
        <p14:creationId xmlns:p14="http://schemas.microsoft.com/office/powerpoint/2010/main" val="223576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1DED78-3B71-4623-9580-BD81B94CCFD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630C4-3458-43A2-A8D1-B0F8B4B8E49C}" type="slidenum">
              <a:rPr kumimoji="1" lang="ja-JP" altLang="en-US" smtClean="0"/>
              <a:t>‹#›</a:t>
            </a:fld>
            <a:endParaRPr kumimoji="1" lang="ja-JP" altLang="en-US"/>
          </a:p>
        </p:txBody>
      </p:sp>
    </p:spTree>
    <p:extLst>
      <p:ext uri="{BB962C8B-B14F-4D97-AF65-F5344CB8AC3E}">
        <p14:creationId xmlns:p14="http://schemas.microsoft.com/office/powerpoint/2010/main" val="385141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1DED78-3B71-4623-9580-BD81B94CCFD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630C4-3458-43A2-A8D1-B0F8B4B8E49C}" type="slidenum">
              <a:rPr kumimoji="1" lang="ja-JP" altLang="en-US" smtClean="0"/>
              <a:t>‹#›</a:t>
            </a:fld>
            <a:endParaRPr kumimoji="1" lang="ja-JP" altLang="en-US"/>
          </a:p>
        </p:txBody>
      </p:sp>
      <p:grpSp>
        <p:nvGrpSpPr>
          <p:cNvPr id="7" name="グループ化 6">
            <a:extLst>
              <a:ext uri="{FF2B5EF4-FFF2-40B4-BE49-F238E27FC236}">
                <a16:creationId xmlns:a16="http://schemas.microsoft.com/office/drawing/2014/main" id="{7FFD46DD-AC65-CB80-8C9D-91ADD8D90F84}"/>
              </a:ext>
            </a:extLst>
          </p:cNvPr>
          <p:cNvGrpSpPr/>
          <p:nvPr userDrawn="1"/>
        </p:nvGrpSpPr>
        <p:grpSpPr>
          <a:xfrm>
            <a:off x="66955" y="63816"/>
            <a:ext cx="9010089" cy="556386"/>
            <a:chOff x="135204" y="12700"/>
            <a:chExt cx="9619200" cy="600075"/>
          </a:xfrm>
        </p:grpSpPr>
        <p:sp>
          <p:nvSpPr>
            <p:cNvPr id="8" name="Rectangle 2">
              <a:extLst>
                <a:ext uri="{FF2B5EF4-FFF2-40B4-BE49-F238E27FC236}">
                  <a16:creationId xmlns:a16="http://schemas.microsoft.com/office/drawing/2014/main" id="{1C8E54C9-5D78-2A74-0272-DA80CA0BAD6F}"/>
                </a:ext>
              </a:extLst>
            </p:cNvPr>
            <p:cNvSpPr>
              <a:spLocks noChangeArrowheads="1"/>
            </p:cNvSpPr>
            <p:nvPr userDrawn="1"/>
          </p:nvSpPr>
          <p:spPr bwMode="auto">
            <a:xfrm>
              <a:off x="135204" y="12700"/>
              <a:ext cx="9619200" cy="595313"/>
            </a:xfrm>
            <a:prstGeom prst="rect">
              <a:avLst/>
            </a:prstGeom>
            <a:noFill/>
            <a:ln w="9525" algn="ctr">
              <a:solidFill>
                <a:srgbClr val="4B4B4B"/>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53882" dir="2700000" algn="ctr" rotWithShape="0">
                      <a:srgbClr val="33CC33">
                        <a:alpha val="50000"/>
                      </a:srgbClr>
                    </a:outerShdw>
                  </a:effectLst>
                </a14:hiddenEffects>
              </a:ext>
            </a:extLst>
          </p:spPr>
          <p:txBody>
            <a:bodyPr wrap="none" anchor="ctr"/>
            <a:lstStyle/>
            <a:p>
              <a:endParaRPr lang="ja-JP" altLang="en-US" dirty="0"/>
            </a:p>
          </p:txBody>
        </p:sp>
        <p:sp>
          <p:nvSpPr>
            <p:cNvPr id="9" name="Rectangle 3">
              <a:extLst>
                <a:ext uri="{FF2B5EF4-FFF2-40B4-BE49-F238E27FC236}">
                  <a16:creationId xmlns:a16="http://schemas.microsoft.com/office/drawing/2014/main" id="{0F5918C1-50B0-0669-C8F9-3CD4CD865895}"/>
                </a:ext>
              </a:extLst>
            </p:cNvPr>
            <p:cNvSpPr>
              <a:spLocks noChangeArrowheads="1"/>
            </p:cNvSpPr>
            <p:nvPr userDrawn="1"/>
          </p:nvSpPr>
          <p:spPr bwMode="auto">
            <a:xfrm>
              <a:off x="1573257" y="12700"/>
              <a:ext cx="8181147" cy="593725"/>
            </a:xfrm>
            <a:prstGeom prst="rect">
              <a:avLst/>
            </a:prstGeom>
            <a:solidFill>
              <a:schemeClr val="tx1">
                <a:lumMod val="65000"/>
                <a:lumOff val="35000"/>
              </a:schemeClr>
            </a:solidFill>
            <a:ln>
              <a:noFill/>
            </a:ln>
            <a:effectLst/>
          </p:spPr>
          <p:txBody>
            <a:bodyPr wrap="none" anchor="ctr"/>
            <a:lstStyle/>
            <a:p>
              <a:endParaRPr lang="ja-JP" altLang="en-US" dirty="0">
                <a:highlight>
                  <a:srgbClr val="595959"/>
                </a:highlight>
              </a:endParaRPr>
            </a:p>
          </p:txBody>
        </p:sp>
        <p:sp>
          <p:nvSpPr>
            <p:cNvPr id="10" name="Line 4">
              <a:extLst>
                <a:ext uri="{FF2B5EF4-FFF2-40B4-BE49-F238E27FC236}">
                  <a16:creationId xmlns:a16="http://schemas.microsoft.com/office/drawing/2014/main" id="{604480DD-EBE8-86A3-12B7-3D529A478075}"/>
                </a:ext>
              </a:extLst>
            </p:cNvPr>
            <p:cNvSpPr>
              <a:spLocks noChangeShapeType="1"/>
            </p:cNvSpPr>
            <p:nvPr userDrawn="1"/>
          </p:nvSpPr>
          <p:spPr bwMode="auto">
            <a:xfrm>
              <a:off x="4285810" y="346075"/>
              <a:ext cx="0" cy="26670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Line 5">
              <a:extLst>
                <a:ext uri="{FF2B5EF4-FFF2-40B4-BE49-F238E27FC236}">
                  <a16:creationId xmlns:a16="http://schemas.microsoft.com/office/drawing/2014/main" id="{7D655E55-D5F9-1D91-85B7-BC971599F880}"/>
                </a:ext>
              </a:extLst>
            </p:cNvPr>
            <p:cNvSpPr>
              <a:spLocks noChangeShapeType="1"/>
            </p:cNvSpPr>
            <p:nvPr userDrawn="1"/>
          </p:nvSpPr>
          <p:spPr bwMode="auto">
            <a:xfrm flipV="1">
              <a:off x="1421041" y="346075"/>
              <a:ext cx="8331200"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pic>
        <p:nvPicPr>
          <p:cNvPr id="2" name="図 1" descr="挿絵, 抽象 が含まれている画像&#10;&#10;自動的に生成された説明">
            <a:extLst>
              <a:ext uri="{FF2B5EF4-FFF2-40B4-BE49-F238E27FC236}">
                <a16:creationId xmlns:a16="http://schemas.microsoft.com/office/drawing/2014/main" id="{F0B62BDD-8B99-547D-A529-C460CB8F60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462" y="204094"/>
            <a:ext cx="1088908" cy="269942"/>
          </a:xfrm>
          <a:prstGeom prst="rect">
            <a:avLst/>
          </a:prstGeom>
        </p:spPr>
      </p:pic>
    </p:spTree>
    <p:extLst>
      <p:ext uri="{BB962C8B-B14F-4D97-AF65-F5344CB8AC3E}">
        <p14:creationId xmlns:p14="http://schemas.microsoft.com/office/powerpoint/2010/main" val="161490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41DED78-3B71-4623-9580-BD81B94CCFD6}" type="datetimeFigureOut">
              <a:rPr kumimoji="1" lang="ja-JP" altLang="en-US" smtClean="0"/>
              <a:t>2025/1/22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B5630C4-3458-43A2-A8D1-B0F8B4B8E49C}" type="slidenum">
              <a:rPr kumimoji="1" lang="ja-JP" altLang="en-US" smtClean="0"/>
              <a:t>‹#›</a:t>
            </a:fld>
            <a:endParaRPr kumimoji="1" lang="ja-JP" altLang="en-US"/>
          </a:p>
        </p:txBody>
      </p:sp>
    </p:spTree>
    <p:extLst>
      <p:ext uri="{BB962C8B-B14F-4D97-AF65-F5344CB8AC3E}">
        <p14:creationId xmlns:p14="http://schemas.microsoft.com/office/powerpoint/2010/main" val="218751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41DED78-3B71-4623-9580-BD81B94CCFD6}"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5630C4-3458-43A2-A8D1-B0F8B4B8E49C}" type="slidenum">
              <a:rPr kumimoji="1" lang="ja-JP" altLang="en-US" smtClean="0"/>
              <a:t>‹#›</a:t>
            </a:fld>
            <a:endParaRPr kumimoji="1" lang="ja-JP" altLang="en-US"/>
          </a:p>
        </p:txBody>
      </p:sp>
    </p:spTree>
    <p:extLst>
      <p:ext uri="{BB962C8B-B14F-4D97-AF65-F5344CB8AC3E}">
        <p14:creationId xmlns:p14="http://schemas.microsoft.com/office/powerpoint/2010/main" val="162368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1DED78-3B71-4623-9580-BD81B94CCFD6}" type="datetimeFigureOut">
              <a:rPr kumimoji="1" lang="ja-JP" altLang="en-US" smtClean="0"/>
              <a:t>2025/1/22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B5630C4-3458-43A2-A8D1-B0F8B4B8E49C}" type="slidenum">
              <a:rPr kumimoji="1" lang="ja-JP" altLang="en-US" smtClean="0"/>
              <a:t>‹#›</a:t>
            </a:fld>
            <a:endParaRPr kumimoji="1" lang="ja-JP" altLang="en-US"/>
          </a:p>
        </p:txBody>
      </p:sp>
    </p:spTree>
    <p:extLst>
      <p:ext uri="{BB962C8B-B14F-4D97-AF65-F5344CB8AC3E}">
        <p14:creationId xmlns:p14="http://schemas.microsoft.com/office/powerpoint/2010/main" val="1956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41DED78-3B71-4623-9580-BD81B94CCFD6}" type="datetimeFigureOut">
              <a:rPr kumimoji="1" lang="ja-JP" altLang="en-US" smtClean="0"/>
              <a:t>2025/1/22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B5630C4-3458-43A2-A8D1-B0F8B4B8E49C}" type="slidenum">
              <a:rPr kumimoji="1" lang="ja-JP" altLang="en-US" smtClean="0"/>
              <a:t>‹#›</a:t>
            </a:fld>
            <a:endParaRPr kumimoji="1" lang="ja-JP" altLang="en-US"/>
          </a:p>
        </p:txBody>
      </p:sp>
    </p:spTree>
    <p:extLst>
      <p:ext uri="{BB962C8B-B14F-4D97-AF65-F5344CB8AC3E}">
        <p14:creationId xmlns:p14="http://schemas.microsoft.com/office/powerpoint/2010/main" val="63611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DED78-3B71-4623-9580-BD81B94CCFD6}" type="datetimeFigureOut">
              <a:rPr kumimoji="1" lang="ja-JP" altLang="en-US" smtClean="0"/>
              <a:t>2025/1/22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B5630C4-3458-43A2-A8D1-B0F8B4B8E49C}" type="slidenum">
              <a:rPr kumimoji="1" lang="ja-JP" altLang="en-US" smtClean="0"/>
              <a:t>‹#›</a:t>
            </a:fld>
            <a:endParaRPr kumimoji="1" lang="ja-JP" altLang="en-US"/>
          </a:p>
        </p:txBody>
      </p:sp>
    </p:spTree>
    <p:extLst>
      <p:ext uri="{BB962C8B-B14F-4D97-AF65-F5344CB8AC3E}">
        <p14:creationId xmlns:p14="http://schemas.microsoft.com/office/powerpoint/2010/main" val="31208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1DED78-3B71-4623-9580-BD81B94CCFD6}"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5630C4-3458-43A2-A8D1-B0F8B4B8E49C}" type="slidenum">
              <a:rPr kumimoji="1" lang="ja-JP" altLang="en-US" smtClean="0"/>
              <a:t>‹#›</a:t>
            </a:fld>
            <a:endParaRPr kumimoji="1" lang="ja-JP" altLang="en-US"/>
          </a:p>
        </p:txBody>
      </p:sp>
    </p:spTree>
    <p:extLst>
      <p:ext uri="{BB962C8B-B14F-4D97-AF65-F5344CB8AC3E}">
        <p14:creationId xmlns:p14="http://schemas.microsoft.com/office/powerpoint/2010/main" val="107292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1DED78-3B71-4623-9580-BD81B94CCFD6}" type="datetimeFigureOut">
              <a:rPr kumimoji="1" lang="ja-JP" altLang="en-US" smtClean="0"/>
              <a:t>2025/1/22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B5630C4-3458-43A2-A8D1-B0F8B4B8E49C}" type="slidenum">
              <a:rPr kumimoji="1" lang="ja-JP" altLang="en-US" smtClean="0"/>
              <a:t>‹#›</a:t>
            </a:fld>
            <a:endParaRPr kumimoji="1" lang="ja-JP" altLang="en-US"/>
          </a:p>
        </p:txBody>
      </p:sp>
    </p:spTree>
    <p:extLst>
      <p:ext uri="{BB962C8B-B14F-4D97-AF65-F5344CB8AC3E}">
        <p14:creationId xmlns:p14="http://schemas.microsoft.com/office/powerpoint/2010/main" val="250300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1DED78-3B71-4623-9580-BD81B94CCFD6}" type="datetimeFigureOut">
              <a:rPr kumimoji="1" lang="ja-JP" altLang="en-US" smtClean="0"/>
              <a:t>2025/1/22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5630C4-3458-43A2-A8D1-B0F8B4B8E49C}" type="slidenum">
              <a:rPr kumimoji="1" lang="ja-JP" altLang="en-US" smtClean="0"/>
              <a:t>‹#›</a:t>
            </a:fld>
            <a:endParaRPr kumimoji="1" lang="ja-JP" altLang="en-US"/>
          </a:p>
        </p:txBody>
      </p:sp>
    </p:spTree>
    <p:extLst>
      <p:ext uri="{BB962C8B-B14F-4D97-AF65-F5344CB8AC3E}">
        <p14:creationId xmlns:p14="http://schemas.microsoft.com/office/powerpoint/2010/main" val="1367545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pngall.com/instagram-png/download/55717"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a:extLst>
              <a:ext uri="{FF2B5EF4-FFF2-40B4-BE49-F238E27FC236}">
                <a16:creationId xmlns:a16="http://schemas.microsoft.com/office/drawing/2014/main" id="{9E35E713-FF1A-B900-30E5-EB6262C72882}"/>
              </a:ext>
            </a:extLst>
          </p:cNvPr>
          <p:cNvSpPr txBox="1"/>
          <p:nvPr/>
        </p:nvSpPr>
        <p:spPr>
          <a:xfrm>
            <a:off x="1431760" y="59669"/>
            <a:ext cx="5842001" cy="338554"/>
          </a:xfrm>
          <a:prstGeom prst="rect">
            <a:avLst/>
          </a:prstGeom>
          <a:noFill/>
        </p:spPr>
        <p:txBody>
          <a:bodyPr wrap="square" rtlCol="0">
            <a:spAutoFit/>
          </a:bodyPr>
          <a:lstStyle/>
          <a:p>
            <a:r>
              <a:rPr kumimoji="1" lang="ja-JP" altLang="en-US" sz="1200" b="1" dirty="0">
                <a:solidFill>
                  <a:schemeClr val="bg1"/>
                </a:solidFill>
                <a:latin typeface="BIZ UD明朝 Medium" panose="02020500000000000000" pitchFamily="17" charset="-128"/>
                <a:ea typeface="BIZ UD明朝 Medium" panose="02020500000000000000" pitchFamily="17" charset="-128"/>
              </a:rPr>
              <a:t>ベリティスウォール　</a:t>
            </a:r>
            <a:r>
              <a:rPr kumimoji="1" lang="ja-JP" altLang="en-US" sz="1600" b="1" dirty="0">
                <a:solidFill>
                  <a:schemeClr val="bg1"/>
                </a:solidFill>
                <a:latin typeface="BIZ UD明朝 Medium" panose="02020500000000000000" pitchFamily="17" charset="-128"/>
                <a:ea typeface="BIZ UD明朝 Medium" panose="02020500000000000000" pitchFamily="17" charset="-128"/>
              </a:rPr>
              <a:t>マグネット・ペグ・パネリング・不燃</a:t>
            </a:r>
            <a:endParaRPr kumimoji="1" lang="ja-JP" altLang="en-US" sz="1050" b="1" dirty="0">
              <a:solidFill>
                <a:schemeClr val="bg1"/>
              </a:solidFill>
              <a:latin typeface="BIZ UD明朝 Medium" panose="02020500000000000000" pitchFamily="17" charset="-128"/>
              <a:ea typeface="BIZ UD明朝 Medium" panose="02020500000000000000" pitchFamily="17" charset="-128"/>
            </a:endParaRPr>
          </a:p>
        </p:txBody>
      </p:sp>
      <p:sp>
        <p:nvSpPr>
          <p:cNvPr id="7" name="正方形/長方形 6">
            <a:extLst>
              <a:ext uri="{FF2B5EF4-FFF2-40B4-BE49-F238E27FC236}">
                <a16:creationId xmlns:a16="http://schemas.microsoft.com/office/drawing/2014/main" id="{19C42BB6-470D-3FCF-1B9F-16F63205B2A7}"/>
              </a:ext>
            </a:extLst>
          </p:cNvPr>
          <p:cNvSpPr/>
          <p:nvPr/>
        </p:nvSpPr>
        <p:spPr>
          <a:xfrm>
            <a:off x="4659807" y="1098000"/>
            <a:ext cx="2023958" cy="288000"/>
          </a:xfrm>
          <a:prstGeom prst="rect">
            <a:avLst/>
          </a:prstGeom>
          <a:solidFill>
            <a:schemeClr val="tx1">
              <a:lumMod val="65000"/>
              <a:lumOff val="3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 name="正方形/長方形 2">
            <a:extLst>
              <a:ext uri="{FF2B5EF4-FFF2-40B4-BE49-F238E27FC236}">
                <a16:creationId xmlns:a16="http://schemas.microsoft.com/office/drawing/2014/main" id="{0DF0AE76-CDFE-DF92-BCEF-5428B705720A}"/>
              </a:ext>
            </a:extLst>
          </p:cNvPr>
          <p:cNvSpPr/>
          <p:nvPr/>
        </p:nvSpPr>
        <p:spPr>
          <a:xfrm>
            <a:off x="295200" y="1098000"/>
            <a:ext cx="4222568" cy="288000"/>
          </a:xfrm>
          <a:prstGeom prst="rect">
            <a:avLst/>
          </a:prstGeom>
          <a:solidFill>
            <a:schemeClr val="tx1">
              <a:lumMod val="65000"/>
              <a:lumOff val="3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E1E6E4BB-FA0C-42E6-AAF5-35C793D3CA8A}"/>
              </a:ext>
            </a:extLst>
          </p:cNvPr>
          <p:cNvSpPr/>
          <p:nvPr/>
        </p:nvSpPr>
        <p:spPr>
          <a:xfrm rot="5400000">
            <a:off x="2288344" y="2330391"/>
            <a:ext cx="1654884" cy="59676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96906" rtl="0" eaLnBrk="1" latinLnBrk="0" hangingPunct="1">
              <a:defRPr sz="1169" kern="1200">
                <a:solidFill>
                  <a:schemeClr val="lt1"/>
                </a:solidFill>
                <a:latin typeface="+mn-lt"/>
                <a:ea typeface="+mn-ea"/>
                <a:cs typeface="+mn-cs"/>
              </a:defRPr>
            </a:lvl1pPr>
            <a:lvl2pPr marL="296906" algn="l" defTabSz="296906" rtl="0" eaLnBrk="1" latinLnBrk="0" hangingPunct="1">
              <a:defRPr sz="1169" kern="1200">
                <a:solidFill>
                  <a:schemeClr val="lt1"/>
                </a:solidFill>
                <a:latin typeface="+mn-lt"/>
                <a:ea typeface="+mn-ea"/>
                <a:cs typeface="+mn-cs"/>
              </a:defRPr>
            </a:lvl2pPr>
            <a:lvl3pPr marL="593811" algn="l" defTabSz="296906" rtl="0" eaLnBrk="1" latinLnBrk="0" hangingPunct="1">
              <a:defRPr sz="1169" kern="1200">
                <a:solidFill>
                  <a:schemeClr val="lt1"/>
                </a:solidFill>
                <a:latin typeface="+mn-lt"/>
                <a:ea typeface="+mn-ea"/>
                <a:cs typeface="+mn-cs"/>
              </a:defRPr>
            </a:lvl3pPr>
            <a:lvl4pPr marL="890717" algn="l" defTabSz="296906" rtl="0" eaLnBrk="1" latinLnBrk="0" hangingPunct="1">
              <a:defRPr sz="1169" kern="1200">
                <a:solidFill>
                  <a:schemeClr val="lt1"/>
                </a:solidFill>
                <a:latin typeface="+mn-lt"/>
                <a:ea typeface="+mn-ea"/>
                <a:cs typeface="+mn-cs"/>
              </a:defRPr>
            </a:lvl4pPr>
            <a:lvl5pPr marL="1187623" algn="l" defTabSz="296906" rtl="0" eaLnBrk="1" latinLnBrk="0" hangingPunct="1">
              <a:defRPr sz="1169" kern="1200">
                <a:solidFill>
                  <a:schemeClr val="lt1"/>
                </a:solidFill>
                <a:latin typeface="+mn-lt"/>
                <a:ea typeface="+mn-ea"/>
                <a:cs typeface="+mn-cs"/>
              </a:defRPr>
            </a:lvl5pPr>
            <a:lvl6pPr marL="1484528" algn="l" defTabSz="296906" rtl="0" eaLnBrk="1" latinLnBrk="0" hangingPunct="1">
              <a:defRPr sz="1169" kern="1200">
                <a:solidFill>
                  <a:schemeClr val="lt1"/>
                </a:solidFill>
                <a:latin typeface="+mn-lt"/>
                <a:ea typeface="+mn-ea"/>
                <a:cs typeface="+mn-cs"/>
              </a:defRPr>
            </a:lvl6pPr>
            <a:lvl7pPr marL="1781434" algn="l" defTabSz="296906" rtl="0" eaLnBrk="1" latinLnBrk="0" hangingPunct="1">
              <a:defRPr sz="1169" kern="1200">
                <a:solidFill>
                  <a:schemeClr val="lt1"/>
                </a:solidFill>
                <a:latin typeface="+mn-lt"/>
                <a:ea typeface="+mn-ea"/>
                <a:cs typeface="+mn-cs"/>
              </a:defRPr>
            </a:lvl7pPr>
            <a:lvl8pPr marL="2078340" algn="l" defTabSz="296906" rtl="0" eaLnBrk="1" latinLnBrk="0" hangingPunct="1">
              <a:defRPr sz="1169" kern="1200">
                <a:solidFill>
                  <a:schemeClr val="lt1"/>
                </a:solidFill>
                <a:latin typeface="+mn-lt"/>
                <a:ea typeface="+mn-ea"/>
                <a:cs typeface="+mn-cs"/>
              </a:defRPr>
            </a:lvl8pPr>
            <a:lvl9pPr marL="2375245" algn="l" defTabSz="296906" rtl="0" eaLnBrk="1" latinLnBrk="0" hangingPunct="1">
              <a:defRPr sz="1169" kern="1200">
                <a:solidFill>
                  <a:schemeClr val="lt1"/>
                </a:solidFill>
                <a:latin typeface="+mn-lt"/>
                <a:ea typeface="+mn-ea"/>
                <a:cs typeface="+mn-cs"/>
              </a:defRPr>
            </a:lvl9pPr>
          </a:lstStyle>
          <a:p>
            <a:pPr algn="ctr"/>
            <a:endParaRPr kumimoji="1" lang="ja-JP" altLang="en-US" sz="750" dirty="0"/>
          </a:p>
        </p:txBody>
      </p:sp>
      <p:sp>
        <p:nvSpPr>
          <p:cNvPr id="15" name="正方形/長方形 14">
            <a:extLst>
              <a:ext uri="{FF2B5EF4-FFF2-40B4-BE49-F238E27FC236}">
                <a16:creationId xmlns:a16="http://schemas.microsoft.com/office/drawing/2014/main" id="{334B0776-4D14-1ECF-736F-6524365CC810}"/>
              </a:ext>
            </a:extLst>
          </p:cNvPr>
          <p:cNvSpPr/>
          <p:nvPr/>
        </p:nvSpPr>
        <p:spPr>
          <a:xfrm>
            <a:off x="131986" y="4393025"/>
            <a:ext cx="5967599" cy="252000"/>
          </a:xfrm>
          <a:prstGeom prst="rect">
            <a:avLst/>
          </a:prstGeom>
          <a:solidFill>
            <a:schemeClr val="tx1">
              <a:lumMod val="65000"/>
              <a:lumOff val="3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822A8F3-56AF-33A2-096F-D31A396064FD}"/>
              </a:ext>
            </a:extLst>
          </p:cNvPr>
          <p:cNvSpPr txBox="1"/>
          <p:nvPr/>
        </p:nvSpPr>
        <p:spPr>
          <a:xfrm>
            <a:off x="171347" y="4403518"/>
            <a:ext cx="5967598" cy="288000"/>
          </a:xfrm>
          <a:prstGeom prst="rect">
            <a:avLst/>
          </a:prstGeom>
          <a:noFill/>
        </p:spPr>
        <p:txBody>
          <a:bodyPr wrap="square" rtlCol="0">
            <a:spAutoFit/>
          </a:bodyPr>
          <a:lstStyle/>
          <a:p>
            <a:pPr algn="ctr"/>
            <a:r>
              <a:rPr kumimoji="1" lang="ja-JP" altLang="en-US" sz="900" dirty="0">
                <a:solidFill>
                  <a:schemeClr val="bg1"/>
                </a:solidFill>
                <a:latin typeface="BIZ UD明朝 Medium" panose="02020500000000000000" pitchFamily="17" charset="-128"/>
                <a:ea typeface="BIZ UD明朝 Medium" panose="02020500000000000000" pitchFamily="17" charset="-128"/>
              </a:rPr>
              <a:t>ベリティスドアと同柄の１４柄をご用意　カラーコーディネイトが楽しめます</a:t>
            </a:r>
            <a:endParaRPr kumimoji="1" lang="ja-JP" altLang="en-US" sz="700" dirty="0">
              <a:solidFill>
                <a:schemeClr val="bg1"/>
              </a:solidFill>
              <a:latin typeface="BIZ UD明朝 Medium" panose="02020500000000000000" pitchFamily="17" charset="-128"/>
              <a:ea typeface="BIZ UD明朝 Medium" panose="02020500000000000000" pitchFamily="17" charset="-128"/>
            </a:endParaRPr>
          </a:p>
        </p:txBody>
      </p:sp>
      <p:sp>
        <p:nvSpPr>
          <p:cNvPr id="51" name="正方形/長方形 50">
            <a:extLst>
              <a:ext uri="{FF2B5EF4-FFF2-40B4-BE49-F238E27FC236}">
                <a16:creationId xmlns:a16="http://schemas.microsoft.com/office/drawing/2014/main" id="{50161272-5A41-6022-5DC3-32CB3EE154E6}"/>
              </a:ext>
            </a:extLst>
          </p:cNvPr>
          <p:cNvSpPr/>
          <p:nvPr/>
        </p:nvSpPr>
        <p:spPr>
          <a:xfrm>
            <a:off x="4659807" y="3626327"/>
            <a:ext cx="783293" cy="2060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2">
                    <a:lumMod val="25000"/>
                  </a:schemeClr>
                </a:solidFill>
                <a:latin typeface="BIZ UD明朝 Medium" panose="02020500000000000000" pitchFamily="17" charset="-128"/>
                <a:ea typeface="BIZ UD明朝 Medium" panose="02020500000000000000" pitchFamily="17" charset="-128"/>
              </a:rPr>
              <a:t>パネリング</a:t>
            </a:r>
          </a:p>
        </p:txBody>
      </p:sp>
      <p:pic>
        <p:nvPicPr>
          <p:cNvPr id="19" name="図 18">
            <a:extLst>
              <a:ext uri="{FF2B5EF4-FFF2-40B4-BE49-F238E27FC236}">
                <a16:creationId xmlns:a16="http://schemas.microsoft.com/office/drawing/2014/main" id="{EF8D0D84-B56D-6D43-75B7-1B7306457F2A}"/>
              </a:ext>
            </a:extLst>
          </p:cNvPr>
          <p:cNvPicPr>
            <a:picLocks noChangeAspect="1"/>
          </p:cNvPicPr>
          <p:nvPr/>
        </p:nvPicPr>
        <p:blipFill rotWithShape="1">
          <a:blip r:embed="rId3"/>
          <a:srcRect l="12411" t="17263" r="21720" b="-1"/>
          <a:stretch/>
        </p:blipFill>
        <p:spPr>
          <a:xfrm>
            <a:off x="295201" y="1473265"/>
            <a:ext cx="2066252" cy="2160859"/>
          </a:xfrm>
          <a:prstGeom prst="rect">
            <a:avLst/>
          </a:prstGeom>
          <a:noFill/>
          <a:ln w="3175">
            <a:solidFill>
              <a:schemeClr val="bg1">
                <a:lumMod val="75000"/>
              </a:schemeClr>
            </a:solidFill>
          </a:ln>
        </p:spPr>
      </p:pic>
      <p:sp>
        <p:nvSpPr>
          <p:cNvPr id="49" name="正方形/長方形 48">
            <a:extLst>
              <a:ext uri="{FF2B5EF4-FFF2-40B4-BE49-F238E27FC236}">
                <a16:creationId xmlns:a16="http://schemas.microsoft.com/office/drawing/2014/main" id="{DBE0F0AD-5FF3-8FA0-ECA7-F2514777C5E6}"/>
              </a:ext>
            </a:extLst>
          </p:cNvPr>
          <p:cNvSpPr/>
          <p:nvPr/>
        </p:nvSpPr>
        <p:spPr>
          <a:xfrm>
            <a:off x="297222" y="3631957"/>
            <a:ext cx="819795" cy="1692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2">
                    <a:lumMod val="25000"/>
                  </a:schemeClr>
                </a:solidFill>
                <a:latin typeface="BIZ UD明朝 Medium" panose="02020500000000000000" pitchFamily="17" charset="-128"/>
                <a:ea typeface="BIZ UD明朝 Medium" panose="02020500000000000000" pitchFamily="17" charset="-128"/>
              </a:rPr>
              <a:t>マグネット</a:t>
            </a:r>
          </a:p>
        </p:txBody>
      </p:sp>
      <p:sp>
        <p:nvSpPr>
          <p:cNvPr id="50" name="正方形/長方形 49">
            <a:extLst>
              <a:ext uri="{FF2B5EF4-FFF2-40B4-BE49-F238E27FC236}">
                <a16:creationId xmlns:a16="http://schemas.microsoft.com/office/drawing/2014/main" id="{04547C98-70FE-F851-9BD4-D2F9E92A6666}"/>
              </a:ext>
            </a:extLst>
          </p:cNvPr>
          <p:cNvSpPr/>
          <p:nvPr/>
        </p:nvSpPr>
        <p:spPr>
          <a:xfrm>
            <a:off x="2495365" y="3629973"/>
            <a:ext cx="720828" cy="1692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2">
                    <a:lumMod val="25000"/>
                  </a:schemeClr>
                </a:solidFill>
                <a:latin typeface="BIZ UD明朝 Medium" panose="02020500000000000000" pitchFamily="17" charset="-128"/>
                <a:ea typeface="BIZ UD明朝 Medium" panose="02020500000000000000" pitchFamily="17" charset="-128"/>
              </a:rPr>
              <a:t>ペグ</a:t>
            </a:r>
          </a:p>
        </p:txBody>
      </p:sp>
      <p:sp>
        <p:nvSpPr>
          <p:cNvPr id="5" name="テキスト ボックス 4">
            <a:extLst>
              <a:ext uri="{FF2B5EF4-FFF2-40B4-BE49-F238E27FC236}">
                <a16:creationId xmlns:a16="http://schemas.microsoft.com/office/drawing/2014/main" id="{356FFF7D-0708-E1BE-0E40-2BF4C010596B}"/>
              </a:ext>
            </a:extLst>
          </p:cNvPr>
          <p:cNvSpPr txBox="1"/>
          <p:nvPr/>
        </p:nvSpPr>
        <p:spPr>
          <a:xfrm>
            <a:off x="525200" y="1131156"/>
            <a:ext cx="3762568" cy="230832"/>
          </a:xfrm>
          <a:prstGeom prst="rect">
            <a:avLst/>
          </a:prstGeom>
          <a:noFill/>
        </p:spPr>
        <p:txBody>
          <a:bodyPr wrap="square">
            <a:spAutoFit/>
          </a:bodyPr>
          <a:lstStyle/>
          <a:p>
            <a:pPr algn="ctr"/>
            <a:r>
              <a:rPr lang="ja-JP" altLang="en-US" sz="900" dirty="0">
                <a:solidFill>
                  <a:schemeClr val="bg1"/>
                </a:solidFill>
                <a:latin typeface="BIZ UD明朝 Medium" panose="02020500000000000000" pitchFamily="17" charset="-128"/>
                <a:ea typeface="BIZ UD明朝 Medium" panose="02020500000000000000" pitchFamily="17" charset="-128"/>
              </a:rPr>
              <a:t>市販のマグネットやフックでデスクまわりを使いやすくカスタマイズ</a:t>
            </a:r>
          </a:p>
        </p:txBody>
      </p:sp>
      <p:sp>
        <p:nvSpPr>
          <p:cNvPr id="8" name="テキスト ボックス 7">
            <a:extLst>
              <a:ext uri="{FF2B5EF4-FFF2-40B4-BE49-F238E27FC236}">
                <a16:creationId xmlns:a16="http://schemas.microsoft.com/office/drawing/2014/main" id="{E663169D-AE5A-72BC-966D-79F0351ACF22}"/>
              </a:ext>
            </a:extLst>
          </p:cNvPr>
          <p:cNvSpPr txBox="1"/>
          <p:nvPr/>
        </p:nvSpPr>
        <p:spPr>
          <a:xfrm>
            <a:off x="4713832" y="1131156"/>
            <a:ext cx="1915909" cy="230832"/>
          </a:xfrm>
          <a:prstGeom prst="rect">
            <a:avLst/>
          </a:prstGeom>
          <a:noFill/>
        </p:spPr>
        <p:txBody>
          <a:bodyPr wrap="none">
            <a:spAutoFit/>
          </a:bodyPr>
          <a:lstStyle/>
          <a:p>
            <a:pPr algn="ctr"/>
            <a:r>
              <a:rPr lang="ja-JP" altLang="en-US" sz="900" dirty="0">
                <a:solidFill>
                  <a:schemeClr val="bg1"/>
                </a:solidFill>
                <a:latin typeface="BIZ UD明朝 Medium" panose="02020500000000000000" pitchFamily="17" charset="-128"/>
                <a:ea typeface="BIZ UD明朝 Medium" panose="02020500000000000000" pitchFamily="17" charset="-128"/>
              </a:rPr>
              <a:t>腰壁に掃除機があたるキズも防ぐ</a:t>
            </a:r>
          </a:p>
        </p:txBody>
      </p:sp>
      <p:pic>
        <p:nvPicPr>
          <p:cNvPr id="4" name="図 3">
            <a:extLst>
              <a:ext uri="{FF2B5EF4-FFF2-40B4-BE49-F238E27FC236}">
                <a16:creationId xmlns:a16="http://schemas.microsoft.com/office/drawing/2014/main" id="{BF6F6274-C081-29AC-E83B-2E177E34154A}"/>
              </a:ext>
            </a:extLst>
          </p:cNvPr>
          <p:cNvPicPr>
            <a:picLocks noChangeAspect="1"/>
          </p:cNvPicPr>
          <p:nvPr/>
        </p:nvPicPr>
        <p:blipFill rotWithShape="1">
          <a:blip r:embed="rId4"/>
          <a:srcRect l="11584" t="26464" r="412"/>
          <a:stretch/>
        </p:blipFill>
        <p:spPr>
          <a:xfrm>
            <a:off x="2319953" y="5117700"/>
            <a:ext cx="3708000" cy="949275"/>
          </a:xfrm>
          <a:prstGeom prst="rect">
            <a:avLst/>
          </a:prstGeom>
        </p:spPr>
      </p:pic>
      <p:pic>
        <p:nvPicPr>
          <p:cNvPr id="25" name="図 24">
            <a:extLst>
              <a:ext uri="{FF2B5EF4-FFF2-40B4-BE49-F238E27FC236}">
                <a16:creationId xmlns:a16="http://schemas.microsoft.com/office/drawing/2014/main" id="{514CB93D-45FE-7BAC-C0F1-DA8C21DE21D3}"/>
              </a:ext>
            </a:extLst>
          </p:cNvPr>
          <p:cNvPicPr>
            <a:picLocks noChangeAspect="1"/>
          </p:cNvPicPr>
          <p:nvPr/>
        </p:nvPicPr>
        <p:blipFill>
          <a:blip r:embed="rId5"/>
          <a:stretch>
            <a:fillRect/>
          </a:stretch>
        </p:blipFill>
        <p:spPr>
          <a:xfrm>
            <a:off x="92461" y="6238311"/>
            <a:ext cx="1130478" cy="434170"/>
          </a:xfrm>
          <a:prstGeom prst="rect">
            <a:avLst/>
          </a:prstGeom>
        </p:spPr>
      </p:pic>
      <p:pic>
        <p:nvPicPr>
          <p:cNvPr id="22" name="図 21">
            <a:extLst>
              <a:ext uri="{FF2B5EF4-FFF2-40B4-BE49-F238E27FC236}">
                <a16:creationId xmlns:a16="http://schemas.microsoft.com/office/drawing/2014/main" id="{D437B0F4-F83B-F64C-E605-A7A9255874B8}"/>
              </a:ext>
            </a:extLst>
          </p:cNvPr>
          <p:cNvPicPr>
            <a:picLocks noChangeAspect="1"/>
          </p:cNvPicPr>
          <p:nvPr/>
        </p:nvPicPr>
        <p:blipFill>
          <a:blip r:embed="rId6"/>
          <a:stretch>
            <a:fillRect/>
          </a:stretch>
        </p:blipFill>
        <p:spPr>
          <a:xfrm>
            <a:off x="6475169" y="5116843"/>
            <a:ext cx="853430" cy="864000"/>
          </a:xfrm>
          <a:prstGeom prst="rect">
            <a:avLst/>
          </a:prstGeom>
        </p:spPr>
      </p:pic>
      <p:sp>
        <p:nvSpPr>
          <p:cNvPr id="27" name="テキスト ボックス 26">
            <a:extLst>
              <a:ext uri="{FF2B5EF4-FFF2-40B4-BE49-F238E27FC236}">
                <a16:creationId xmlns:a16="http://schemas.microsoft.com/office/drawing/2014/main" id="{1AEF8F7C-0884-546D-A4FB-1BE2742D3D3D}"/>
              </a:ext>
            </a:extLst>
          </p:cNvPr>
          <p:cNvSpPr txBox="1"/>
          <p:nvPr/>
        </p:nvSpPr>
        <p:spPr>
          <a:xfrm>
            <a:off x="863368" y="3869561"/>
            <a:ext cx="1696861" cy="307777"/>
          </a:xfrm>
          <a:prstGeom prst="rect">
            <a:avLst/>
          </a:prstGeom>
          <a:noFill/>
        </p:spPr>
        <p:txBody>
          <a:bodyPr wrap="square" rtlCol="0">
            <a:spAutoFit/>
          </a:bodyPr>
          <a:lstStyle/>
          <a:p>
            <a:r>
              <a:rPr kumimoji="1" lang="ja-JP" altLang="en-US" sz="500" dirty="0">
                <a:latin typeface="BIZ UD明朝 Medium" panose="02020500000000000000" pitchFamily="17" charset="-128"/>
                <a:ea typeface="BIZ UD明朝 Medium" panose="02020500000000000000" pitchFamily="17" charset="-128"/>
              </a:rPr>
              <a:t>ベリティスウォール マグネット</a:t>
            </a:r>
            <a:endParaRPr kumimoji="1" lang="en-US" altLang="ja-JP" sz="500" dirty="0">
              <a:latin typeface="BIZ UD明朝 Medium" panose="02020500000000000000" pitchFamily="17" charset="-128"/>
              <a:ea typeface="BIZ UD明朝 Medium" panose="02020500000000000000" pitchFamily="17" charset="-128"/>
            </a:endParaRPr>
          </a:p>
          <a:p>
            <a:r>
              <a:rPr kumimoji="1" lang="ja-JP" altLang="en-US" sz="500" dirty="0">
                <a:latin typeface="BIZ UD明朝 Medium" panose="02020500000000000000" pitchFamily="17" charset="-128"/>
                <a:ea typeface="BIZ UD明朝 Medium" panose="02020500000000000000" pitchFamily="17" charset="-128"/>
              </a:rPr>
              <a:t>組み合わせ希望小売価格　　</a:t>
            </a:r>
            <a:r>
              <a:rPr kumimoji="1" lang="en-US" altLang="ja-JP" sz="900" b="1" dirty="0">
                <a:solidFill>
                  <a:schemeClr val="accent1"/>
                </a:solidFill>
                <a:latin typeface="BIZ UD明朝 Medium" panose="02020500000000000000" pitchFamily="17" charset="-128"/>
                <a:ea typeface="BIZ UD明朝 Medium" panose="02020500000000000000" pitchFamily="17" charset="-128"/>
              </a:rPr>
              <a:t>7.5</a:t>
            </a:r>
            <a:r>
              <a:rPr kumimoji="1" lang="ja-JP" altLang="en-US" sz="500" b="1" dirty="0">
                <a:solidFill>
                  <a:schemeClr val="accent1"/>
                </a:solidFill>
                <a:latin typeface="BIZ UD明朝 Medium" panose="02020500000000000000" pitchFamily="17" charset="-128"/>
                <a:ea typeface="BIZ UD明朝 Medium" panose="02020500000000000000" pitchFamily="17" charset="-128"/>
              </a:rPr>
              <a:t>万円（税抜）</a:t>
            </a:r>
            <a:endParaRPr kumimoji="1" lang="en-US" altLang="ja-JP" sz="500" b="1" dirty="0">
              <a:solidFill>
                <a:schemeClr val="accent1"/>
              </a:solidFill>
              <a:latin typeface="BIZ UD明朝 Medium" panose="02020500000000000000" pitchFamily="17" charset="-128"/>
              <a:ea typeface="BIZ UD明朝 Medium" panose="02020500000000000000" pitchFamily="17" charset="-128"/>
            </a:endParaRPr>
          </a:p>
        </p:txBody>
      </p:sp>
      <p:sp>
        <p:nvSpPr>
          <p:cNvPr id="29" name="テキスト ボックス 28">
            <a:extLst>
              <a:ext uri="{FF2B5EF4-FFF2-40B4-BE49-F238E27FC236}">
                <a16:creationId xmlns:a16="http://schemas.microsoft.com/office/drawing/2014/main" id="{EEA3909F-7CFE-7C0D-F5C2-67B19E44DCD7}"/>
              </a:ext>
            </a:extLst>
          </p:cNvPr>
          <p:cNvSpPr txBox="1"/>
          <p:nvPr/>
        </p:nvSpPr>
        <p:spPr>
          <a:xfrm>
            <a:off x="1628898" y="3624791"/>
            <a:ext cx="825891" cy="169277"/>
          </a:xfrm>
          <a:prstGeom prst="rect">
            <a:avLst/>
          </a:prstGeom>
          <a:noFill/>
        </p:spPr>
        <p:txBody>
          <a:bodyPr wrap="square">
            <a:spAutoFit/>
          </a:bodyPr>
          <a:lstStyle/>
          <a:p>
            <a:r>
              <a:rPr kumimoji="1" lang="en-US" altLang="ja-JP" sz="500" dirty="0">
                <a:latin typeface="BIZ UD明朝 Medium" panose="02020500000000000000" pitchFamily="17" charset="-128"/>
                <a:ea typeface="BIZ UD明朝 Medium" panose="02020500000000000000" pitchFamily="17" charset="-128"/>
              </a:rPr>
              <a:t>〈</a:t>
            </a:r>
            <a:r>
              <a:rPr kumimoji="1" lang="ja-JP" altLang="en-US" sz="500" dirty="0">
                <a:latin typeface="BIZ UD明朝 Medium" panose="02020500000000000000" pitchFamily="17" charset="-128"/>
                <a:ea typeface="BIZ UD明朝 Medium" panose="02020500000000000000" pitchFamily="17" charset="-128"/>
              </a:rPr>
              <a:t>ネイビーオーク柄</a:t>
            </a:r>
            <a:r>
              <a:rPr kumimoji="1" lang="en-US" altLang="ja-JP" sz="500" dirty="0">
                <a:latin typeface="BIZ UD明朝 Medium" panose="02020500000000000000" pitchFamily="17" charset="-128"/>
                <a:ea typeface="BIZ UD明朝 Medium" panose="02020500000000000000" pitchFamily="17" charset="-128"/>
              </a:rPr>
              <a:t>〉</a:t>
            </a:r>
          </a:p>
        </p:txBody>
      </p:sp>
      <p:sp>
        <p:nvSpPr>
          <p:cNvPr id="30" name="テキスト ボックス 29">
            <a:extLst>
              <a:ext uri="{FF2B5EF4-FFF2-40B4-BE49-F238E27FC236}">
                <a16:creationId xmlns:a16="http://schemas.microsoft.com/office/drawing/2014/main" id="{F34D507E-9A07-CFD3-0F6B-977FA36A1E32}"/>
              </a:ext>
            </a:extLst>
          </p:cNvPr>
          <p:cNvSpPr txBox="1"/>
          <p:nvPr/>
        </p:nvSpPr>
        <p:spPr>
          <a:xfrm>
            <a:off x="237147" y="3846477"/>
            <a:ext cx="589562" cy="353943"/>
          </a:xfrm>
          <a:prstGeom prst="rect">
            <a:avLst/>
          </a:prstGeom>
          <a:noFill/>
        </p:spPr>
        <p:txBody>
          <a:bodyPr wrap="square" rtlCol="0">
            <a:spAutoFit/>
          </a:bodyPr>
          <a:lstStyle/>
          <a:p>
            <a:r>
              <a:rPr kumimoji="1" lang="ja-JP" altLang="en-US" sz="600" dirty="0">
                <a:latin typeface="BIZ UD明朝 Medium" panose="02020500000000000000" pitchFamily="17" charset="-128"/>
                <a:ea typeface="BIZ UD明朝 Medium" panose="02020500000000000000" pitchFamily="17" charset="-128"/>
              </a:rPr>
              <a:t>プラン</a:t>
            </a:r>
            <a:r>
              <a:rPr kumimoji="1" lang="en-US" altLang="ja-JP" sz="600" dirty="0">
                <a:latin typeface="BIZ UD明朝 Medium" panose="02020500000000000000" pitchFamily="17" charset="-128"/>
                <a:ea typeface="BIZ UD明朝 Medium" panose="02020500000000000000" pitchFamily="17" charset="-128"/>
              </a:rPr>
              <a:t>No.</a:t>
            </a:r>
          </a:p>
          <a:p>
            <a:endParaRPr kumimoji="1" lang="en-US" altLang="ja-JP" sz="200" dirty="0">
              <a:latin typeface="BIZ UD明朝 Medium" panose="02020500000000000000" pitchFamily="17" charset="-128"/>
              <a:ea typeface="BIZ UD明朝 Medium" panose="02020500000000000000" pitchFamily="17" charset="-128"/>
            </a:endParaRPr>
          </a:p>
          <a:p>
            <a:r>
              <a:rPr kumimoji="1" lang="en-US" altLang="ja-JP" sz="900" dirty="0">
                <a:latin typeface="BIZ UD明朝 Medium" panose="02020500000000000000" pitchFamily="17" charset="-128"/>
                <a:ea typeface="BIZ UD明朝 Medium" panose="02020500000000000000" pitchFamily="17" charset="-128"/>
              </a:rPr>
              <a:t>Ⅴ</a:t>
            </a:r>
            <a:r>
              <a:rPr kumimoji="1" lang="ja-JP" altLang="en-US" sz="900" dirty="0">
                <a:latin typeface="BIZ UD明朝 Medium" panose="02020500000000000000" pitchFamily="17" charset="-128"/>
                <a:ea typeface="BIZ UD明朝 Medium" panose="02020500000000000000" pitchFamily="17" charset="-128"/>
              </a:rPr>
              <a:t>Ｗ</a:t>
            </a:r>
            <a:r>
              <a:rPr kumimoji="1" lang="en-US" altLang="ja-JP" sz="900" dirty="0">
                <a:latin typeface="BIZ UD明朝 Medium" panose="02020500000000000000" pitchFamily="17" charset="-128"/>
                <a:ea typeface="BIZ UD明朝 Medium" panose="02020500000000000000" pitchFamily="17" charset="-128"/>
              </a:rPr>
              <a:t>-11</a:t>
            </a:r>
          </a:p>
        </p:txBody>
      </p:sp>
      <p:cxnSp>
        <p:nvCxnSpPr>
          <p:cNvPr id="40" name="直線コネクタ 39">
            <a:extLst>
              <a:ext uri="{FF2B5EF4-FFF2-40B4-BE49-F238E27FC236}">
                <a16:creationId xmlns:a16="http://schemas.microsoft.com/office/drawing/2014/main" id="{556BB4F0-37E4-CF49-17C3-EE0FEA77823A}"/>
              </a:ext>
            </a:extLst>
          </p:cNvPr>
          <p:cNvCxnSpPr>
            <a:cxnSpLocks/>
          </p:cNvCxnSpPr>
          <p:nvPr/>
        </p:nvCxnSpPr>
        <p:spPr>
          <a:xfrm>
            <a:off x="925024" y="3867675"/>
            <a:ext cx="1440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42" name="直線コネクタ 41">
            <a:extLst>
              <a:ext uri="{FF2B5EF4-FFF2-40B4-BE49-F238E27FC236}">
                <a16:creationId xmlns:a16="http://schemas.microsoft.com/office/drawing/2014/main" id="{E7EF8779-75CF-53B7-65BF-C181930EF249}"/>
              </a:ext>
            </a:extLst>
          </p:cNvPr>
          <p:cNvCxnSpPr>
            <a:cxnSpLocks/>
          </p:cNvCxnSpPr>
          <p:nvPr/>
        </p:nvCxnSpPr>
        <p:spPr>
          <a:xfrm>
            <a:off x="925024" y="4175812"/>
            <a:ext cx="1440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EB73424E-66F0-B44A-339B-188450F7D99C}"/>
              </a:ext>
            </a:extLst>
          </p:cNvPr>
          <p:cNvSpPr txBox="1"/>
          <p:nvPr/>
        </p:nvSpPr>
        <p:spPr>
          <a:xfrm>
            <a:off x="3027142" y="3851187"/>
            <a:ext cx="1696861" cy="307777"/>
          </a:xfrm>
          <a:prstGeom prst="rect">
            <a:avLst/>
          </a:prstGeom>
          <a:noFill/>
        </p:spPr>
        <p:txBody>
          <a:bodyPr wrap="square" rtlCol="0">
            <a:spAutoFit/>
          </a:bodyPr>
          <a:lstStyle/>
          <a:p>
            <a:r>
              <a:rPr kumimoji="1" lang="ja-JP" altLang="en-US" sz="500" dirty="0">
                <a:latin typeface="BIZ UD明朝 Medium" panose="02020500000000000000" pitchFamily="17" charset="-128"/>
                <a:ea typeface="BIZ UD明朝 Medium" panose="02020500000000000000" pitchFamily="17" charset="-128"/>
              </a:rPr>
              <a:t>ベリティスウォール ペグ 　　　</a:t>
            </a:r>
            <a:endParaRPr kumimoji="1" lang="en-US" altLang="ja-JP" sz="500" dirty="0">
              <a:latin typeface="BIZ UD明朝 Medium" panose="02020500000000000000" pitchFamily="17" charset="-128"/>
              <a:ea typeface="BIZ UD明朝 Medium" panose="02020500000000000000" pitchFamily="17" charset="-128"/>
            </a:endParaRPr>
          </a:p>
          <a:p>
            <a:r>
              <a:rPr kumimoji="1" lang="ja-JP" altLang="en-US" sz="500" dirty="0">
                <a:latin typeface="BIZ UD明朝 Medium" panose="02020500000000000000" pitchFamily="17" charset="-128"/>
                <a:ea typeface="BIZ UD明朝 Medium" panose="02020500000000000000" pitchFamily="17" charset="-128"/>
              </a:rPr>
              <a:t>組み合わせ希望小売価格　　</a:t>
            </a:r>
            <a:r>
              <a:rPr kumimoji="1" lang="en-US" altLang="ja-JP" sz="900" b="1" dirty="0">
                <a:solidFill>
                  <a:schemeClr val="accent1"/>
                </a:solidFill>
                <a:latin typeface="BIZ UD明朝 Medium" panose="02020500000000000000" pitchFamily="17" charset="-128"/>
                <a:ea typeface="BIZ UD明朝 Medium" panose="02020500000000000000" pitchFamily="17" charset="-128"/>
              </a:rPr>
              <a:t>5.8</a:t>
            </a:r>
            <a:r>
              <a:rPr kumimoji="1" lang="ja-JP" altLang="en-US" sz="500" b="1" dirty="0">
                <a:solidFill>
                  <a:schemeClr val="accent1"/>
                </a:solidFill>
                <a:latin typeface="BIZ UD明朝 Medium" panose="02020500000000000000" pitchFamily="17" charset="-128"/>
                <a:ea typeface="BIZ UD明朝 Medium" panose="02020500000000000000" pitchFamily="17" charset="-128"/>
              </a:rPr>
              <a:t>万円（税抜）</a:t>
            </a:r>
            <a:endParaRPr kumimoji="1" lang="en-US" altLang="ja-JP" sz="500" dirty="0">
              <a:latin typeface="BIZ UD明朝 Medium" panose="02020500000000000000" pitchFamily="17" charset="-128"/>
              <a:ea typeface="BIZ UD明朝 Medium" panose="02020500000000000000" pitchFamily="17" charset="-128"/>
            </a:endParaRPr>
          </a:p>
        </p:txBody>
      </p:sp>
      <p:sp>
        <p:nvSpPr>
          <p:cNvPr id="45" name="テキスト ボックス 44">
            <a:extLst>
              <a:ext uri="{FF2B5EF4-FFF2-40B4-BE49-F238E27FC236}">
                <a16:creationId xmlns:a16="http://schemas.microsoft.com/office/drawing/2014/main" id="{8B9D08C8-9DBD-8F9B-50AA-53F172668C4C}"/>
              </a:ext>
            </a:extLst>
          </p:cNvPr>
          <p:cNvSpPr txBox="1"/>
          <p:nvPr/>
        </p:nvSpPr>
        <p:spPr>
          <a:xfrm>
            <a:off x="3725635" y="3624791"/>
            <a:ext cx="929258" cy="169277"/>
          </a:xfrm>
          <a:prstGeom prst="rect">
            <a:avLst/>
          </a:prstGeom>
          <a:noFill/>
        </p:spPr>
        <p:txBody>
          <a:bodyPr wrap="square">
            <a:spAutoFit/>
          </a:bodyPr>
          <a:lstStyle/>
          <a:p>
            <a:r>
              <a:rPr kumimoji="1" lang="en-US" altLang="ja-JP" sz="500" dirty="0">
                <a:latin typeface="BIZ UD明朝 Medium" panose="02020500000000000000" pitchFamily="17" charset="-128"/>
                <a:ea typeface="BIZ UD明朝 Medium" panose="02020500000000000000" pitchFamily="17" charset="-128"/>
              </a:rPr>
              <a:t>〈</a:t>
            </a:r>
            <a:r>
              <a:rPr kumimoji="1" lang="ja-JP" altLang="en-US" sz="500" dirty="0">
                <a:latin typeface="BIZ UD明朝 Medium" panose="02020500000000000000" pitchFamily="17" charset="-128"/>
                <a:ea typeface="BIZ UD明朝 Medium" panose="02020500000000000000" pitchFamily="17" charset="-128"/>
              </a:rPr>
              <a:t>しっくいホワイト柄</a:t>
            </a:r>
            <a:r>
              <a:rPr kumimoji="1" lang="en-US" altLang="ja-JP" sz="500" dirty="0">
                <a:latin typeface="BIZ UD明朝 Medium" panose="02020500000000000000" pitchFamily="17" charset="-128"/>
                <a:ea typeface="BIZ UD明朝 Medium" panose="02020500000000000000" pitchFamily="17" charset="-128"/>
              </a:rPr>
              <a:t>〉</a:t>
            </a:r>
          </a:p>
        </p:txBody>
      </p:sp>
      <p:sp>
        <p:nvSpPr>
          <p:cNvPr id="48" name="テキスト ボックス 47">
            <a:extLst>
              <a:ext uri="{FF2B5EF4-FFF2-40B4-BE49-F238E27FC236}">
                <a16:creationId xmlns:a16="http://schemas.microsoft.com/office/drawing/2014/main" id="{1EB07ABB-F090-F471-A7A8-166DC7643FFC}"/>
              </a:ext>
            </a:extLst>
          </p:cNvPr>
          <p:cNvSpPr txBox="1"/>
          <p:nvPr/>
        </p:nvSpPr>
        <p:spPr>
          <a:xfrm>
            <a:off x="2450659" y="3846477"/>
            <a:ext cx="663973" cy="353943"/>
          </a:xfrm>
          <a:prstGeom prst="rect">
            <a:avLst/>
          </a:prstGeom>
          <a:noFill/>
        </p:spPr>
        <p:txBody>
          <a:bodyPr wrap="square" rtlCol="0">
            <a:spAutoFit/>
          </a:bodyPr>
          <a:lstStyle/>
          <a:p>
            <a:r>
              <a:rPr kumimoji="1" lang="ja-JP" altLang="en-US" sz="600" dirty="0">
                <a:latin typeface="BIZ UD明朝 Medium" panose="02020500000000000000" pitchFamily="17" charset="-128"/>
                <a:ea typeface="BIZ UD明朝 Medium" panose="02020500000000000000" pitchFamily="17" charset="-128"/>
              </a:rPr>
              <a:t>プラン</a:t>
            </a:r>
            <a:r>
              <a:rPr kumimoji="1" lang="en-US" altLang="ja-JP" sz="600" dirty="0">
                <a:latin typeface="BIZ UD明朝 Medium" panose="02020500000000000000" pitchFamily="17" charset="-128"/>
                <a:ea typeface="BIZ UD明朝 Medium" panose="02020500000000000000" pitchFamily="17" charset="-128"/>
              </a:rPr>
              <a:t>No.</a:t>
            </a:r>
          </a:p>
          <a:p>
            <a:endParaRPr kumimoji="1" lang="en-US" altLang="ja-JP" sz="200" dirty="0">
              <a:latin typeface="BIZ UD明朝 Medium" panose="02020500000000000000" pitchFamily="17" charset="-128"/>
              <a:ea typeface="BIZ UD明朝 Medium" panose="02020500000000000000" pitchFamily="17" charset="-128"/>
            </a:endParaRPr>
          </a:p>
          <a:p>
            <a:r>
              <a:rPr kumimoji="1" lang="en-US" altLang="ja-JP" sz="900" dirty="0">
                <a:latin typeface="BIZ UD明朝 Medium" panose="02020500000000000000" pitchFamily="17" charset="-128"/>
                <a:ea typeface="BIZ UD明朝 Medium" panose="02020500000000000000" pitchFamily="17" charset="-128"/>
              </a:rPr>
              <a:t>Ⅴ</a:t>
            </a:r>
            <a:r>
              <a:rPr kumimoji="1" lang="ja-JP" altLang="en-US" sz="900" dirty="0">
                <a:latin typeface="BIZ UD明朝 Medium" panose="02020500000000000000" pitchFamily="17" charset="-128"/>
                <a:ea typeface="BIZ UD明朝 Medium" panose="02020500000000000000" pitchFamily="17" charset="-128"/>
              </a:rPr>
              <a:t>Ｗ</a:t>
            </a:r>
            <a:r>
              <a:rPr kumimoji="1" lang="en-US" altLang="ja-JP" sz="900" dirty="0">
                <a:latin typeface="BIZ UD明朝 Medium" panose="02020500000000000000" pitchFamily="17" charset="-128"/>
                <a:ea typeface="BIZ UD明朝 Medium" panose="02020500000000000000" pitchFamily="17" charset="-128"/>
              </a:rPr>
              <a:t>-1</a:t>
            </a:r>
            <a:r>
              <a:rPr kumimoji="1" lang="ja-JP" altLang="en-US" sz="900" dirty="0">
                <a:latin typeface="BIZ UD明朝 Medium" panose="02020500000000000000" pitchFamily="17" charset="-128"/>
                <a:ea typeface="BIZ UD明朝 Medium" panose="02020500000000000000" pitchFamily="17" charset="-128"/>
              </a:rPr>
              <a:t>Ｂ</a:t>
            </a:r>
            <a:endParaRPr kumimoji="1" lang="en-US" altLang="ja-JP" sz="900" dirty="0">
              <a:latin typeface="BIZ UD明朝 Medium" panose="02020500000000000000" pitchFamily="17" charset="-128"/>
              <a:ea typeface="BIZ UD明朝 Medium" panose="02020500000000000000" pitchFamily="17" charset="-128"/>
            </a:endParaRPr>
          </a:p>
        </p:txBody>
      </p:sp>
      <p:cxnSp>
        <p:nvCxnSpPr>
          <p:cNvPr id="52" name="直線コネクタ 51">
            <a:extLst>
              <a:ext uri="{FF2B5EF4-FFF2-40B4-BE49-F238E27FC236}">
                <a16:creationId xmlns:a16="http://schemas.microsoft.com/office/drawing/2014/main" id="{39F8E19B-EC05-71A0-5125-6FA06DC31D25}"/>
              </a:ext>
            </a:extLst>
          </p:cNvPr>
          <p:cNvCxnSpPr>
            <a:cxnSpLocks/>
          </p:cNvCxnSpPr>
          <p:nvPr/>
        </p:nvCxnSpPr>
        <p:spPr>
          <a:xfrm>
            <a:off x="3077768" y="3849301"/>
            <a:ext cx="1440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4" name="直線コネクタ 53">
            <a:extLst>
              <a:ext uri="{FF2B5EF4-FFF2-40B4-BE49-F238E27FC236}">
                <a16:creationId xmlns:a16="http://schemas.microsoft.com/office/drawing/2014/main" id="{4A982394-800F-11BC-7F04-3086E3E55266}"/>
              </a:ext>
            </a:extLst>
          </p:cNvPr>
          <p:cNvCxnSpPr>
            <a:cxnSpLocks/>
          </p:cNvCxnSpPr>
          <p:nvPr/>
        </p:nvCxnSpPr>
        <p:spPr>
          <a:xfrm>
            <a:off x="3077768" y="4157438"/>
            <a:ext cx="1440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9" name="テキスト ボックス 58">
            <a:extLst>
              <a:ext uri="{FF2B5EF4-FFF2-40B4-BE49-F238E27FC236}">
                <a16:creationId xmlns:a16="http://schemas.microsoft.com/office/drawing/2014/main" id="{A6C69471-99DE-246B-4346-7A8FA08E7F0C}"/>
              </a:ext>
            </a:extLst>
          </p:cNvPr>
          <p:cNvSpPr txBox="1"/>
          <p:nvPr/>
        </p:nvSpPr>
        <p:spPr>
          <a:xfrm>
            <a:off x="5077499" y="3870335"/>
            <a:ext cx="1753548" cy="307777"/>
          </a:xfrm>
          <a:prstGeom prst="rect">
            <a:avLst/>
          </a:prstGeom>
          <a:noFill/>
        </p:spPr>
        <p:txBody>
          <a:bodyPr wrap="square" rtlCol="0">
            <a:spAutoFit/>
          </a:bodyPr>
          <a:lstStyle/>
          <a:p>
            <a:r>
              <a:rPr kumimoji="1" lang="ja-JP" altLang="en-US" sz="500" dirty="0">
                <a:latin typeface="BIZ UD明朝 Medium" panose="02020500000000000000" pitchFamily="17" charset="-128"/>
                <a:ea typeface="BIZ UD明朝 Medium" panose="02020500000000000000" pitchFamily="17" charset="-128"/>
              </a:rPr>
              <a:t>ベリティスウォール パネリング 　</a:t>
            </a:r>
            <a:endParaRPr kumimoji="1" lang="en-US" altLang="ja-JP" sz="500" dirty="0">
              <a:latin typeface="BIZ UD明朝 Medium" panose="02020500000000000000" pitchFamily="17" charset="-128"/>
              <a:ea typeface="BIZ UD明朝 Medium" panose="02020500000000000000" pitchFamily="17" charset="-128"/>
            </a:endParaRPr>
          </a:p>
          <a:p>
            <a:r>
              <a:rPr kumimoji="1" lang="ja-JP" altLang="en-US" sz="500" dirty="0">
                <a:latin typeface="BIZ UD明朝 Medium" panose="02020500000000000000" pitchFamily="17" charset="-128"/>
                <a:ea typeface="BIZ UD明朝 Medium" panose="02020500000000000000" pitchFamily="17" charset="-128"/>
              </a:rPr>
              <a:t>組み合わせ希望小売価格　　</a:t>
            </a:r>
            <a:r>
              <a:rPr kumimoji="1" lang="en-US" altLang="ja-JP" sz="900" b="1" dirty="0">
                <a:solidFill>
                  <a:schemeClr val="accent1"/>
                </a:solidFill>
                <a:latin typeface="BIZ UD明朝 Medium" panose="02020500000000000000" pitchFamily="17" charset="-128"/>
                <a:ea typeface="BIZ UD明朝 Medium" panose="02020500000000000000" pitchFamily="17" charset="-128"/>
              </a:rPr>
              <a:t>10.2</a:t>
            </a:r>
            <a:r>
              <a:rPr kumimoji="1" lang="ja-JP" altLang="en-US" sz="500" b="1" dirty="0">
                <a:solidFill>
                  <a:schemeClr val="accent1"/>
                </a:solidFill>
                <a:latin typeface="BIZ UD明朝 Medium" panose="02020500000000000000" pitchFamily="17" charset="-128"/>
                <a:ea typeface="BIZ UD明朝 Medium" panose="02020500000000000000" pitchFamily="17" charset="-128"/>
              </a:rPr>
              <a:t>万円（税抜）</a:t>
            </a:r>
            <a:endParaRPr kumimoji="1" lang="en-US" altLang="ja-JP" sz="500" dirty="0">
              <a:latin typeface="BIZ UD明朝 Medium" panose="02020500000000000000" pitchFamily="17" charset="-128"/>
              <a:ea typeface="BIZ UD明朝 Medium" panose="02020500000000000000" pitchFamily="17" charset="-128"/>
            </a:endParaRPr>
          </a:p>
        </p:txBody>
      </p:sp>
      <p:sp>
        <p:nvSpPr>
          <p:cNvPr id="60" name="テキスト ボックス 59">
            <a:extLst>
              <a:ext uri="{FF2B5EF4-FFF2-40B4-BE49-F238E27FC236}">
                <a16:creationId xmlns:a16="http://schemas.microsoft.com/office/drawing/2014/main" id="{96FE383F-4083-4E3F-8F44-BC9726257EEE}"/>
              </a:ext>
            </a:extLst>
          </p:cNvPr>
          <p:cNvSpPr txBox="1"/>
          <p:nvPr/>
        </p:nvSpPr>
        <p:spPr>
          <a:xfrm>
            <a:off x="6043469" y="3624791"/>
            <a:ext cx="781373" cy="169277"/>
          </a:xfrm>
          <a:prstGeom prst="rect">
            <a:avLst/>
          </a:prstGeom>
          <a:noFill/>
        </p:spPr>
        <p:txBody>
          <a:bodyPr wrap="square">
            <a:spAutoFit/>
          </a:bodyPr>
          <a:lstStyle/>
          <a:p>
            <a:r>
              <a:rPr kumimoji="1" lang="en-US" altLang="ja-JP" sz="500" dirty="0">
                <a:latin typeface="BIZ UD明朝 Medium" panose="02020500000000000000" pitchFamily="17" charset="-128"/>
                <a:ea typeface="BIZ UD明朝 Medium" panose="02020500000000000000" pitchFamily="17" charset="-128"/>
              </a:rPr>
              <a:t>〈</a:t>
            </a:r>
            <a:r>
              <a:rPr kumimoji="1" lang="ja-JP" altLang="en-US" sz="500" dirty="0">
                <a:latin typeface="BIZ UD明朝 Medium" panose="02020500000000000000" pitchFamily="17" charset="-128"/>
                <a:ea typeface="BIZ UD明朝 Medium" panose="02020500000000000000" pitchFamily="17" charset="-128"/>
              </a:rPr>
              <a:t>イデアオーク柄</a:t>
            </a:r>
            <a:r>
              <a:rPr kumimoji="1" lang="en-US" altLang="ja-JP" sz="500" dirty="0">
                <a:latin typeface="BIZ UD明朝 Medium" panose="02020500000000000000" pitchFamily="17" charset="-128"/>
                <a:ea typeface="BIZ UD明朝 Medium" panose="02020500000000000000" pitchFamily="17" charset="-128"/>
              </a:rPr>
              <a:t>〉</a:t>
            </a:r>
          </a:p>
        </p:txBody>
      </p:sp>
      <p:sp>
        <p:nvSpPr>
          <p:cNvPr id="61" name="テキスト ボックス 60">
            <a:extLst>
              <a:ext uri="{FF2B5EF4-FFF2-40B4-BE49-F238E27FC236}">
                <a16:creationId xmlns:a16="http://schemas.microsoft.com/office/drawing/2014/main" id="{0AB35A50-9E6C-8966-A60D-0AA00FD7057D}"/>
              </a:ext>
            </a:extLst>
          </p:cNvPr>
          <p:cNvSpPr txBox="1"/>
          <p:nvPr/>
        </p:nvSpPr>
        <p:spPr>
          <a:xfrm>
            <a:off x="4602758" y="3837817"/>
            <a:ext cx="663973" cy="353943"/>
          </a:xfrm>
          <a:prstGeom prst="rect">
            <a:avLst/>
          </a:prstGeom>
          <a:noFill/>
        </p:spPr>
        <p:txBody>
          <a:bodyPr wrap="square" rtlCol="0">
            <a:spAutoFit/>
          </a:bodyPr>
          <a:lstStyle/>
          <a:p>
            <a:r>
              <a:rPr kumimoji="1" lang="ja-JP" altLang="en-US" sz="600" dirty="0">
                <a:latin typeface="BIZ UD明朝 Medium" panose="02020500000000000000" pitchFamily="17" charset="-128"/>
                <a:ea typeface="BIZ UD明朝 Medium" panose="02020500000000000000" pitchFamily="17" charset="-128"/>
              </a:rPr>
              <a:t>プラン</a:t>
            </a:r>
            <a:r>
              <a:rPr kumimoji="1" lang="en-US" altLang="ja-JP" sz="600" dirty="0">
                <a:latin typeface="BIZ UD明朝 Medium" panose="02020500000000000000" pitchFamily="17" charset="-128"/>
                <a:ea typeface="BIZ UD明朝 Medium" panose="02020500000000000000" pitchFamily="17" charset="-128"/>
              </a:rPr>
              <a:t>No.</a:t>
            </a:r>
          </a:p>
          <a:p>
            <a:endParaRPr kumimoji="1" lang="en-US" altLang="ja-JP" sz="200" dirty="0">
              <a:latin typeface="BIZ UD明朝 Medium" panose="02020500000000000000" pitchFamily="17" charset="-128"/>
              <a:ea typeface="BIZ UD明朝 Medium" panose="02020500000000000000" pitchFamily="17" charset="-128"/>
            </a:endParaRPr>
          </a:p>
          <a:p>
            <a:r>
              <a:rPr kumimoji="1" lang="en-US" altLang="ja-JP" sz="900" dirty="0">
                <a:latin typeface="BIZ UD明朝 Medium" panose="02020500000000000000" pitchFamily="17" charset="-128"/>
                <a:ea typeface="BIZ UD明朝 Medium" panose="02020500000000000000" pitchFamily="17" charset="-128"/>
              </a:rPr>
              <a:t>Ⅴ</a:t>
            </a:r>
            <a:r>
              <a:rPr kumimoji="1" lang="ja-JP" altLang="en-US" sz="900" dirty="0">
                <a:latin typeface="BIZ UD明朝 Medium" panose="02020500000000000000" pitchFamily="17" charset="-128"/>
                <a:ea typeface="BIZ UD明朝 Medium" panose="02020500000000000000" pitchFamily="17" charset="-128"/>
              </a:rPr>
              <a:t>Ｗ</a:t>
            </a:r>
            <a:r>
              <a:rPr kumimoji="1" lang="en-US" altLang="ja-JP" sz="900" dirty="0">
                <a:latin typeface="BIZ UD明朝 Medium" panose="02020500000000000000" pitchFamily="17" charset="-128"/>
                <a:ea typeface="BIZ UD明朝 Medium" panose="02020500000000000000" pitchFamily="17" charset="-128"/>
              </a:rPr>
              <a:t>-</a:t>
            </a:r>
            <a:r>
              <a:rPr kumimoji="1" lang="ja-JP" altLang="en-US" sz="900" dirty="0">
                <a:latin typeface="BIZ UD明朝 Medium" panose="02020500000000000000" pitchFamily="17" charset="-128"/>
                <a:ea typeface="BIZ UD明朝 Medium" panose="02020500000000000000" pitchFamily="17" charset="-128"/>
              </a:rPr>
              <a:t>２</a:t>
            </a:r>
            <a:endParaRPr kumimoji="1" lang="en-US" altLang="ja-JP" sz="900" dirty="0">
              <a:latin typeface="BIZ UD明朝 Medium" panose="02020500000000000000" pitchFamily="17" charset="-128"/>
              <a:ea typeface="BIZ UD明朝 Medium" panose="02020500000000000000" pitchFamily="17" charset="-128"/>
            </a:endParaRPr>
          </a:p>
        </p:txBody>
      </p:sp>
      <p:cxnSp>
        <p:nvCxnSpPr>
          <p:cNvPr id="62" name="直線コネクタ 61">
            <a:extLst>
              <a:ext uri="{FF2B5EF4-FFF2-40B4-BE49-F238E27FC236}">
                <a16:creationId xmlns:a16="http://schemas.microsoft.com/office/drawing/2014/main" id="{E07023B0-7232-736F-4F9B-0E75B299BD15}"/>
              </a:ext>
            </a:extLst>
          </p:cNvPr>
          <p:cNvCxnSpPr>
            <a:cxnSpLocks/>
          </p:cNvCxnSpPr>
          <p:nvPr/>
        </p:nvCxnSpPr>
        <p:spPr>
          <a:xfrm>
            <a:off x="5108896" y="3868449"/>
            <a:ext cx="1548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63" name="直線コネクタ 62">
            <a:extLst>
              <a:ext uri="{FF2B5EF4-FFF2-40B4-BE49-F238E27FC236}">
                <a16:creationId xmlns:a16="http://schemas.microsoft.com/office/drawing/2014/main" id="{2C550D2E-EABE-4F0B-8ECA-6783E268F927}"/>
              </a:ext>
            </a:extLst>
          </p:cNvPr>
          <p:cNvCxnSpPr>
            <a:cxnSpLocks/>
          </p:cNvCxnSpPr>
          <p:nvPr/>
        </p:nvCxnSpPr>
        <p:spPr>
          <a:xfrm>
            <a:off x="5108896" y="4176586"/>
            <a:ext cx="1548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6" name="正方形/長方形 23">
            <a:extLst>
              <a:ext uri="{FF2B5EF4-FFF2-40B4-BE49-F238E27FC236}">
                <a16:creationId xmlns:a16="http://schemas.microsoft.com/office/drawing/2014/main" id="{95AA4686-53E7-BD57-7A38-110C445BF5CC}"/>
              </a:ext>
            </a:extLst>
          </p:cNvPr>
          <p:cNvSpPr/>
          <p:nvPr/>
        </p:nvSpPr>
        <p:spPr>
          <a:xfrm>
            <a:off x="1825475" y="4696430"/>
            <a:ext cx="1928733"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800" dirty="0">
                <a:solidFill>
                  <a:schemeClr val="bg2">
                    <a:lumMod val="25000"/>
                  </a:schemeClr>
                </a:solidFill>
                <a:latin typeface="BIZ UD明朝 Medium" panose="02020500000000000000" pitchFamily="17" charset="-128"/>
                <a:ea typeface="BIZ UD明朝 Medium" panose="02020500000000000000" pitchFamily="17" charset="-128"/>
              </a:rPr>
              <a:t>ベリティスウォール色柄ラインアップ</a:t>
            </a:r>
          </a:p>
        </p:txBody>
      </p:sp>
      <p:sp>
        <p:nvSpPr>
          <p:cNvPr id="11" name="正方形/長方形 23">
            <a:extLst>
              <a:ext uri="{FF2B5EF4-FFF2-40B4-BE49-F238E27FC236}">
                <a16:creationId xmlns:a16="http://schemas.microsoft.com/office/drawing/2014/main" id="{A2D8168C-BBB5-CCB8-1AB1-2271D4719861}"/>
              </a:ext>
            </a:extLst>
          </p:cNvPr>
          <p:cNvSpPr/>
          <p:nvPr/>
        </p:nvSpPr>
        <p:spPr>
          <a:xfrm>
            <a:off x="1753876" y="5368848"/>
            <a:ext cx="431528" cy="1769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550" dirty="0">
                <a:solidFill>
                  <a:schemeClr val="bg2">
                    <a:lumMod val="25000"/>
                  </a:schemeClr>
                </a:solidFill>
                <a:latin typeface="BIZ UD明朝 Medium" panose="02020500000000000000" pitchFamily="17" charset="-128"/>
                <a:ea typeface="BIZ UD明朝 Medium" panose="02020500000000000000" pitchFamily="17" charset="-128"/>
              </a:rPr>
              <a:t>❶ ペグ</a:t>
            </a:r>
          </a:p>
        </p:txBody>
      </p:sp>
      <p:sp>
        <p:nvSpPr>
          <p:cNvPr id="26" name="正方形/長方形 23">
            <a:extLst>
              <a:ext uri="{FF2B5EF4-FFF2-40B4-BE49-F238E27FC236}">
                <a16:creationId xmlns:a16="http://schemas.microsoft.com/office/drawing/2014/main" id="{102F5EE8-3F74-BA39-F2B6-8868F5E3B407}"/>
              </a:ext>
            </a:extLst>
          </p:cNvPr>
          <p:cNvSpPr/>
          <p:nvPr/>
        </p:nvSpPr>
        <p:spPr>
          <a:xfrm>
            <a:off x="2234060" y="4907742"/>
            <a:ext cx="432000" cy="2398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ソフト</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ウォール</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ナット柄 </a:t>
            </a:r>
          </a:p>
        </p:txBody>
      </p:sp>
      <p:sp>
        <p:nvSpPr>
          <p:cNvPr id="33" name="正方形/長方形 23">
            <a:extLst>
              <a:ext uri="{FF2B5EF4-FFF2-40B4-BE49-F238E27FC236}">
                <a16:creationId xmlns:a16="http://schemas.microsoft.com/office/drawing/2014/main" id="{87D620A0-65F8-33CD-E4C3-1ECE55E79470}"/>
              </a:ext>
            </a:extLst>
          </p:cNvPr>
          <p:cNvSpPr/>
          <p:nvPr/>
        </p:nvSpPr>
        <p:spPr>
          <a:xfrm>
            <a:off x="1753876" y="5541454"/>
            <a:ext cx="643125" cy="1769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550" dirty="0">
                <a:solidFill>
                  <a:schemeClr val="bg2">
                    <a:lumMod val="25000"/>
                  </a:schemeClr>
                </a:solidFill>
                <a:latin typeface="BIZ UD明朝 Medium" panose="02020500000000000000" pitchFamily="17" charset="-128"/>
                <a:ea typeface="BIZ UD明朝 Medium" panose="02020500000000000000" pitchFamily="17" charset="-128"/>
              </a:rPr>
              <a:t>❷ マグネット</a:t>
            </a:r>
          </a:p>
        </p:txBody>
      </p:sp>
      <p:sp>
        <p:nvSpPr>
          <p:cNvPr id="35" name="正方形/長方形 23">
            <a:extLst>
              <a:ext uri="{FF2B5EF4-FFF2-40B4-BE49-F238E27FC236}">
                <a16:creationId xmlns:a16="http://schemas.microsoft.com/office/drawing/2014/main" id="{ADC636A0-B739-2B94-5EEE-793264568B4A}"/>
              </a:ext>
            </a:extLst>
          </p:cNvPr>
          <p:cNvSpPr/>
          <p:nvPr/>
        </p:nvSpPr>
        <p:spPr>
          <a:xfrm>
            <a:off x="1753876" y="5714060"/>
            <a:ext cx="643125" cy="1769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550" dirty="0">
                <a:solidFill>
                  <a:schemeClr val="bg2">
                    <a:lumMod val="25000"/>
                  </a:schemeClr>
                </a:solidFill>
                <a:latin typeface="BIZ UD明朝 Medium" panose="02020500000000000000" pitchFamily="17" charset="-128"/>
                <a:ea typeface="BIZ UD明朝 Medium" panose="02020500000000000000" pitchFamily="17" charset="-128"/>
              </a:rPr>
              <a:t>❸ パネリング</a:t>
            </a:r>
          </a:p>
        </p:txBody>
      </p:sp>
      <p:sp>
        <p:nvSpPr>
          <p:cNvPr id="36" name="正方形/長方形 23">
            <a:extLst>
              <a:ext uri="{FF2B5EF4-FFF2-40B4-BE49-F238E27FC236}">
                <a16:creationId xmlns:a16="http://schemas.microsoft.com/office/drawing/2014/main" id="{5C6223AA-47F0-2DB4-CE07-AA9E66E0AE29}"/>
              </a:ext>
            </a:extLst>
          </p:cNvPr>
          <p:cNvSpPr/>
          <p:nvPr/>
        </p:nvSpPr>
        <p:spPr>
          <a:xfrm>
            <a:off x="1753876" y="5886667"/>
            <a:ext cx="431528" cy="1769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550" dirty="0">
                <a:solidFill>
                  <a:schemeClr val="bg2">
                    <a:lumMod val="25000"/>
                  </a:schemeClr>
                </a:solidFill>
                <a:latin typeface="BIZ UD明朝 Medium" panose="02020500000000000000" pitchFamily="17" charset="-128"/>
                <a:ea typeface="BIZ UD明朝 Medium" panose="02020500000000000000" pitchFamily="17" charset="-128"/>
              </a:rPr>
              <a:t>❹ 不燃</a:t>
            </a:r>
          </a:p>
        </p:txBody>
      </p:sp>
      <p:sp>
        <p:nvSpPr>
          <p:cNvPr id="37" name="正方形/長方形 23">
            <a:extLst>
              <a:ext uri="{FF2B5EF4-FFF2-40B4-BE49-F238E27FC236}">
                <a16:creationId xmlns:a16="http://schemas.microsoft.com/office/drawing/2014/main" id="{5F80AD09-A082-9ACA-74C3-DF240A30BFD0}"/>
              </a:ext>
            </a:extLst>
          </p:cNvPr>
          <p:cNvSpPr/>
          <p:nvPr/>
        </p:nvSpPr>
        <p:spPr>
          <a:xfrm>
            <a:off x="2479991" y="4915029"/>
            <a:ext cx="432000" cy="2175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ウォール</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ナット柄</a:t>
            </a:r>
          </a:p>
        </p:txBody>
      </p:sp>
      <p:sp>
        <p:nvSpPr>
          <p:cNvPr id="38" name="正方形/長方形 23">
            <a:extLst>
              <a:ext uri="{FF2B5EF4-FFF2-40B4-BE49-F238E27FC236}">
                <a16:creationId xmlns:a16="http://schemas.microsoft.com/office/drawing/2014/main" id="{CB861875-8724-19CE-C869-9F93836423DD}"/>
              </a:ext>
            </a:extLst>
          </p:cNvPr>
          <p:cNvSpPr/>
          <p:nvPr/>
        </p:nvSpPr>
        <p:spPr>
          <a:xfrm>
            <a:off x="2725922" y="4962093"/>
            <a:ext cx="432000" cy="1308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チェリー柄</a:t>
            </a:r>
          </a:p>
        </p:txBody>
      </p:sp>
      <p:sp>
        <p:nvSpPr>
          <p:cNvPr id="39" name="正方形/長方形 23">
            <a:extLst>
              <a:ext uri="{FF2B5EF4-FFF2-40B4-BE49-F238E27FC236}">
                <a16:creationId xmlns:a16="http://schemas.microsoft.com/office/drawing/2014/main" id="{F16B218C-5EF2-299B-CBBC-F7F3445EC5B5}"/>
              </a:ext>
            </a:extLst>
          </p:cNvPr>
          <p:cNvSpPr/>
          <p:nvPr/>
        </p:nvSpPr>
        <p:spPr>
          <a:xfrm>
            <a:off x="2971853" y="4936654"/>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グレージュ</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アッシュ柄</a:t>
            </a:r>
          </a:p>
        </p:txBody>
      </p:sp>
      <p:sp>
        <p:nvSpPr>
          <p:cNvPr id="44" name="正方形/長方形 23">
            <a:extLst>
              <a:ext uri="{FF2B5EF4-FFF2-40B4-BE49-F238E27FC236}">
                <a16:creationId xmlns:a16="http://schemas.microsoft.com/office/drawing/2014/main" id="{C25338AA-0B7D-1091-22A7-8E5A8939C8EB}"/>
              </a:ext>
            </a:extLst>
          </p:cNvPr>
          <p:cNvSpPr/>
          <p:nvPr/>
        </p:nvSpPr>
        <p:spPr>
          <a:xfrm>
            <a:off x="3217784" y="4935949"/>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イデア</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オーク柄</a:t>
            </a:r>
          </a:p>
        </p:txBody>
      </p:sp>
      <p:sp>
        <p:nvSpPr>
          <p:cNvPr id="46" name="正方形/長方形 23">
            <a:extLst>
              <a:ext uri="{FF2B5EF4-FFF2-40B4-BE49-F238E27FC236}">
                <a16:creationId xmlns:a16="http://schemas.microsoft.com/office/drawing/2014/main" id="{ED9CBFA6-C76D-A04A-F7D3-8BB909A06229}"/>
              </a:ext>
            </a:extLst>
          </p:cNvPr>
          <p:cNvSpPr/>
          <p:nvPr/>
        </p:nvSpPr>
        <p:spPr>
          <a:xfrm>
            <a:off x="3463715" y="4930291"/>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メープル柄</a:t>
            </a:r>
          </a:p>
        </p:txBody>
      </p:sp>
      <p:sp>
        <p:nvSpPr>
          <p:cNvPr id="56" name="正方形/長方形 23">
            <a:extLst>
              <a:ext uri="{FF2B5EF4-FFF2-40B4-BE49-F238E27FC236}">
                <a16:creationId xmlns:a16="http://schemas.microsoft.com/office/drawing/2014/main" id="{B4907A5A-5ECF-F0E4-6E19-3732EA6666C6}"/>
              </a:ext>
            </a:extLst>
          </p:cNvPr>
          <p:cNvSpPr/>
          <p:nvPr/>
        </p:nvSpPr>
        <p:spPr>
          <a:xfrm>
            <a:off x="3709646" y="4935949"/>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ホワイト</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オーク柄</a:t>
            </a:r>
          </a:p>
        </p:txBody>
      </p:sp>
      <p:sp>
        <p:nvSpPr>
          <p:cNvPr id="64" name="正方形/長方形 23">
            <a:extLst>
              <a:ext uri="{FF2B5EF4-FFF2-40B4-BE49-F238E27FC236}">
                <a16:creationId xmlns:a16="http://schemas.microsoft.com/office/drawing/2014/main" id="{C8E0C692-1547-E96F-54E8-CE1CC4753908}"/>
              </a:ext>
            </a:extLst>
          </p:cNvPr>
          <p:cNvSpPr/>
          <p:nvPr/>
        </p:nvSpPr>
        <p:spPr>
          <a:xfrm>
            <a:off x="5431163" y="4921964"/>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オフ</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ブラック柄</a:t>
            </a:r>
          </a:p>
        </p:txBody>
      </p:sp>
      <p:sp>
        <p:nvSpPr>
          <p:cNvPr id="66" name="正方形/長方形 23">
            <a:extLst>
              <a:ext uri="{FF2B5EF4-FFF2-40B4-BE49-F238E27FC236}">
                <a16:creationId xmlns:a16="http://schemas.microsoft.com/office/drawing/2014/main" id="{258C9820-33F7-BF46-EDEE-5A80B18CA401}"/>
              </a:ext>
            </a:extLst>
          </p:cNvPr>
          <p:cNvSpPr/>
          <p:nvPr/>
        </p:nvSpPr>
        <p:spPr>
          <a:xfrm>
            <a:off x="4201508" y="4939923"/>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しっくい</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ホワイト柄</a:t>
            </a:r>
          </a:p>
        </p:txBody>
      </p:sp>
      <p:sp>
        <p:nvSpPr>
          <p:cNvPr id="67" name="正方形/長方形 23">
            <a:extLst>
              <a:ext uri="{FF2B5EF4-FFF2-40B4-BE49-F238E27FC236}">
                <a16:creationId xmlns:a16="http://schemas.microsoft.com/office/drawing/2014/main" id="{69261C1E-7094-9B34-4514-BFE0C9FC6083}"/>
              </a:ext>
            </a:extLst>
          </p:cNvPr>
          <p:cNvSpPr/>
          <p:nvPr/>
        </p:nvSpPr>
        <p:spPr>
          <a:xfrm>
            <a:off x="5185232" y="4922410"/>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ワイルド</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オーク柄</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（塗装対応）</a:t>
            </a:r>
          </a:p>
        </p:txBody>
      </p:sp>
      <p:sp>
        <p:nvSpPr>
          <p:cNvPr id="68" name="正方形/長方形 23">
            <a:extLst>
              <a:ext uri="{FF2B5EF4-FFF2-40B4-BE49-F238E27FC236}">
                <a16:creationId xmlns:a16="http://schemas.microsoft.com/office/drawing/2014/main" id="{E20DCA80-BC7D-41FB-991A-883C4B50069A}"/>
              </a:ext>
            </a:extLst>
          </p:cNvPr>
          <p:cNvSpPr/>
          <p:nvPr/>
        </p:nvSpPr>
        <p:spPr>
          <a:xfrm>
            <a:off x="4939301" y="4926458"/>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ブルーグレー</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オーク柄</a:t>
            </a:r>
          </a:p>
        </p:txBody>
      </p:sp>
      <p:sp>
        <p:nvSpPr>
          <p:cNvPr id="69" name="正方形/長方形 23">
            <a:extLst>
              <a:ext uri="{FF2B5EF4-FFF2-40B4-BE49-F238E27FC236}">
                <a16:creationId xmlns:a16="http://schemas.microsoft.com/office/drawing/2014/main" id="{FA09B0F9-4503-9943-3DAC-64A5411D5906}"/>
              </a:ext>
            </a:extLst>
          </p:cNvPr>
          <p:cNvSpPr/>
          <p:nvPr/>
        </p:nvSpPr>
        <p:spPr>
          <a:xfrm>
            <a:off x="5677088" y="4917698"/>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パール</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グレー柄</a:t>
            </a:r>
          </a:p>
        </p:txBody>
      </p:sp>
      <p:sp>
        <p:nvSpPr>
          <p:cNvPr id="70" name="正方形/長方形 23">
            <a:extLst>
              <a:ext uri="{FF2B5EF4-FFF2-40B4-BE49-F238E27FC236}">
                <a16:creationId xmlns:a16="http://schemas.microsoft.com/office/drawing/2014/main" id="{D21AB3A0-FD9C-2E8A-0FE4-019057AFA218}"/>
              </a:ext>
            </a:extLst>
          </p:cNvPr>
          <p:cNvSpPr/>
          <p:nvPr/>
        </p:nvSpPr>
        <p:spPr>
          <a:xfrm>
            <a:off x="3955577" y="4938699"/>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ホワイト</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アッシュ柄</a:t>
            </a:r>
          </a:p>
        </p:txBody>
      </p:sp>
      <p:sp>
        <p:nvSpPr>
          <p:cNvPr id="71" name="正方形/長方形 23">
            <a:extLst>
              <a:ext uri="{FF2B5EF4-FFF2-40B4-BE49-F238E27FC236}">
                <a16:creationId xmlns:a16="http://schemas.microsoft.com/office/drawing/2014/main" id="{02046967-31F1-91F4-549D-D9F6B274E535}"/>
              </a:ext>
            </a:extLst>
          </p:cNvPr>
          <p:cNvSpPr/>
          <p:nvPr/>
        </p:nvSpPr>
        <p:spPr>
          <a:xfrm>
            <a:off x="4447439" y="4935948"/>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ブラック</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オーク柄</a:t>
            </a:r>
          </a:p>
        </p:txBody>
      </p:sp>
      <p:sp>
        <p:nvSpPr>
          <p:cNvPr id="72" name="正方形/長方形 23">
            <a:extLst>
              <a:ext uri="{FF2B5EF4-FFF2-40B4-BE49-F238E27FC236}">
                <a16:creationId xmlns:a16="http://schemas.microsoft.com/office/drawing/2014/main" id="{AB14104D-8E9D-DB14-E83E-B3A37B7FC306}"/>
              </a:ext>
            </a:extLst>
          </p:cNvPr>
          <p:cNvSpPr/>
          <p:nvPr/>
        </p:nvSpPr>
        <p:spPr>
          <a:xfrm>
            <a:off x="4693370" y="4934677"/>
            <a:ext cx="432000" cy="1902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ネイビー</a:t>
            </a:r>
            <a:endParaRPr kumimoji="1" lang="en-US" altLang="ja-JP" sz="35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350" dirty="0">
                <a:solidFill>
                  <a:schemeClr val="bg2">
                    <a:lumMod val="25000"/>
                  </a:schemeClr>
                </a:solidFill>
                <a:latin typeface="BIZ UD明朝 Medium" panose="02020500000000000000" pitchFamily="17" charset="-128"/>
                <a:ea typeface="BIZ UD明朝 Medium" panose="02020500000000000000" pitchFamily="17" charset="-128"/>
              </a:rPr>
              <a:t>オーク柄</a:t>
            </a:r>
          </a:p>
        </p:txBody>
      </p:sp>
      <p:sp>
        <p:nvSpPr>
          <p:cNvPr id="10" name="正方形/長方形 9">
            <a:extLst>
              <a:ext uri="{FF2B5EF4-FFF2-40B4-BE49-F238E27FC236}">
                <a16:creationId xmlns:a16="http://schemas.microsoft.com/office/drawing/2014/main" id="{63B53D94-9DBA-4E42-C863-88D86C9BF5FB}"/>
              </a:ext>
            </a:extLst>
          </p:cNvPr>
          <p:cNvSpPr/>
          <p:nvPr/>
        </p:nvSpPr>
        <p:spPr>
          <a:xfrm>
            <a:off x="1345754" y="6210675"/>
            <a:ext cx="819795" cy="1692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600" dirty="0">
                <a:solidFill>
                  <a:schemeClr val="bg2">
                    <a:lumMod val="25000"/>
                  </a:schemeClr>
                </a:solidFill>
                <a:latin typeface="BIZ UD明朝 Medium" panose="02020500000000000000" pitchFamily="17" charset="-128"/>
                <a:ea typeface="BIZ UD明朝 Medium" panose="02020500000000000000" pitchFamily="17" charset="-128"/>
              </a:rPr>
              <a:t>■注意事項</a:t>
            </a:r>
          </a:p>
        </p:txBody>
      </p:sp>
      <p:cxnSp>
        <p:nvCxnSpPr>
          <p:cNvPr id="31" name="直線コネクタ 30">
            <a:extLst>
              <a:ext uri="{FF2B5EF4-FFF2-40B4-BE49-F238E27FC236}">
                <a16:creationId xmlns:a16="http://schemas.microsoft.com/office/drawing/2014/main" id="{4E07D0AC-1103-F2BD-4974-7D0E2C29ECC0}"/>
              </a:ext>
            </a:extLst>
          </p:cNvPr>
          <p:cNvCxnSpPr>
            <a:cxnSpLocks/>
          </p:cNvCxnSpPr>
          <p:nvPr/>
        </p:nvCxnSpPr>
        <p:spPr>
          <a:xfrm>
            <a:off x="2030395" y="6284651"/>
            <a:ext cx="3927515" cy="8125"/>
          </a:xfrm>
          <a:prstGeom prst="line">
            <a:avLst/>
          </a:prstGeom>
          <a:ln w="3175">
            <a:solidFill>
              <a:srgbClr val="656565"/>
            </a:solidFill>
          </a:ln>
        </p:spPr>
        <p:style>
          <a:lnRef idx="2">
            <a:schemeClr val="accent1"/>
          </a:lnRef>
          <a:fillRef idx="0">
            <a:schemeClr val="accent1"/>
          </a:fillRef>
          <a:effectRef idx="1">
            <a:schemeClr val="accent1"/>
          </a:effectRef>
          <a:fontRef idx="minor">
            <a:schemeClr val="tx1"/>
          </a:fontRef>
        </p:style>
      </p:cxnSp>
      <p:sp>
        <p:nvSpPr>
          <p:cNvPr id="73" name="正方形/長方形 72">
            <a:extLst>
              <a:ext uri="{FF2B5EF4-FFF2-40B4-BE49-F238E27FC236}">
                <a16:creationId xmlns:a16="http://schemas.microsoft.com/office/drawing/2014/main" id="{D54A0662-67E6-8898-83DE-F5F49AC35556}"/>
              </a:ext>
            </a:extLst>
          </p:cNvPr>
          <p:cNvSpPr/>
          <p:nvPr/>
        </p:nvSpPr>
        <p:spPr>
          <a:xfrm>
            <a:off x="1356490" y="6284387"/>
            <a:ext cx="4859876" cy="413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400" dirty="0">
                <a:solidFill>
                  <a:schemeClr val="bg2">
                    <a:lumMod val="25000"/>
                  </a:schemeClr>
                </a:solidFill>
                <a:latin typeface="BIZ UD明朝 Medium" panose="02020500000000000000" pitchFamily="17" charset="-128"/>
                <a:ea typeface="BIZ UD明朝 Medium" panose="02020500000000000000" pitchFamily="17" charset="-128"/>
              </a:rPr>
              <a:t>●屋内専用商品です。屋外や浴室には使用できません。</a:t>
            </a:r>
            <a:endParaRPr kumimoji="1" lang="en-US" altLang="ja-JP" sz="400" dirty="0">
              <a:solidFill>
                <a:schemeClr val="bg2">
                  <a:lumMod val="25000"/>
                </a:schemeClr>
              </a:solidFill>
              <a:latin typeface="BIZ UD明朝 Medium" panose="02020500000000000000" pitchFamily="17" charset="-128"/>
              <a:ea typeface="BIZ UD明朝 Medium" panose="02020500000000000000" pitchFamily="17" charset="-128"/>
            </a:endParaRPr>
          </a:p>
          <a:p>
            <a:r>
              <a:rPr kumimoji="1" lang="ja-JP" altLang="en-US" sz="400" dirty="0">
                <a:solidFill>
                  <a:schemeClr val="bg2">
                    <a:lumMod val="25000"/>
                  </a:schemeClr>
                </a:solidFill>
                <a:latin typeface="BIZ UD明朝 Medium" panose="02020500000000000000" pitchFamily="17" charset="-128"/>
                <a:ea typeface="BIZ UD明朝 Medium" panose="02020500000000000000" pitchFamily="17" charset="-128"/>
              </a:rPr>
              <a:t>●シート仕上げの商品は、天然木特有の個性を表現するために、柄の特徴として斑・節・色バラツキ等が発生します。そのため、他のシート仕上げ商品と色柄が同一であっても、バラツキが発生します。</a:t>
            </a:r>
            <a:endParaRPr kumimoji="1" lang="en-US" altLang="ja-JP" sz="400" dirty="0">
              <a:solidFill>
                <a:schemeClr val="bg2">
                  <a:lumMod val="25000"/>
                </a:schemeClr>
              </a:solidFill>
              <a:latin typeface="BIZ UD明朝 Medium" panose="02020500000000000000" pitchFamily="17" charset="-128"/>
              <a:ea typeface="BIZ UD明朝 Medium" panose="02020500000000000000" pitchFamily="17" charset="-128"/>
            </a:endParaRPr>
          </a:p>
          <a:p>
            <a:r>
              <a:rPr kumimoji="1" lang="ja-JP" altLang="en-US" sz="400" dirty="0">
                <a:solidFill>
                  <a:schemeClr val="bg2">
                    <a:lumMod val="25000"/>
                  </a:schemeClr>
                </a:solidFill>
                <a:latin typeface="BIZ UD明朝 Medium" panose="02020500000000000000" pitchFamily="17" charset="-128"/>
                <a:ea typeface="BIZ UD明朝 Medium" panose="02020500000000000000" pitchFamily="17" charset="-128"/>
              </a:rPr>
              <a:t>●本製品には、耐水性脳はございません。水のかかる場所でのご使用は避けてください。</a:t>
            </a:r>
          </a:p>
        </p:txBody>
      </p:sp>
      <p:pic>
        <p:nvPicPr>
          <p:cNvPr id="1026" name="Picture 2">
            <a:extLst>
              <a:ext uri="{FF2B5EF4-FFF2-40B4-BE49-F238E27FC236}">
                <a16:creationId xmlns:a16="http://schemas.microsoft.com/office/drawing/2014/main" id="{F411DDC5-D732-8411-F9F6-A52CBB804A8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260" t="31308" r="27255" b="35507"/>
          <a:stretch/>
        </p:blipFill>
        <p:spPr bwMode="auto">
          <a:xfrm>
            <a:off x="149526" y="4915029"/>
            <a:ext cx="794760" cy="930843"/>
          </a:xfrm>
          <a:prstGeom prst="rect">
            <a:avLst/>
          </a:prstGeom>
          <a:noFill/>
          <a:extLst>
            <a:ext uri="{909E8E84-426E-40DD-AFC4-6F175D3DCCD1}">
              <a14:hiddenFill xmlns:a14="http://schemas.microsoft.com/office/drawing/2010/main">
                <a:solidFill>
                  <a:srgbClr val="FFFFFF"/>
                </a:solidFill>
              </a14:hiddenFill>
            </a:ext>
          </a:extLst>
        </p:spPr>
      </p:pic>
      <p:pic>
        <p:nvPicPr>
          <p:cNvPr id="75" name="図 74">
            <a:extLst>
              <a:ext uri="{FF2B5EF4-FFF2-40B4-BE49-F238E27FC236}">
                <a16:creationId xmlns:a16="http://schemas.microsoft.com/office/drawing/2014/main" id="{4CBE6885-7DF6-02DE-397D-F9A8D38D8CE6}"/>
              </a:ext>
            </a:extLst>
          </p:cNvPr>
          <p:cNvPicPr>
            <a:picLocks noChangeAspect="1"/>
          </p:cNvPicPr>
          <p:nvPr/>
        </p:nvPicPr>
        <p:blipFill>
          <a:blip r:embed="rId8"/>
          <a:stretch>
            <a:fillRect/>
          </a:stretch>
        </p:blipFill>
        <p:spPr>
          <a:xfrm>
            <a:off x="7607357" y="5129936"/>
            <a:ext cx="838589" cy="828000"/>
          </a:xfrm>
          <a:prstGeom prst="rect">
            <a:avLst/>
          </a:prstGeom>
        </p:spPr>
      </p:pic>
      <p:pic>
        <p:nvPicPr>
          <p:cNvPr id="77" name="図 76">
            <a:extLst>
              <a:ext uri="{FF2B5EF4-FFF2-40B4-BE49-F238E27FC236}">
                <a16:creationId xmlns:a16="http://schemas.microsoft.com/office/drawing/2014/main" id="{C0ADD665-B3AC-5675-9FE6-1A4D9AD31904}"/>
              </a:ext>
            </a:extLst>
          </p:cNvPr>
          <p:cNvPicPr>
            <a:picLocks noChangeAspect="1"/>
          </p:cNvPicPr>
          <p:nvPr/>
        </p:nvPicPr>
        <p:blipFill rotWithShape="1">
          <a:blip r:embed="rId9"/>
          <a:srcRect l="10054"/>
          <a:stretch/>
        </p:blipFill>
        <p:spPr>
          <a:xfrm>
            <a:off x="965754" y="4915029"/>
            <a:ext cx="776794" cy="930843"/>
          </a:xfrm>
          <a:prstGeom prst="rect">
            <a:avLst/>
          </a:prstGeom>
        </p:spPr>
      </p:pic>
      <p:sp>
        <p:nvSpPr>
          <p:cNvPr id="12" name="テキスト ボックス 11">
            <a:extLst>
              <a:ext uri="{FF2B5EF4-FFF2-40B4-BE49-F238E27FC236}">
                <a16:creationId xmlns:a16="http://schemas.microsoft.com/office/drawing/2014/main" id="{ADC7CA8D-094A-D557-138C-76DEDA0A7F4F}"/>
              </a:ext>
            </a:extLst>
          </p:cNvPr>
          <p:cNvSpPr txBox="1"/>
          <p:nvPr/>
        </p:nvSpPr>
        <p:spPr>
          <a:xfrm>
            <a:off x="337854" y="684000"/>
            <a:ext cx="8495428" cy="323165"/>
          </a:xfrm>
          <a:prstGeom prst="rect">
            <a:avLst/>
          </a:prstGeom>
          <a:noFill/>
        </p:spPr>
        <p:txBody>
          <a:bodyPr wrap="square" rtlCol="0">
            <a:spAutoFit/>
          </a:bodyPr>
          <a:lstStyle/>
          <a:p>
            <a:pPr algn="ctr"/>
            <a:r>
              <a:rPr kumimoji="1" lang="ja-JP" altLang="en-US" sz="1500" b="1" dirty="0">
                <a:solidFill>
                  <a:schemeClr val="tx1">
                    <a:lumMod val="85000"/>
                    <a:lumOff val="15000"/>
                  </a:schemeClr>
                </a:solidFill>
                <a:latin typeface="BIZ UD明朝 Medium" panose="02020500000000000000" pitchFamily="17" charset="-128"/>
                <a:ea typeface="BIZ UD明朝 Medium" panose="02020500000000000000" pitchFamily="17" charset="-128"/>
              </a:rPr>
              <a:t>壁面をこだわりのインテリアで仕上げることができます</a:t>
            </a:r>
            <a:r>
              <a:rPr kumimoji="1" lang="ja-JP" altLang="en-US" sz="1000" b="1" dirty="0">
                <a:solidFill>
                  <a:schemeClr val="tx1">
                    <a:lumMod val="85000"/>
                    <a:lumOff val="15000"/>
                  </a:schemeClr>
                </a:solidFill>
                <a:latin typeface="BIZ UD明朝 Medium" panose="02020500000000000000" pitchFamily="17" charset="-128"/>
                <a:ea typeface="BIZ UD明朝 Medium" panose="02020500000000000000" pitchFamily="17" charset="-128"/>
              </a:rPr>
              <a:t>　　市販のフックを使って飾る収納 ペグプラン </a:t>
            </a:r>
            <a:r>
              <a:rPr kumimoji="1" lang="en-US" altLang="ja-JP" sz="1400" b="1" dirty="0">
                <a:solidFill>
                  <a:schemeClr val="tx1">
                    <a:lumMod val="85000"/>
                    <a:lumOff val="15000"/>
                  </a:schemeClr>
                </a:solidFill>
                <a:latin typeface="BIZ UD明朝 Medium" panose="02020500000000000000" pitchFamily="17" charset="-128"/>
                <a:ea typeface="BIZ UD明朝 Medium" panose="02020500000000000000" pitchFamily="17" charset="-128"/>
              </a:rPr>
              <a:t>5.8</a:t>
            </a:r>
            <a:r>
              <a:rPr kumimoji="1" lang="ja-JP" altLang="en-US" sz="1000" b="1" dirty="0">
                <a:solidFill>
                  <a:schemeClr val="tx1">
                    <a:lumMod val="85000"/>
                    <a:lumOff val="15000"/>
                  </a:schemeClr>
                </a:solidFill>
                <a:latin typeface="BIZ UD明朝 Medium" panose="02020500000000000000" pitchFamily="17" charset="-128"/>
                <a:ea typeface="BIZ UD明朝 Medium" panose="02020500000000000000" pitchFamily="17" charset="-128"/>
              </a:rPr>
              <a:t>万円～</a:t>
            </a:r>
          </a:p>
        </p:txBody>
      </p:sp>
      <p:sp>
        <p:nvSpPr>
          <p:cNvPr id="16" name="正方形/長方形 15">
            <a:extLst>
              <a:ext uri="{FF2B5EF4-FFF2-40B4-BE49-F238E27FC236}">
                <a16:creationId xmlns:a16="http://schemas.microsoft.com/office/drawing/2014/main" id="{12F611B5-456F-C9D3-E8F5-9B2049C48F25}"/>
              </a:ext>
            </a:extLst>
          </p:cNvPr>
          <p:cNvSpPr/>
          <p:nvPr/>
        </p:nvSpPr>
        <p:spPr>
          <a:xfrm>
            <a:off x="6469455" y="4765285"/>
            <a:ext cx="902811"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800" dirty="0">
                <a:solidFill>
                  <a:schemeClr val="bg2">
                    <a:lumMod val="25000"/>
                  </a:schemeClr>
                </a:solidFill>
                <a:latin typeface="BIZ UD明朝 Medium" panose="02020500000000000000" pitchFamily="17" charset="-128"/>
                <a:ea typeface="BIZ UD明朝 Medium" panose="02020500000000000000" pitchFamily="17" charset="-128"/>
              </a:rPr>
              <a:t>商品紹介サイト</a:t>
            </a:r>
            <a:endParaRPr kumimoji="1" lang="en-US" altLang="ja-JP" sz="80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800" dirty="0">
                <a:solidFill>
                  <a:schemeClr val="bg2">
                    <a:lumMod val="25000"/>
                  </a:schemeClr>
                </a:solidFill>
                <a:latin typeface="BIZ UD明朝 Medium" panose="02020500000000000000" pitchFamily="17" charset="-128"/>
                <a:ea typeface="BIZ UD明朝 Medium" panose="02020500000000000000" pitchFamily="17" charset="-128"/>
              </a:rPr>
              <a:t>はこちら</a:t>
            </a:r>
          </a:p>
        </p:txBody>
      </p:sp>
      <p:sp>
        <p:nvSpPr>
          <p:cNvPr id="17" name="正方形/長方形 16">
            <a:extLst>
              <a:ext uri="{FF2B5EF4-FFF2-40B4-BE49-F238E27FC236}">
                <a16:creationId xmlns:a16="http://schemas.microsoft.com/office/drawing/2014/main" id="{2015AF90-BB25-605D-E3E4-6580FD6A49B8}"/>
              </a:ext>
            </a:extLst>
          </p:cNvPr>
          <p:cNvSpPr/>
          <p:nvPr/>
        </p:nvSpPr>
        <p:spPr>
          <a:xfrm>
            <a:off x="7316285" y="4765285"/>
            <a:ext cx="1440000"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800" dirty="0">
                <a:solidFill>
                  <a:schemeClr val="bg2">
                    <a:lumMod val="25000"/>
                  </a:schemeClr>
                </a:solidFill>
                <a:latin typeface="BIZ UD明朝 Medium" panose="02020500000000000000" pitchFamily="17" charset="-128"/>
                <a:ea typeface="BIZ UD明朝 Medium" panose="02020500000000000000" pitchFamily="17" charset="-128"/>
              </a:rPr>
              <a:t>関連インスタグラム</a:t>
            </a:r>
            <a:endParaRPr kumimoji="1" lang="en-US" altLang="ja-JP" sz="800" dirty="0">
              <a:solidFill>
                <a:schemeClr val="bg2">
                  <a:lumMod val="25000"/>
                </a:schemeClr>
              </a:solidFill>
              <a:latin typeface="BIZ UD明朝 Medium" panose="02020500000000000000" pitchFamily="17" charset="-128"/>
              <a:ea typeface="BIZ UD明朝 Medium" panose="02020500000000000000" pitchFamily="17" charset="-128"/>
            </a:endParaRPr>
          </a:p>
          <a:p>
            <a:pPr algn="ctr"/>
            <a:r>
              <a:rPr kumimoji="1" lang="ja-JP" altLang="en-US" sz="800" dirty="0">
                <a:solidFill>
                  <a:schemeClr val="bg2">
                    <a:lumMod val="25000"/>
                  </a:schemeClr>
                </a:solidFill>
                <a:latin typeface="BIZ UD明朝 Medium" panose="02020500000000000000" pitchFamily="17" charset="-128"/>
                <a:ea typeface="BIZ UD明朝 Medium" panose="02020500000000000000" pitchFamily="17" charset="-128"/>
              </a:rPr>
              <a:t>の投稿はこちら</a:t>
            </a:r>
          </a:p>
        </p:txBody>
      </p:sp>
      <p:pic>
        <p:nvPicPr>
          <p:cNvPr id="18" name="図 17" descr="図形, 円&#10;&#10;自動的に生成された説明">
            <a:extLst>
              <a:ext uri="{FF2B5EF4-FFF2-40B4-BE49-F238E27FC236}">
                <a16:creationId xmlns:a16="http://schemas.microsoft.com/office/drawing/2014/main" id="{947BD635-8EED-F04B-89FC-DDECDBDCB80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525043" y="4818878"/>
            <a:ext cx="225655" cy="240349"/>
          </a:xfrm>
          <a:prstGeom prst="rect">
            <a:avLst/>
          </a:prstGeom>
        </p:spPr>
      </p:pic>
      <p:pic>
        <p:nvPicPr>
          <p:cNvPr id="23" name="図 22">
            <a:extLst>
              <a:ext uri="{FF2B5EF4-FFF2-40B4-BE49-F238E27FC236}">
                <a16:creationId xmlns:a16="http://schemas.microsoft.com/office/drawing/2014/main" id="{1289DE0C-CF0C-2EDF-9F35-794C69A32CF6}"/>
              </a:ext>
            </a:extLst>
          </p:cNvPr>
          <p:cNvPicPr>
            <a:picLocks noChangeAspect="1"/>
          </p:cNvPicPr>
          <p:nvPr/>
        </p:nvPicPr>
        <p:blipFill>
          <a:blip r:embed="rId12"/>
          <a:srcRect l="19002" r="7943"/>
          <a:stretch/>
        </p:blipFill>
        <p:spPr>
          <a:xfrm>
            <a:off x="2495365" y="1473265"/>
            <a:ext cx="2024753" cy="2160859"/>
          </a:xfrm>
          <a:prstGeom prst="rect">
            <a:avLst/>
          </a:prstGeom>
          <a:noFill/>
          <a:ln w="3175">
            <a:solidFill>
              <a:schemeClr val="bg1">
                <a:lumMod val="75000"/>
              </a:schemeClr>
            </a:solidFill>
          </a:ln>
        </p:spPr>
      </p:pic>
      <p:pic>
        <p:nvPicPr>
          <p:cNvPr id="24" name="図 23">
            <a:extLst>
              <a:ext uri="{FF2B5EF4-FFF2-40B4-BE49-F238E27FC236}">
                <a16:creationId xmlns:a16="http://schemas.microsoft.com/office/drawing/2014/main" id="{70103046-143E-5365-9634-FF5EE1AF5E8A}"/>
              </a:ext>
            </a:extLst>
          </p:cNvPr>
          <p:cNvPicPr>
            <a:picLocks noChangeAspect="1"/>
          </p:cNvPicPr>
          <p:nvPr/>
        </p:nvPicPr>
        <p:blipFill>
          <a:blip r:embed="rId13"/>
          <a:srcRect l="25025"/>
          <a:stretch/>
        </p:blipFill>
        <p:spPr>
          <a:xfrm>
            <a:off x="4665109" y="1474124"/>
            <a:ext cx="2023958" cy="2160000"/>
          </a:xfrm>
          <a:prstGeom prst="rect">
            <a:avLst/>
          </a:prstGeom>
          <a:noFill/>
          <a:ln w="3175">
            <a:solidFill>
              <a:schemeClr val="bg1">
                <a:lumMod val="75000"/>
              </a:schemeClr>
            </a:solidFill>
          </a:ln>
        </p:spPr>
      </p:pic>
      <p:sp>
        <p:nvSpPr>
          <p:cNvPr id="28" name="正方形/長方形 27">
            <a:extLst>
              <a:ext uri="{FF2B5EF4-FFF2-40B4-BE49-F238E27FC236}">
                <a16:creationId xmlns:a16="http://schemas.microsoft.com/office/drawing/2014/main" id="{ACA9DD7E-F176-F5EB-E535-22B00F566686}"/>
              </a:ext>
            </a:extLst>
          </p:cNvPr>
          <p:cNvSpPr/>
          <p:nvPr/>
        </p:nvSpPr>
        <p:spPr>
          <a:xfrm>
            <a:off x="6824842" y="1098000"/>
            <a:ext cx="2023958" cy="288000"/>
          </a:xfrm>
          <a:prstGeom prst="rect">
            <a:avLst/>
          </a:prstGeom>
          <a:solidFill>
            <a:schemeClr val="tx1">
              <a:lumMod val="65000"/>
              <a:lumOff val="3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2" name="テキスト ボックス 31">
            <a:extLst>
              <a:ext uri="{FF2B5EF4-FFF2-40B4-BE49-F238E27FC236}">
                <a16:creationId xmlns:a16="http://schemas.microsoft.com/office/drawing/2014/main" id="{585EE68F-F07F-3C36-2F17-2046196D2205}"/>
              </a:ext>
            </a:extLst>
          </p:cNvPr>
          <p:cNvSpPr txBox="1"/>
          <p:nvPr/>
        </p:nvSpPr>
        <p:spPr>
          <a:xfrm>
            <a:off x="6821163" y="1131156"/>
            <a:ext cx="2031325" cy="230832"/>
          </a:xfrm>
          <a:prstGeom prst="rect">
            <a:avLst/>
          </a:prstGeom>
          <a:noFill/>
        </p:spPr>
        <p:txBody>
          <a:bodyPr wrap="none">
            <a:spAutoFit/>
          </a:bodyPr>
          <a:lstStyle/>
          <a:p>
            <a:pPr algn="ctr"/>
            <a:r>
              <a:rPr lang="ja-JP" altLang="en-US" sz="900" dirty="0">
                <a:solidFill>
                  <a:schemeClr val="bg1"/>
                </a:solidFill>
                <a:latin typeface="BIZ UD明朝 Medium" panose="02020500000000000000" pitchFamily="17" charset="-128"/>
                <a:ea typeface="BIZ UD明朝 Medium" panose="02020500000000000000" pitchFamily="17" charset="-128"/>
              </a:rPr>
              <a:t>火元の近くでも安全な不燃仕様の壁</a:t>
            </a:r>
          </a:p>
        </p:txBody>
      </p:sp>
      <p:pic>
        <p:nvPicPr>
          <p:cNvPr id="53" name="図 52">
            <a:extLst>
              <a:ext uri="{FF2B5EF4-FFF2-40B4-BE49-F238E27FC236}">
                <a16:creationId xmlns:a16="http://schemas.microsoft.com/office/drawing/2014/main" id="{02A5A42E-574E-2133-0916-F68DE63F16A4}"/>
              </a:ext>
            </a:extLst>
          </p:cNvPr>
          <p:cNvPicPr>
            <a:picLocks noChangeAspect="1"/>
          </p:cNvPicPr>
          <p:nvPr/>
        </p:nvPicPr>
        <p:blipFill>
          <a:blip r:embed="rId14"/>
          <a:srcRect l="1532" t="7243" r="45246" b="8140"/>
          <a:stretch/>
        </p:blipFill>
        <p:spPr>
          <a:xfrm>
            <a:off x="6817473" y="1476835"/>
            <a:ext cx="2031326" cy="2153704"/>
          </a:xfrm>
          <a:prstGeom prst="rect">
            <a:avLst/>
          </a:prstGeom>
        </p:spPr>
      </p:pic>
      <p:sp>
        <p:nvSpPr>
          <p:cNvPr id="55" name="正方形/長方形 54">
            <a:extLst>
              <a:ext uri="{FF2B5EF4-FFF2-40B4-BE49-F238E27FC236}">
                <a16:creationId xmlns:a16="http://schemas.microsoft.com/office/drawing/2014/main" id="{E86DE99C-E37C-0DA5-A18F-EF13190979B3}"/>
              </a:ext>
            </a:extLst>
          </p:cNvPr>
          <p:cNvSpPr/>
          <p:nvPr/>
        </p:nvSpPr>
        <p:spPr>
          <a:xfrm>
            <a:off x="6821431" y="3626327"/>
            <a:ext cx="783293" cy="2060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bg2">
                    <a:lumMod val="25000"/>
                  </a:schemeClr>
                </a:solidFill>
                <a:latin typeface="BIZ UD明朝 Medium" panose="02020500000000000000" pitchFamily="17" charset="-128"/>
                <a:ea typeface="BIZ UD明朝 Medium" panose="02020500000000000000" pitchFamily="17" charset="-128"/>
              </a:rPr>
              <a:t>不燃</a:t>
            </a:r>
          </a:p>
        </p:txBody>
      </p:sp>
      <p:sp>
        <p:nvSpPr>
          <p:cNvPr id="57" name="テキスト ボックス 56">
            <a:extLst>
              <a:ext uri="{FF2B5EF4-FFF2-40B4-BE49-F238E27FC236}">
                <a16:creationId xmlns:a16="http://schemas.microsoft.com/office/drawing/2014/main" id="{6E871AD2-6074-E361-5E32-817962F2C29C}"/>
              </a:ext>
            </a:extLst>
          </p:cNvPr>
          <p:cNvSpPr txBox="1"/>
          <p:nvPr/>
        </p:nvSpPr>
        <p:spPr>
          <a:xfrm>
            <a:off x="7239123" y="3870335"/>
            <a:ext cx="1753548" cy="307777"/>
          </a:xfrm>
          <a:prstGeom prst="rect">
            <a:avLst/>
          </a:prstGeom>
          <a:noFill/>
        </p:spPr>
        <p:txBody>
          <a:bodyPr wrap="square" rtlCol="0">
            <a:spAutoFit/>
          </a:bodyPr>
          <a:lstStyle/>
          <a:p>
            <a:r>
              <a:rPr kumimoji="1" lang="ja-JP" altLang="en-US" sz="500" dirty="0">
                <a:latin typeface="BIZ UD明朝 Medium" panose="02020500000000000000" pitchFamily="17" charset="-128"/>
                <a:ea typeface="BIZ UD明朝 Medium" panose="02020500000000000000" pitchFamily="17" charset="-128"/>
              </a:rPr>
              <a:t>ベリティスウォール パネリング 　</a:t>
            </a:r>
            <a:endParaRPr kumimoji="1" lang="en-US" altLang="ja-JP" sz="500" dirty="0">
              <a:latin typeface="BIZ UD明朝 Medium" panose="02020500000000000000" pitchFamily="17" charset="-128"/>
              <a:ea typeface="BIZ UD明朝 Medium" panose="02020500000000000000" pitchFamily="17" charset="-128"/>
            </a:endParaRPr>
          </a:p>
          <a:p>
            <a:r>
              <a:rPr kumimoji="1" lang="ja-JP" altLang="en-US" sz="500" dirty="0">
                <a:latin typeface="BIZ UD明朝 Medium" panose="02020500000000000000" pitchFamily="17" charset="-128"/>
                <a:ea typeface="BIZ UD明朝 Medium" panose="02020500000000000000" pitchFamily="17" charset="-128"/>
              </a:rPr>
              <a:t>組み合わせ希望小売価格　　</a:t>
            </a:r>
            <a:r>
              <a:rPr kumimoji="1" lang="en-US" altLang="ja-JP" sz="900" b="1" dirty="0">
                <a:solidFill>
                  <a:schemeClr val="accent1"/>
                </a:solidFill>
                <a:latin typeface="BIZ UD明朝 Medium" panose="02020500000000000000" pitchFamily="17" charset="-128"/>
                <a:ea typeface="BIZ UD明朝 Medium" panose="02020500000000000000" pitchFamily="17" charset="-128"/>
              </a:rPr>
              <a:t>13.6</a:t>
            </a:r>
            <a:r>
              <a:rPr kumimoji="1" lang="ja-JP" altLang="en-US" sz="500" b="1" dirty="0">
                <a:solidFill>
                  <a:schemeClr val="accent1"/>
                </a:solidFill>
                <a:latin typeface="BIZ UD明朝 Medium" panose="02020500000000000000" pitchFamily="17" charset="-128"/>
                <a:ea typeface="BIZ UD明朝 Medium" panose="02020500000000000000" pitchFamily="17" charset="-128"/>
              </a:rPr>
              <a:t>万円（税抜）</a:t>
            </a:r>
            <a:endParaRPr kumimoji="1" lang="en-US" altLang="ja-JP" sz="500" dirty="0">
              <a:latin typeface="BIZ UD明朝 Medium" panose="02020500000000000000" pitchFamily="17" charset="-128"/>
              <a:ea typeface="BIZ UD明朝 Medium" panose="02020500000000000000" pitchFamily="17" charset="-128"/>
            </a:endParaRPr>
          </a:p>
        </p:txBody>
      </p:sp>
      <p:sp>
        <p:nvSpPr>
          <p:cNvPr id="58" name="テキスト ボックス 57">
            <a:extLst>
              <a:ext uri="{FF2B5EF4-FFF2-40B4-BE49-F238E27FC236}">
                <a16:creationId xmlns:a16="http://schemas.microsoft.com/office/drawing/2014/main" id="{F65A569D-C07E-4599-C425-922EE6D4AE73}"/>
              </a:ext>
            </a:extLst>
          </p:cNvPr>
          <p:cNvSpPr txBox="1"/>
          <p:nvPr/>
        </p:nvSpPr>
        <p:spPr>
          <a:xfrm>
            <a:off x="8146125" y="3624791"/>
            <a:ext cx="840342" cy="169277"/>
          </a:xfrm>
          <a:prstGeom prst="rect">
            <a:avLst/>
          </a:prstGeom>
          <a:noFill/>
        </p:spPr>
        <p:txBody>
          <a:bodyPr wrap="square">
            <a:spAutoFit/>
          </a:bodyPr>
          <a:lstStyle/>
          <a:p>
            <a:r>
              <a:rPr kumimoji="1" lang="en-US" altLang="ja-JP" sz="500" dirty="0">
                <a:latin typeface="BIZ UD明朝 Medium" panose="02020500000000000000" pitchFamily="17" charset="-128"/>
                <a:ea typeface="BIZ UD明朝 Medium" panose="02020500000000000000" pitchFamily="17" charset="-128"/>
              </a:rPr>
              <a:t>〈</a:t>
            </a:r>
            <a:r>
              <a:rPr kumimoji="1" lang="ja-JP" altLang="en-US" sz="500" dirty="0">
                <a:latin typeface="BIZ UD明朝 Medium" panose="02020500000000000000" pitchFamily="17" charset="-128"/>
                <a:ea typeface="BIZ UD明朝 Medium" panose="02020500000000000000" pitchFamily="17" charset="-128"/>
              </a:rPr>
              <a:t>ウォールナット柄</a:t>
            </a:r>
            <a:r>
              <a:rPr kumimoji="1" lang="en-US" altLang="ja-JP" sz="500" dirty="0">
                <a:latin typeface="BIZ UD明朝 Medium" panose="02020500000000000000" pitchFamily="17" charset="-128"/>
                <a:ea typeface="BIZ UD明朝 Medium" panose="02020500000000000000" pitchFamily="17" charset="-128"/>
              </a:rPr>
              <a:t>〉</a:t>
            </a:r>
          </a:p>
        </p:txBody>
      </p:sp>
      <p:sp>
        <p:nvSpPr>
          <p:cNvPr id="65" name="テキスト ボックス 64">
            <a:extLst>
              <a:ext uri="{FF2B5EF4-FFF2-40B4-BE49-F238E27FC236}">
                <a16:creationId xmlns:a16="http://schemas.microsoft.com/office/drawing/2014/main" id="{B1E44F63-4935-F9FC-86BA-5EA63F4997AE}"/>
              </a:ext>
            </a:extLst>
          </p:cNvPr>
          <p:cNvSpPr txBox="1"/>
          <p:nvPr/>
        </p:nvSpPr>
        <p:spPr>
          <a:xfrm>
            <a:off x="6764382" y="3837817"/>
            <a:ext cx="663973" cy="353943"/>
          </a:xfrm>
          <a:prstGeom prst="rect">
            <a:avLst/>
          </a:prstGeom>
          <a:noFill/>
        </p:spPr>
        <p:txBody>
          <a:bodyPr wrap="square" rtlCol="0">
            <a:spAutoFit/>
          </a:bodyPr>
          <a:lstStyle/>
          <a:p>
            <a:r>
              <a:rPr kumimoji="1" lang="ja-JP" altLang="en-US" sz="600" dirty="0">
                <a:latin typeface="BIZ UD明朝 Medium" panose="02020500000000000000" pitchFamily="17" charset="-128"/>
                <a:ea typeface="BIZ UD明朝 Medium" panose="02020500000000000000" pitchFamily="17" charset="-128"/>
              </a:rPr>
              <a:t>プラン</a:t>
            </a:r>
            <a:r>
              <a:rPr kumimoji="1" lang="en-US" altLang="ja-JP" sz="600" dirty="0">
                <a:latin typeface="BIZ UD明朝 Medium" panose="02020500000000000000" pitchFamily="17" charset="-128"/>
                <a:ea typeface="BIZ UD明朝 Medium" panose="02020500000000000000" pitchFamily="17" charset="-128"/>
              </a:rPr>
              <a:t>No.</a:t>
            </a:r>
          </a:p>
          <a:p>
            <a:endParaRPr kumimoji="1" lang="en-US" altLang="ja-JP" sz="200" dirty="0">
              <a:latin typeface="BIZ UD明朝 Medium" panose="02020500000000000000" pitchFamily="17" charset="-128"/>
              <a:ea typeface="BIZ UD明朝 Medium" panose="02020500000000000000" pitchFamily="17" charset="-128"/>
            </a:endParaRPr>
          </a:p>
          <a:p>
            <a:r>
              <a:rPr kumimoji="1" lang="en-US" altLang="ja-JP" sz="900" dirty="0">
                <a:latin typeface="BIZ UD明朝 Medium" panose="02020500000000000000" pitchFamily="17" charset="-128"/>
                <a:ea typeface="BIZ UD明朝 Medium" panose="02020500000000000000" pitchFamily="17" charset="-128"/>
              </a:rPr>
              <a:t>Ⅴ</a:t>
            </a:r>
            <a:r>
              <a:rPr kumimoji="1" lang="ja-JP" altLang="en-US" sz="900" dirty="0">
                <a:latin typeface="BIZ UD明朝 Medium" panose="02020500000000000000" pitchFamily="17" charset="-128"/>
                <a:ea typeface="BIZ UD明朝 Medium" panose="02020500000000000000" pitchFamily="17" charset="-128"/>
              </a:rPr>
              <a:t>Ｗ</a:t>
            </a:r>
            <a:r>
              <a:rPr kumimoji="1" lang="en-US" altLang="ja-JP" sz="900" dirty="0">
                <a:latin typeface="BIZ UD明朝 Medium" panose="02020500000000000000" pitchFamily="17" charset="-128"/>
                <a:ea typeface="BIZ UD明朝 Medium" panose="02020500000000000000" pitchFamily="17" charset="-128"/>
              </a:rPr>
              <a:t>-</a:t>
            </a:r>
            <a:r>
              <a:rPr kumimoji="1" lang="ja-JP" altLang="en-US" sz="900" dirty="0">
                <a:latin typeface="BIZ UD明朝 Medium" panose="02020500000000000000" pitchFamily="17" charset="-128"/>
                <a:ea typeface="BIZ UD明朝 Medium" panose="02020500000000000000" pitchFamily="17" charset="-128"/>
              </a:rPr>
              <a:t>７</a:t>
            </a:r>
            <a:endParaRPr kumimoji="1" lang="en-US" altLang="ja-JP" sz="900" dirty="0">
              <a:latin typeface="BIZ UD明朝 Medium" panose="02020500000000000000" pitchFamily="17" charset="-128"/>
              <a:ea typeface="BIZ UD明朝 Medium" panose="02020500000000000000" pitchFamily="17" charset="-128"/>
            </a:endParaRPr>
          </a:p>
        </p:txBody>
      </p:sp>
      <p:cxnSp>
        <p:nvCxnSpPr>
          <p:cNvPr id="74" name="直線コネクタ 73">
            <a:extLst>
              <a:ext uri="{FF2B5EF4-FFF2-40B4-BE49-F238E27FC236}">
                <a16:creationId xmlns:a16="http://schemas.microsoft.com/office/drawing/2014/main" id="{30740E55-BB1C-0630-FEE4-CF0BF14D1200}"/>
              </a:ext>
            </a:extLst>
          </p:cNvPr>
          <p:cNvCxnSpPr>
            <a:cxnSpLocks/>
          </p:cNvCxnSpPr>
          <p:nvPr/>
        </p:nvCxnSpPr>
        <p:spPr>
          <a:xfrm>
            <a:off x="7270520" y="3868449"/>
            <a:ext cx="1548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76" name="直線コネクタ 75">
            <a:extLst>
              <a:ext uri="{FF2B5EF4-FFF2-40B4-BE49-F238E27FC236}">
                <a16:creationId xmlns:a16="http://schemas.microsoft.com/office/drawing/2014/main" id="{B19EDA3E-8149-0BBE-BD6D-3B31DC66BDE0}"/>
              </a:ext>
            </a:extLst>
          </p:cNvPr>
          <p:cNvCxnSpPr>
            <a:cxnSpLocks/>
          </p:cNvCxnSpPr>
          <p:nvPr/>
        </p:nvCxnSpPr>
        <p:spPr>
          <a:xfrm>
            <a:off x="7270520" y="4176586"/>
            <a:ext cx="1548000"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78" name="テキスト ボックス 77">
            <a:extLst>
              <a:ext uri="{FF2B5EF4-FFF2-40B4-BE49-F238E27FC236}">
                <a16:creationId xmlns:a16="http://schemas.microsoft.com/office/drawing/2014/main" id="{D4B2F29F-D2FC-83BE-4485-02D72DDC6591}"/>
              </a:ext>
            </a:extLst>
          </p:cNvPr>
          <p:cNvSpPr txBox="1"/>
          <p:nvPr/>
        </p:nvSpPr>
        <p:spPr>
          <a:xfrm>
            <a:off x="7225709" y="4190475"/>
            <a:ext cx="1753548" cy="169277"/>
          </a:xfrm>
          <a:prstGeom prst="rect">
            <a:avLst/>
          </a:prstGeom>
          <a:noFill/>
        </p:spPr>
        <p:txBody>
          <a:bodyPr wrap="square" rtlCol="0">
            <a:spAutoFit/>
          </a:bodyPr>
          <a:lstStyle/>
          <a:p>
            <a:r>
              <a:rPr kumimoji="1" lang="en-US" altLang="ja-JP" sz="500" dirty="0">
                <a:latin typeface="BIZ UD明朝 Medium" panose="02020500000000000000" pitchFamily="17" charset="-128"/>
                <a:ea typeface="BIZ UD明朝 Medium" panose="02020500000000000000" pitchFamily="17" charset="-128"/>
              </a:rPr>
              <a:t>※</a:t>
            </a:r>
            <a:r>
              <a:rPr kumimoji="1" lang="ja-JP" altLang="en-US" sz="500" dirty="0">
                <a:latin typeface="BIZ UD明朝 Medium" panose="02020500000000000000" pitchFamily="17" charset="-128"/>
                <a:ea typeface="BIZ UD明朝 Medium" panose="02020500000000000000" pitchFamily="17" charset="-128"/>
              </a:rPr>
              <a:t>価格には納まり部材・接着剤を含んでおります</a:t>
            </a:r>
            <a:endParaRPr kumimoji="1" lang="en-US" altLang="ja-JP" sz="5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5434011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CD2FBCBC1B24A4CAC0BE4C74FFF1029" ma:contentTypeVersion="16" ma:contentTypeDescription="新しいドキュメントを作成します。" ma:contentTypeScope="" ma:versionID="73c1e65b81a48e881bdcd06db9822b83">
  <xsd:schema xmlns:xsd="http://www.w3.org/2001/XMLSchema" xmlns:xs="http://www.w3.org/2001/XMLSchema" xmlns:p="http://schemas.microsoft.com/office/2006/metadata/properties" xmlns:ns2="740151c3-cbc2-4a6a-b8f5-c7245eb9de5d" xmlns:ns3="507e9f54-a93f-44b1-beb0-821c61aa5389" targetNamespace="http://schemas.microsoft.com/office/2006/metadata/properties" ma:root="true" ma:fieldsID="7f4393d84250bbe7dde5d2de277096b2" ns2:_="" ns3:_="">
    <xsd:import namespace="740151c3-cbc2-4a6a-b8f5-c7245eb9de5d"/>
    <xsd:import namespace="507e9f54-a93f-44b1-beb0-821c61aa53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MediaServiceObjectDetectorVersions" minOccurs="0"/>
                <xsd:element ref="ns2:MediaServiceSearchProperties" minOccurs="0"/>
                <xsd:element ref="ns2:_x65e5__x6642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151c3-cbc2-4a6a-b8f5-c7245eb9d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2a35578-c673-4478-9490-9f1749c7fc4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x65e5__x6642_" ma:index="23" nillable="true" ma:displayName="日時" ma:format="DateTime" ma:internalName="_x65e5__x6642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07e9f54-a93f-44b1-beb0-821c61aa538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c8386e6-daa3-4034-a660-d86354e323c6}" ma:internalName="TaxCatchAll" ma:showField="CatchAllData" ma:web="507e9f54-a93f-44b1-beb0-821c61aa538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0151c3-cbc2-4a6a-b8f5-c7245eb9de5d">
      <Terms xmlns="http://schemas.microsoft.com/office/infopath/2007/PartnerControls"/>
    </lcf76f155ced4ddcb4097134ff3c332f>
    <TaxCatchAll xmlns="507e9f54-a93f-44b1-beb0-821c61aa5389" xsi:nil="true"/>
    <_x65e5__x6642_ xmlns="740151c3-cbc2-4a6a-b8f5-c7245eb9de5d" xsi:nil="true"/>
  </documentManagement>
</p:properties>
</file>

<file path=customXml/itemProps1.xml><?xml version="1.0" encoding="utf-8"?>
<ds:datastoreItem xmlns:ds="http://schemas.openxmlformats.org/officeDocument/2006/customXml" ds:itemID="{9785BBF1-308F-4267-A27D-895ED83957FB}"/>
</file>

<file path=customXml/itemProps2.xml><?xml version="1.0" encoding="utf-8"?>
<ds:datastoreItem xmlns:ds="http://schemas.openxmlformats.org/officeDocument/2006/customXml" ds:itemID="{980E7D94-ED98-4A94-8426-76B7475C60DD}"/>
</file>

<file path=customXml/itemProps3.xml><?xml version="1.0" encoding="utf-8"?>
<ds:datastoreItem xmlns:ds="http://schemas.openxmlformats.org/officeDocument/2006/customXml" ds:itemID="{CBD81087-CFBC-4E76-990A-82991E73BA0E}"/>
</file>

<file path=docProps/app.xml><?xml version="1.0" encoding="utf-8"?>
<Properties xmlns="http://schemas.openxmlformats.org/officeDocument/2006/extended-properties" xmlns:vt="http://schemas.openxmlformats.org/officeDocument/2006/docPropsVTypes">
  <Template>Office Theme</Template>
  <TotalTime>3776</TotalTime>
  <Words>320</Words>
  <Application>Microsoft Office PowerPoint</Application>
  <PresentationFormat>画面に合わせる (4:3)</PresentationFormat>
  <Paragraphs>79</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UD明朝 Medium</vt:lpstr>
      <vt:lpstr>游ゴシック</vt:lpstr>
      <vt:lpstr>Aptos</vt:lpstr>
      <vt:lpstr>Aptos Display</vt:lpstr>
      <vt:lpstr>Arial</vt:lpstr>
      <vt:lpstr>Office テーマ</vt:lpstr>
      <vt:lpstr>PowerPoint プレゼンテーション</vt:lpstr>
    </vt:vector>
  </TitlesOfParts>
  <Company>Panasonic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Taruoka Risa (樽岡 梨沙)</dc:creator>
  <cp:lastModifiedBy>前田 陽一</cp:lastModifiedBy>
  <cp:revision>112</cp:revision>
  <cp:lastPrinted>2024-08-07T00:39:43Z</cp:lastPrinted>
  <dcterms:created xsi:type="dcterms:W3CDTF">2024-06-28T02:20:44Z</dcterms:created>
  <dcterms:modified xsi:type="dcterms:W3CDTF">2025-01-22T06:34:05Z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0x010100BCD2FBCBC1B24A4CAC0BE4C74FFF1029</vt:lpwstr>
  </property>
</Properties>
</file>