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7"/>
  </p:handoutMasterIdLst>
  <p:sldIdLst>
    <p:sldId id="265" r:id="rId5"/>
    <p:sldId id="260" r:id="rId6"/>
  </p:sldIdLst>
  <p:sldSz cx="7559675" cy="106918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7F2EC"/>
    <a:srgbClr val="464646"/>
    <a:srgbClr val="BD181F"/>
    <a:srgbClr val="D9D9D9"/>
    <a:srgbClr val="F4F4F4"/>
    <a:srgbClr val="364FA0"/>
    <a:srgbClr val="000000"/>
    <a:srgbClr val="D4CBC6"/>
    <a:srgbClr val="7C8CC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F503B-C712-4B28-B488-04BD562A0D30}" v="1638" dt="2024-12-25T10:44:52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4" d="100"/>
          <a:sy n="74" d="100"/>
        </p:scale>
        <p:origin x="1236" y="5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口 稜" userId="507df497-dcef-48cc-bc9d-5377eaa87e1a" providerId="ADAL" clId="{A9B50169-CC33-4A8B-B697-D65E4D5F087D}"/>
    <pc:docChg chg="modSld">
      <pc:chgData name="山口 稜" userId="507df497-dcef-48cc-bc9d-5377eaa87e1a" providerId="ADAL" clId="{A9B50169-CC33-4A8B-B697-D65E4D5F087D}" dt="2024-06-27T11:07:03.752" v="1" actId="14100"/>
      <pc:docMkLst>
        <pc:docMk/>
      </pc:docMkLst>
      <pc:sldChg chg="modSp mod">
        <pc:chgData name="山口 稜" userId="507df497-dcef-48cc-bc9d-5377eaa87e1a" providerId="ADAL" clId="{A9B50169-CC33-4A8B-B697-D65E4D5F087D}" dt="2024-06-27T11:07:03.752" v="1" actId="14100"/>
        <pc:sldMkLst>
          <pc:docMk/>
          <pc:sldMk cId="759712782" sldId="260"/>
        </pc:sldMkLst>
      </pc:sldChg>
    </pc:docChg>
  </pc:docChgLst>
  <pc:docChgLst>
    <pc:chgData name="山口 稜" userId="507df497-dcef-48cc-bc9d-5377eaa87e1a" providerId="ADAL" clId="{A70F503B-C712-4B28-B488-04BD562A0D30}"/>
    <pc:docChg chg="undo redo custSel modSld modMainMaster">
      <pc:chgData name="山口 稜" userId="507df497-dcef-48cc-bc9d-5377eaa87e1a" providerId="ADAL" clId="{A70F503B-C712-4B28-B488-04BD562A0D30}" dt="2024-12-25T10:44:52.634" v="8805" actId="164"/>
      <pc:docMkLst>
        <pc:docMk/>
      </pc:docMkLst>
      <pc:sldChg chg="addSp delSp modSp mod">
        <pc:chgData name="山口 稜" userId="507df497-dcef-48cc-bc9d-5377eaa87e1a" providerId="ADAL" clId="{A70F503B-C712-4B28-B488-04BD562A0D30}" dt="2024-12-25T10:44:52.634" v="8805" actId="164"/>
        <pc:sldMkLst>
          <pc:docMk/>
          <pc:sldMk cId="759712782" sldId="260"/>
        </pc:sldMkLst>
        <pc:spChg chg="mod">
          <ac:chgData name="山口 稜" userId="507df497-dcef-48cc-bc9d-5377eaa87e1a" providerId="ADAL" clId="{A70F503B-C712-4B28-B488-04BD562A0D30}" dt="2024-12-25T10:42:00.608" v="8757" actId="1076"/>
          <ac:spMkLst>
            <pc:docMk/>
            <pc:sldMk cId="759712782" sldId="260"/>
            <ac:spMk id="2" creationId="{D235C0B3-6B5D-88DF-6417-9573674FE57F}"/>
          </ac:spMkLst>
        </pc:spChg>
        <pc:spChg chg="add del mod">
          <ac:chgData name="山口 稜" userId="507df497-dcef-48cc-bc9d-5377eaa87e1a" providerId="ADAL" clId="{A70F503B-C712-4B28-B488-04BD562A0D30}" dt="2024-12-25T09:49:21.049" v="5180" actId="478"/>
          <ac:spMkLst>
            <pc:docMk/>
            <pc:sldMk cId="759712782" sldId="260"/>
            <ac:spMk id="3" creationId="{331DBDAE-3E69-99A5-E6CD-1D1A6DEE114E}"/>
          </ac:spMkLst>
        </pc:spChg>
        <pc:spChg chg="add del mod">
          <ac:chgData name="山口 稜" userId="507df497-dcef-48cc-bc9d-5377eaa87e1a" providerId="ADAL" clId="{A70F503B-C712-4B28-B488-04BD562A0D30}" dt="2024-12-25T09:51:18.073" v="5386" actId="478"/>
          <ac:spMkLst>
            <pc:docMk/>
            <pc:sldMk cId="759712782" sldId="260"/>
            <ac:spMk id="4" creationId="{4B2EA89E-6C80-11B5-0F27-72780ED70A7F}"/>
          </ac:spMkLst>
        </pc:spChg>
        <pc:spChg chg="add mod">
          <ac:chgData name="山口 稜" userId="507df497-dcef-48cc-bc9d-5377eaa87e1a" providerId="ADAL" clId="{A70F503B-C712-4B28-B488-04BD562A0D30}" dt="2024-12-25T09:31:25.722" v="4067" actId="14100"/>
          <ac:spMkLst>
            <pc:docMk/>
            <pc:sldMk cId="759712782" sldId="260"/>
            <ac:spMk id="5" creationId="{AF6D6A80-8C2A-B8EF-39D5-FA00D958F9B9}"/>
          </ac:spMkLst>
        </pc:spChg>
        <pc:spChg chg="add del mod">
          <ac:chgData name="山口 稜" userId="507df497-dcef-48cc-bc9d-5377eaa87e1a" providerId="ADAL" clId="{A70F503B-C712-4B28-B488-04BD562A0D30}" dt="2024-12-25T10:01:07.116" v="6051" actId="478"/>
          <ac:spMkLst>
            <pc:docMk/>
            <pc:sldMk cId="759712782" sldId="260"/>
            <ac:spMk id="6" creationId="{58411E91-2971-28CC-3AEF-15BD8F41240B}"/>
          </ac:spMkLst>
        </pc:spChg>
        <pc:spChg chg="add del mod">
          <ac:chgData name="山口 稜" userId="507df497-dcef-48cc-bc9d-5377eaa87e1a" providerId="ADAL" clId="{A70F503B-C712-4B28-B488-04BD562A0D30}" dt="2024-12-25T09:56:50.907" v="5584" actId="478"/>
          <ac:spMkLst>
            <pc:docMk/>
            <pc:sldMk cId="759712782" sldId="260"/>
            <ac:spMk id="7" creationId="{9B0FE11B-2E78-46AC-AA7A-D4BC23893467}"/>
          </ac:spMkLst>
        </pc:spChg>
        <pc:spChg chg="add del mod">
          <ac:chgData name="山口 稜" userId="507df497-dcef-48cc-bc9d-5377eaa87e1a" providerId="ADAL" clId="{A70F503B-C712-4B28-B488-04BD562A0D30}" dt="2024-12-25T09:56:50.907" v="5584" actId="478"/>
          <ac:spMkLst>
            <pc:docMk/>
            <pc:sldMk cId="759712782" sldId="260"/>
            <ac:spMk id="8" creationId="{096468A2-D17D-EEE3-9B9C-44DEC0AD807A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9" creationId="{73CAC118-E688-4600-245F-B1562CABBB4D}"/>
          </ac:spMkLst>
        </pc:spChg>
        <pc:spChg chg="add mod">
          <ac:chgData name="山口 稜" userId="507df497-dcef-48cc-bc9d-5377eaa87e1a" providerId="ADAL" clId="{A70F503B-C712-4B28-B488-04BD562A0D30}" dt="2024-12-25T10:37:30.690" v="8614" actId="1036"/>
          <ac:spMkLst>
            <pc:docMk/>
            <pc:sldMk cId="759712782" sldId="260"/>
            <ac:spMk id="10" creationId="{F61F743D-EE1D-DB7C-0A81-3F8F661515A4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11" creationId="{7F347A15-86A0-9E03-9A24-9D615D6D0B63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12" creationId="{B188F9F2-878A-76B6-9244-DFEB58998A0D}"/>
          </ac:spMkLst>
        </pc:spChg>
        <pc:spChg chg="add mod">
          <ac:chgData name="山口 稜" userId="507df497-dcef-48cc-bc9d-5377eaa87e1a" providerId="ADAL" clId="{A70F503B-C712-4B28-B488-04BD562A0D30}" dt="2024-12-25T09:50:57.971" v="5376" actId="207"/>
          <ac:spMkLst>
            <pc:docMk/>
            <pc:sldMk cId="759712782" sldId="260"/>
            <ac:spMk id="13" creationId="{647F0F1D-0F31-8BE7-1E5D-F05CB2224B01}"/>
          </ac:spMkLst>
        </pc:spChg>
        <pc:spChg chg="add mod">
          <ac:chgData name="山口 稜" userId="507df497-dcef-48cc-bc9d-5377eaa87e1a" providerId="ADAL" clId="{A70F503B-C712-4B28-B488-04BD562A0D30}" dt="2024-12-25T09:50:57.971" v="5376" actId="207"/>
          <ac:spMkLst>
            <pc:docMk/>
            <pc:sldMk cId="759712782" sldId="260"/>
            <ac:spMk id="14" creationId="{6F77252B-9F47-8171-FB6E-6FC89A5B6DF9}"/>
          </ac:spMkLst>
        </pc:spChg>
        <pc:spChg chg="add mod">
          <ac:chgData name="山口 稜" userId="507df497-dcef-48cc-bc9d-5377eaa87e1a" providerId="ADAL" clId="{A70F503B-C712-4B28-B488-04BD562A0D30}" dt="2024-12-25T09:50:57.971" v="5376" actId="207"/>
          <ac:spMkLst>
            <pc:docMk/>
            <pc:sldMk cId="759712782" sldId="260"/>
            <ac:spMk id="15" creationId="{1C0C6875-356C-B69D-66D9-5EF36A0A1D9A}"/>
          </ac:spMkLst>
        </pc:spChg>
        <pc:spChg chg="add mod">
          <ac:chgData name="山口 稜" userId="507df497-dcef-48cc-bc9d-5377eaa87e1a" providerId="ADAL" clId="{A70F503B-C712-4B28-B488-04BD562A0D30}" dt="2024-12-25T09:50:57.971" v="5376" actId="207"/>
          <ac:spMkLst>
            <pc:docMk/>
            <pc:sldMk cId="759712782" sldId="260"/>
            <ac:spMk id="16" creationId="{8D2E8B97-4B8E-80FF-8CC6-33B4D49151AE}"/>
          </ac:spMkLst>
        </pc:spChg>
        <pc:spChg chg="add mod">
          <ac:chgData name="山口 稜" userId="507df497-dcef-48cc-bc9d-5377eaa87e1a" providerId="ADAL" clId="{A70F503B-C712-4B28-B488-04BD562A0D30}" dt="2024-12-25T09:50:57.971" v="5376" actId="207"/>
          <ac:spMkLst>
            <pc:docMk/>
            <pc:sldMk cId="759712782" sldId="260"/>
            <ac:spMk id="17" creationId="{BE7EBAE8-9BC4-6A50-3CBD-BCC662FB0A72}"/>
          </ac:spMkLst>
        </pc:spChg>
        <pc:spChg chg="mod">
          <ac:chgData name="山口 稜" userId="507df497-dcef-48cc-bc9d-5377eaa87e1a" providerId="ADAL" clId="{A70F503B-C712-4B28-B488-04BD562A0D30}" dt="2024-12-25T09:42:59.059" v="5036" actId="571"/>
          <ac:spMkLst>
            <pc:docMk/>
            <pc:sldMk cId="759712782" sldId="260"/>
            <ac:spMk id="20" creationId="{D4E69BF8-8D8C-FE69-710A-F84A9A2E9999}"/>
          </ac:spMkLst>
        </pc:spChg>
        <pc:spChg chg="mod">
          <ac:chgData name="山口 稜" userId="507df497-dcef-48cc-bc9d-5377eaa87e1a" providerId="ADAL" clId="{A70F503B-C712-4B28-B488-04BD562A0D30}" dt="2024-12-25T09:42:59.059" v="5036" actId="571"/>
          <ac:spMkLst>
            <pc:docMk/>
            <pc:sldMk cId="759712782" sldId="260"/>
            <ac:spMk id="21" creationId="{04BBAAD2-A979-4B6B-454C-7BD11BB6764E}"/>
          </ac:spMkLst>
        </pc:spChg>
        <pc:spChg chg="mod">
          <ac:chgData name="山口 稜" userId="507df497-dcef-48cc-bc9d-5377eaa87e1a" providerId="ADAL" clId="{A70F503B-C712-4B28-B488-04BD562A0D30}" dt="2024-12-25T09:42:59.059" v="5036" actId="571"/>
          <ac:spMkLst>
            <pc:docMk/>
            <pc:sldMk cId="759712782" sldId="260"/>
            <ac:spMk id="22" creationId="{614A0248-33A8-7D6C-D880-0CC8994BFC31}"/>
          </ac:spMkLst>
        </pc:spChg>
        <pc:spChg chg="mod">
          <ac:chgData name="山口 稜" userId="507df497-dcef-48cc-bc9d-5377eaa87e1a" providerId="ADAL" clId="{A70F503B-C712-4B28-B488-04BD562A0D30}" dt="2024-12-25T09:42:59.059" v="5036" actId="571"/>
          <ac:spMkLst>
            <pc:docMk/>
            <pc:sldMk cId="759712782" sldId="260"/>
            <ac:spMk id="23" creationId="{0ABC25E2-3FF0-BAB2-7695-E7FB729C29B1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24" creationId="{0C0EE63D-6AE1-F051-37C8-0A96D88AF046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25" creationId="{FCBA5B83-F28F-F0A0-D268-FCEE449A0F2B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26" creationId="{3949C20F-142D-61CB-13F6-E26AB6AED978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27" creationId="{26AE4C81-1198-E007-036E-72FDCC316AA3}"/>
          </ac:spMkLst>
        </pc:spChg>
        <pc:spChg chg="mod">
          <ac:chgData name="山口 稜" userId="507df497-dcef-48cc-bc9d-5377eaa87e1a" providerId="ADAL" clId="{A70F503B-C712-4B28-B488-04BD562A0D30}" dt="2024-12-25T09:42:59.059" v="5036" actId="571"/>
          <ac:spMkLst>
            <pc:docMk/>
            <pc:sldMk cId="759712782" sldId="260"/>
            <ac:spMk id="28" creationId="{C17569F3-CEE5-DDEA-B162-CBF02176467C}"/>
          </ac:spMkLst>
        </pc:spChg>
        <pc:spChg chg="add mod">
          <ac:chgData name="山口 稜" userId="507df497-dcef-48cc-bc9d-5377eaa87e1a" providerId="ADAL" clId="{A70F503B-C712-4B28-B488-04BD562A0D30}" dt="2024-12-25T10:37:30.690" v="8614" actId="1036"/>
          <ac:spMkLst>
            <pc:docMk/>
            <pc:sldMk cId="759712782" sldId="260"/>
            <ac:spMk id="29" creationId="{252FAD2C-57C9-F3E9-AEE0-6766995B8640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30" creationId="{CA1B63F3-542C-E511-4B97-41EF865FE454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31" creationId="{426673DE-CEFF-4627-A7D9-22530B7F2FDC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32" creationId="{903D6A14-D0B9-7530-95C5-D1773F5AD29F}"/>
          </ac:spMkLst>
        </pc:spChg>
        <pc:spChg chg="mod">
          <ac:chgData name="山口 稜" userId="507df497-dcef-48cc-bc9d-5377eaa87e1a" providerId="ADAL" clId="{A70F503B-C712-4B28-B488-04BD562A0D30}" dt="2024-12-25T10:28:06.511" v="8024"/>
          <ac:spMkLst>
            <pc:docMk/>
            <pc:sldMk cId="759712782" sldId="260"/>
            <ac:spMk id="35" creationId="{CD6BB8BD-D200-53AC-78D0-D3A83947919A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38" creationId="{ED935399-8050-5A3C-1CFB-FE18551E5D49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40" creationId="{C041F427-799F-4BEB-FCAE-D2F29B85F8A1}"/>
          </ac:spMkLst>
        </pc:spChg>
        <pc:spChg chg="del mod">
          <ac:chgData name="山口 稜" userId="507df497-dcef-48cc-bc9d-5377eaa87e1a" providerId="ADAL" clId="{A70F503B-C712-4B28-B488-04BD562A0D30}" dt="2024-12-25T10:22:30.831" v="8010"/>
          <ac:spMkLst>
            <pc:docMk/>
            <pc:sldMk cId="759712782" sldId="260"/>
            <ac:spMk id="43" creationId="{CD127D1D-2198-D776-0AA1-638098E84683}"/>
          </ac:spMkLst>
        </pc:spChg>
        <pc:spChg chg="mod">
          <ac:chgData name="山口 稜" userId="507df497-dcef-48cc-bc9d-5377eaa87e1a" providerId="ADAL" clId="{A70F503B-C712-4B28-B488-04BD562A0D30}" dt="2024-12-25T10:35:15.665" v="8525"/>
          <ac:spMkLst>
            <pc:docMk/>
            <pc:sldMk cId="759712782" sldId="260"/>
            <ac:spMk id="44" creationId="{68CA85C5-6EF3-7643-F330-7C46F8551E47}"/>
          </ac:spMkLst>
        </pc:spChg>
        <pc:spChg chg="add del mod">
          <ac:chgData name="山口 稜" userId="507df497-dcef-48cc-bc9d-5377eaa87e1a" providerId="ADAL" clId="{A70F503B-C712-4B28-B488-04BD562A0D30}" dt="2024-12-25T09:49:15.728" v="5177" actId="21"/>
          <ac:spMkLst>
            <pc:docMk/>
            <pc:sldMk cId="759712782" sldId="260"/>
            <ac:spMk id="45" creationId="{C697CD49-08EF-E375-678A-1D7345852831}"/>
          </ac:spMkLst>
        </pc:spChg>
        <pc:spChg chg="add del mod">
          <ac:chgData name="山口 稜" userId="507df497-dcef-48cc-bc9d-5377eaa87e1a" providerId="ADAL" clId="{A70F503B-C712-4B28-B488-04BD562A0D30}" dt="2024-12-25T09:49:03.527" v="5169" actId="21"/>
          <ac:spMkLst>
            <pc:docMk/>
            <pc:sldMk cId="759712782" sldId="260"/>
            <ac:spMk id="46" creationId="{883D57FC-F227-C477-7B0F-468D1DD48306}"/>
          </ac:spMkLst>
        </pc:spChg>
        <pc:spChg chg="add mod or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47" creationId="{883D57FC-F227-C477-7B0F-468D1DD48306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48" creationId="{C697CD49-08EF-E375-678A-1D7345852831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49" creationId="{4A5573D5-E05A-5486-0F81-C4A68CC2F5A4}"/>
          </ac:spMkLst>
        </pc:spChg>
        <pc:spChg chg="mod">
          <ac:chgData name="山口 稜" userId="507df497-dcef-48cc-bc9d-5377eaa87e1a" providerId="ADAL" clId="{A70F503B-C712-4B28-B488-04BD562A0D30}" dt="2024-12-25T09:43:19.755" v="5044" actId="1036"/>
          <ac:spMkLst>
            <pc:docMk/>
            <pc:sldMk cId="759712782" sldId="260"/>
            <ac:spMk id="50" creationId="{93F5DF5A-EDFE-FCBE-8D53-DD5A913D22FC}"/>
          </ac:spMkLst>
        </pc:spChg>
        <pc:spChg chg="mod">
          <ac:chgData name="山口 稜" userId="507df497-dcef-48cc-bc9d-5377eaa87e1a" providerId="ADAL" clId="{A70F503B-C712-4B28-B488-04BD562A0D30}" dt="2024-12-25T09:43:19.755" v="5044" actId="1036"/>
          <ac:spMkLst>
            <pc:docMk/>
            <pc:sldMk cId="759712782" sldId="260"/>
            <ac:spMk id="51" creationId="{C4C75DED-B843-1F68-526A-FDA73300E5A6}"/>
          </ac:spMkLst>
        </pc:spChg>
        <pc:spChg chg="del mod topLvl">
          <ac:chgData name="山口 稜" userId="507df497-dcef-48cc-bc9d-5377eaa87e1a" providerId="ADAL" clId="{A70F503B-C712-4B28-B488-04BD562A0D30}" dt="2024-12-25T10:44:34.622" v="8798" actId="478"/>
          <ac:spMkLst>
            <pc:docMk/>
            <pc:sldMk cId="759712782" sldId="260"/>
            <ac:spMk id="54" creationId="{473ED707-1497-4CC9-1168-B64FC15C8624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55" creationId="{AC7B52F0-36EF-DEDA-50FF-16E63F1FAB09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57" creationId="{0A3BF89B-B7C5-6100-D6D6-1963C09E21F6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58" creationId="{65545AD6-005F-7C99-B9A1-8262BC401B36}"/>
          </ac:spMkLst>
        </pc:spChg>
        <pc:spChg chg="add mod">
          <ac:chgData name="山口 稜" userId="507df497-dcef-48cc-bc9d-5377eaa87e1a" providerId="ADAL" clId="{A70F503B-C712-4B28-B488-04BD562A0D30}" dt="2024-12-25T10:22:34.198" v="8011" actId="1076"/>
          <ac:spMkLst>
            <pc:docMk/>
            <pc:sldMk cId="759712782" sldId="260"/>
            <ac:spMk id="59" creationId="{E4F2965A-CF20-A283-593A-E81736C39160}"/>
          </ac:spMkLst>
        </pc:spChg>
        <pc:spChg chg="mod">
          <ac:chgData name="山口 稜" userId="507df497-dcef-48cc-bc9d-5377eaa87e1a" providerId="ADAL" clId="{A70F503B-C712-4B28-B488-04BD562A0D30}" dt="2024-12-25T09:51:13.247" v="5382" actId="571"/>
          <ac:spMkLst>
            <pc:docMk/>
            <pc:sldMk cId="759712782" sldId="260"/>
            <ac:spMk id="61" creationId="{2687683F-B1D0-42B7-9999-EA19170642D3}"/>
          </ac:spMkLst>
        </pc:spChg>
        <pc:spChg chg="mod">
          <ac:chgData name="山口 稜" userId="507df497-dcef-48cc-bc9d-5377eaa87e1a" providerId="ADAL" clId="{A70F503B-C712-4B28-B488-04BD562A0D30}" dt="2024-12-25T09:51:13.247" v="5382" actId="571"/>
          <ac:spMkLst>
            <pc:docMk/>
            <pc:sldMk cId="759712782" sldId="260"/>
            <ac:spMk id="62" creationId="{E44FA61F-8941-E0D9-C9B5-DBF54D84ED68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66" creationId="{261F4A02-51FC-E50D-649A-8202A1FE634A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67" creationId="{345A7F98-DF25-95B7-29A2-0E0695617072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69" creationId="{EB44B350-F5CB-5301-6D8C-2019B2ECA4CB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70" creationId="{3A7EC82D-E18D-E509-4CEA-EF7238282877}"/>
          </ac:spMkLst>
        </pc:spChg>
        <pc:spChg chg="add mod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71" creationId="{F37140F1-A74F-4208-1A18-08F5C97531D5}"/>
          </ac:spMkLst>
        </pc:spChg>
        <pc:spChg chg="add del mod">
          <ac:chgData name="山口 稜" userId="507df497-dcef-48cc-bc9d-5377eaa87e1a" providerId="ADAL" clId="{A70F503B-C712-4B28-B488-04BD562A0D30}" dt="2024-12-25T09:58:05.098" v="5673" actId="478"/>
          <ac:spMkLst>
            <pc:docMk/>
            <pc:sldMk cId="759712782" sldId="260"/>
            <ac:spMk id="72" creationId="{0BDF5956-C1A2-D47C-9673-F871EABF77A9}"/>
          </ac:spMkLst>
        </pc:spChg>
        <pc:spChg chg="add del mod">
          <ac:chgData name="山口 稜" userId="507df497-dcef-48cc-bc9d-5377eaa87e1a" providerId="ADAL" clId="{A70F503B-C712-4B28-B488-04BD562A0D30}" dt="2024-12-25T09:58:05.098" v="5673" actId="478"/>
          <ac:spMkLst>
            <pc:docMk/>
            <pc:sldMk cId="759712782" sldId="260"/>
            <ac:spMk id="73" creationId="{B6E8D76D-15D4-293E-74A7-CCC82ABB62A0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80" creationId="{C51EBC06-599A-69A2-1777-FFCBDB07C627}"/>
          </ac:spMkLst>
        </pc:spChg>
        <pc:spChg chg="add mod">
          <ac:chgData name="山口 稜" userId="507df497-dcef-48cc-bc9d-5377eaa87e1a" providerId="ADAL" clId="{A70F503B-C712-4B28-B488-04BD562A0D30}" dt="2024-12-25T10:37:50.148" v="8628" actId="1035"/>
          <ac:spMkLst>
            <pc:docMk/>
            <pc:sldMk cId="759712782" sldId="260"/>
            <ac:spMk id="82" creationId="{85F559E0-7FDE-1071-70E7-DBDFB3E1EC37}"/>
          </ac:spMkLst>
        </pc:spChg>
        <pc:spChg chg="add mod">
          <ac:chgData name="山口 稜" userId="507df497-dcef-48cc-bc9d-5377eaa87e1a" providerId="ADAL" clId="{A70F503B-C712-4B28-B488-04BD562A0D30}" dt="2024-12-25T10:37:50.148" v="8628" actId="1035"/>
          <ac:spMkLst>
            <pc:docMk/>
            <pc:sldMk cId="759712782" sldId="260"/>
            <ac:spMk id="83" creationId="{B6BC3C65-E44E-F7BD-5156-96A9F2B79C67}"/>
          </ac:spMkLst>
        </pc:spChg>
        <pc:spChg chg="add mod">
          <ac:chgData name="山口 稜" userId="507df497-dcef-48cc-bc9d-5377eaa87e1a" providerId="ADAL" clId="{A70F503B-C712-4B28-B488-04BD562A0D30}" dt="2024-12-25T10:37:50.148" v="8628" actId="1035"/>
          <ac:spMkLst>
            <pc:docMk/>
            <pc:sldMk cId="759712782" sldId="260"/>
            <ac:spMk id="84" creationId="{EF5A72F9-C6D4-6E64-8175-D9C1B1AF523B}"/>
          </ac:spMkLst>
        </pc:spChg>
        <pc:spChg chg="add mod">
          <ac:chgData name="山口 稜" userId="507df497-dcef-48cc-bc9d-5377eaa87e1a" providerId="ADAL" clId="{A70F503B-C712-4B28-B488-04BD562A0D30}" dt="2024-12-25T09:58:06.820" v="5675"/>
          <ac:spMkLst>
            <pc:docMk/>
            <pc:sldMk cId="759712782" sldId="260"/>
            <ac:spMk id="85" creationId="{E25EE7A3-1C0C-5ED8-D4FF-4F52397E3FAB}"/>
          </ac:spMkLst>
        </pc:spChg>
        <pc:spChg chg="add mod topLvl">
          <ac:chgData name="山口 稜" userId="507df497-dcef-48cc-bc9d-5377eaa87e1a" providerId="ADAL" clId="{A70F503B-C712-4B28-B488-04BD562A0D30}" dt="2024-12-25T10:42:59.207" v="8767" actId="164"/>
          <ac:spMkLst>
            <pc:docMk/>
            <pc:sldMk cId="759712782" sldId="260"/>
            <ac:spMk id="89" creationId="{7CF972D8-E555-4FA1-1C1A-5D4129E72110}"/>
          </ac:spMkLst>
        </pc:spChg>
        <pc:spChg chg="add mod topLvl">
          <ac:chgData name="山口 稜" userId="507df497-dcef-48cc-bc9d-5377eaa87e1a" providerId="ADAL" clId="{A70F503B-C712-4B28-B488-04BD562A0D30}" dt="2024-12-25T10:43:15.376" v="8773" actId="1076"/>
          <ac:spMkLst>
            <pc:docMk/>
            <pc:sldMk cId="759712782" sldId="260"/>
            <ac:spMk id="90" creationId="{96F02574-F71E-0A47-BCE2-880A57710212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92" creationId="{17A73D55-67FA-8314-D024-F3173327E7AF}"/>
          </ac:spMkLst>
        </pc:spChg>
        <pc:spChg chg="add mod topLvl">
          <ac:chgData name="山口 稜" userId="507df497-dcef-48cc-bc9d-5377eaa87e1a" providerId="ADAL" clId="{A70F503B-C712-4B28-B488-04BD562A0D30}" dt="2024-12-25T10:43:06.197" v="8770" actId="164"/>
          <ac:spMkLst>
            <pc:docMk/>
            <pc:sldMk cId="759712782" sldId="260"/>
            <ac:spMk id="95" creationId="{04323EA7-6613-217E-62D5-8F4CAC9E8EB9}"/>
          </ac:spMkLst>
        </pc:spChg>
        <pc:spChg chg="mod">
          <ac:chgData name="山口 稜" userId="507df497-dcef-48cc-bc9d-5377eaa87e1a" providerId="ADAL" clId="{A70F503B-C712-4B28-B488-04BD562A0D30}" dt="2024-12-25T10:35:21.139" v="8526" actId="2085"/>
          <ac:spMkLst>
            <pc:docMk/>
            <pc:sldMk cId="759712782" sldId="260"/>
            <ac:spMk id="100" creationId="{7E98DE26-0693-00EE-13BF-DFAF2E1835C4}"/>
          </ac:spMkLst>
        </pc:spChg>
        <pc:spChg chg="add mod">
          <ac:chgData name="山口 稜" userId="507df497-dcef-48cc-bc9d-5377eaa87e1a" providerId="ADAL" clId="{A70F503B-C712-4B28-B488-04BD562A0D30}" dt="2024-12-25T10:40:57.866" v="8721" actId="404"/>
          <ac:spMkLst>
            <pc:docMk/>
            <pc:sldMk cId="759712782" sldId="260"/>
            <ac:spMk id="105" creationId="{9885AD17-02CC-D62D-1D97-B368F12AAF33}"/>
          </ac:spMkLst>
        </pc:spChg>
        <pc:spChg chg="add mod">
          <ac:chgData name="山口 稜" userId="507df497-dcef-48cc-bc9d-5377eaa87e1a" providerId="ADAL" clId="{A70F503B-C712-4B28-B488-04BD562A0D30}" dt="2024-12-25T10:40:57.866" v="8721" actId="404"/>
          <ac:spMkLst>
            <pc:docMk/>
            <pc:sldMk cId="759712782" sldId="260"/>
            <ac:spMk id="106" creationId="{000C8E2E-1D7A-9A5F-97FF-FC8576EBE93F}"/>
          </ac:spMkLst>
        </pc:spChg>
        <pc:spChg chg="add mod">
          <ac:chgData name="山口 稜" userId="507df497-dcef-48cc-bc9d-5377eaa87e1a" providerId="ADAL" clId="{A70F503B-C712-4B28-B488-04BD562A0D30}" dt="2024-12-25T10:29:50.289" v="8448"/>
          <ac:spMkLst>
            <pc:docMk/>
            <pc:sldMk cId="759712782" sldId="260"/>
            <ac:spMk id="125" creationId="{7E021FD9-26A8-A707-0FA2-6E868B0AACCF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1025" creationId="{F7BEDCE8-2B75-32AB-DE73-3CD599050D7C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1029" creationId="{E4695518-3A33-2F48-5DC7-E613E6221A99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1034" creationId="{B57A612A-0BE9-B8D8-51A1-29982D6CFC47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1035" creationId="{3410C67A-28DD-C890-4130-5F568474215B}"/>
          </ac:spMkLst>
        </pc:spChg>
        <pc:spChg chg="mod">
          <ac:chgData name="山口 稜" userId="507df497-dcef-48cc-bc9d-5377eaa87e1a" providerId="ADAL" clId="{A70F503B-C712-4B28-B488-04BD562A0D30}" dt="2024-12-25T09:26:09.838" v="3803" actId="207"/>
          <ac:spMkLst>
            <pc:docMk/>
            <pc:sldMk cId="759712782" sldId="260"/>
            <ac:spMk id="1041" creationId="{B307659F-7787-B0F0-5EE4-8240693C78B7}"/>
          </ac:spMkLst>
        </pc:spChg>
        <pc:spChg chg="del mod">
          <ac:chgData name="山口 稜" userId="507df497-dcef-48cc-bc9d-5377eaa87e1a" providerId="ADAL" clId="{A70F503B-C712-4B28-B488-04BD562A0D30}" dt="2024-12-25T09:43:20.022" v="5045" actId="478"/>
          <ac:spMkLst>
            <pc:docMk/>
            <pc:sldMk cId="759712782" sldId="260"/>
            <ac:spMk id="1051" creationId="{8F8379A2-3E91-B3BC-3249-F29ADA1087E8}"/>
          </ac:spMkLst>
        </pc:spChg>
        <pc:spChg chg="mod">
          <ac:chgData name="山口 稜" userId="507df497-dcef-48cc-bc9d-5377eaa87e1a" providerId="ADAL" clId="{A70F503B-C712-4B28-B488-04BD562A0D30}" dt="2024-12-25T09:51:13.247" v="5382" actId="571"/>
          <ac:spMkLst>
            <pc:docMk/>
            <pc:sldMk cId="759712782" sldId="260"/>
            <ac:spMk id="2051" creationId="{5F0EACE8-D11C-F12A-AA62-58ACE160B670}"/>
          </ac:spMkLst>
        </pc:spChg>
        <pc:spChg chg="mod">
          <ac:chgData name="山口 稜" userId="507df497-dcef-48cc-bc9d-5377eaa87e1a" providerId="ADAL" clId="{A70F503B-C712-4B28-B488-04BD562A0D30}" dt="2024-12-25T09:51:13.247" v="5382" actId="571"/>
          <ac:spMkLst>
            <pc:docMk/>
            <pc:sldMk cId="759712782" sldId="260"/>
            <ac:spMk id="2052" creationId="{CE52D655-9FF9-F3EA-081F-F3CD6AB450A9}"/>
          </ac:spMkLst>
        </pc:spChg>
        <pc:spChg chg="mod">
          <ac:chgData name="山口 稜" userId="507df497-dcef-48cc-bc9d-5377eaa87e1a" providerId="ADAL" clId="{A70F503B-C712-4B28-B488-04BD562A0D30}" dt="2024-12-25T09:51:13.247" v="5382" actId="571"/>
          <ac:spMkLst>
            <pc:docMk/>
            <pc:sldMk cId="759712782" sldId="260"/>
            <ac:spMk id="2054" creationId="{28D58CF4-9E9D-1E70-28B8-9522BE51CE28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55" creationId="{261F4A02-51FC-E50D-649A-8202A1FE634A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57" creationId="{345A7F98-DF25-95B7-29A2-0E0695617072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59" creationId="{EB44B350-F5CB-5301-6D8C-2019B2ECA4CB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61" creationId="{3A7EC82D-E18D-E509-4CEA-EF7238282877}"/>
          </ac:spMkLst>
        </pc:spChg>
        <pc:spChg chg="mod">
          <ac:chgData name="山口 稜" userId="507df497-dcef-48cc-bc9d-5377eaa87e1a" providerId="ADAL" clId="{A70F503B-C712-4B28-B488-04BD562A0D30}" dt="2024-12-25T09:43:19.755" v="5044" actId="1036"/>
          <ac:spMkLst>
            <pc:docMk/>
            <pc:sldMk cId="759712782" sldId="260"/>
            <ac:spMk id="2063" creationId="{77B3B479-7004-9844-A5B4-ED691C72F6FC}"/>
          </ac:spMkLst>
        </pc:spChg>
        <pc:spChg chg="mod">
          <ac:chgData name="山口 稜" userId="507df497-dcef-48cc-bc9d-5377eaa87e1a" providerId="ADAL" clId="{A70F503B-C712-4B28-B488-04BD562A0D30}" dt="2024-12-25T09:43:19.755" v="5044" actId="1036"/>
          <ac:spMkLst>
            <pc:docMk/>
            <pc:sldMk cId="759712782" sldId="260"/>
            <ac:spMk id="2064" creationId="{0E5D5888-1EF4-1FAA-508D-6E906794761A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66" creationId="{F37140F1-A74F-4208-1A18-08F5C97531D5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69" creationId="{0BDF5956-C1A2-D47C-9673-F871EABF77A9}"/>
          </ac:spMkLst>
        </pc:spChg>
        <pc:spChg chg="add del mod">
          <ac:chgData name="山口 稜" userId="507df497-dcef-48cc-bc9d-5377eaa87e1a" providerId="ADAL" clId="{A70F503B-C712-4B28-B488-04BD562A0D30}" dt="2024-12-25T09:51:13.809" v="5383" actId="21"/>
          <ac:spMkLst>
            <pc:docMk/>
            <pc:sldMk cId="759712782" sldId="260"/>
            <ac:spMk id="2071" creationId="{B6E8D76D-15D4-293E-74A7-CCC82ABB62A0}"/>
          </ac:spMkLst>
        </pc:spChg>
        <pc:spChg chg="mod topLvl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2073" creationId="{2687683F-B1D0-42B7-9999-EA19170642D3}"/>
          </ac:spMkLst>
        </pc:spChg>
        <pc:spChg chg="mod topLvl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2074" creationId="{E44FA61F-8941-E0D9-C9B5-DBF54D84ED68}"/>
          </ac:spMkLst>
        </pc:spChg>
        <pc:spChg chg="mod topLvl">
          <ac:chgData name="山口 稜" userId="507df497-dcef-48cc-bc9d-5377eaa87e1a" providerId="ADAL" clId="{A70F503B-C712-4B28-B488-04BD562A0D30}" dt="2024-12-25T10:36:52.559" v="8608" actId="1076"/>
          <ac:spMkLst>
            <pc:docMk/>
            <pc:sldMk cId="759712782" sldId="260"/>
            <ac:spMk id="2075" creationId="{5F0EACE8-D11C-F12A-AA62-58ACE160B670}"/>
          </ac:spMkLst>
        </pc:spChg>
        <pc:spChg chg="del mod topLvl">
          <ac:chgData name="山口 稜" userId="507df497-dcef-48cc-bc9d-5377eaa87e1a" providerId="ADAL" clId="{A70F503B-C712-4B28-B488-04BD562A0D30}" dt="2024-12-25T09:58:05.098" v="5673" actId="478"/>
          <ac:spMkLst>
            <pc:docMk/>
            <pc:sldMk cId="759712782" sldId="260"/>
            <ac:spMk id="2076" creationId="{CE52D655-9FF9-F3EA-081F-F3CD6AB450A9}"/>
          </ac:spMkLst>
        </pc:spChg>
        <pc:spChg chg="del mod topLvl">
          <ac:chgData name="山口 稜" userId="507df497-dcef-48cc-bc9d-5377eaa87e1a" providerId="ADAL" clId="{A70F503B-C712-4B28-B488-04BD562A0D30}" dt="2024-12-25T09:58:05.098" v="5673" actId="478"/>
          <ac:spMkLst>
            <pc:docMk/>
            <pc:sldMk cId="759712782" sldId="260"/>
            <ac:spMk id="2077" creationId="{28D58CF4-9E9D-1E70-28B8-9522BE51CE28}"/>
          </ac:spMkLst>
        </pc:spChg>
        <pc:spChg chg="add mod">
          <ac:chgData name="山口 稜" userId="507df497-dcef-48cc-bc9d-5377eaa87e1a" providerId="ADAL" clId="{A70F503B-C712-4B28-B488-04BD562A0D30}" dt="2024-12-25T10:34:39.286" v="8493" actId="1076"/>
          <ac:spMkLst>
            <pc:docMk/>
            <pc:sldMk cId="759712782" sldId="260"/>
            <ac:spMk id="2081" creationId="{36025379-3C61-7530-AAD8-23E4736C9647}"/>
          </ac:spMkLst>
        </pc:spChg>
        <pc:spChg chg="mod">
          <ac:chgData name="山口 稜" userId="507df497-dcef-48cc-bc9d-5377eaa87e1a" providerId="ADAL" clId="{A70F503B-C712-4B28-B488-04BD562A0D30}" dt="2024-12-25T10:43:47.422" v="8775"/>
          <ac:spMkLst>
            <pc:docMk/>
            <pc:sldMk cId="759712782" sldId="260"/>
            <ac:spMk id="2090" creationId="{009AE4AC-2B45-C53C-FE66-CC65A8C058F9}"/>
          </ac:spMkLst>
        </pc:spChg>
        <pc:spChg chg="mod">
          <ac:chgData name="山口 稜" userId="507df497-dcef-48cc-bc9d-5377eaa87e1a" providerId="ADAL" clId="{A70F503B-C712-4B28-B488-04BD562A0D30}" dt="2024-12-25T10:44:46.919" v="8803" actId="478"/>
          <ac:spMkLst>
            <pc:docMk/>
            <pc:sldMk cId="759712782" sldId="260"/>
            <ac:spMk id="2095" creationId="{009AE4AC-2B45-C53C-FE66-CC65A8C058F9}"/>
          </ac:spMkLst>
        </pc:spChg>
        <pc:grpChg chg="add del mod">
          <ac:chgData name="山口 稜" userId="507df497-dcef-48cc-bc9d-5377eaa87e1a" providerId="ADAL" clId="{A70F503B-C712-4B28-B488-04BD562A0D30}" dt="2024-12-25T10:11:39.282" v="6501" actId="478"/>
          <ac:grpSpMkLst>
            <pc:docMk/>
            <pc:sldMk cId="759712782" sldId="260"/>
            <ac:grpSpMk id="18" creationId="{5A0F7581-B108-CB04-3AD0-7F5B9D210641}"/>
          </ac:grpSpMkLst>
        </pc:grpChg>
        <pc:grpChg chg="add del mod">
          <ac:chgData name="山口 稜" userId="507df497-dcef-48cc-bc9d-5377eaa87e1a" providerId="ADAL" clId="{A70F503B-C712-4B28-B488-04BD562A0D30}" dt="2024-12-25T09:51:15.419" v="5384" actId="478"/>
          <ac:grpSpMkLst>
            <pc:docMk/>
            <pc:sldMk cId="759712782" sldId="260"/>
            <ac:grpSpMk id="19" creationId="{15F8A554-9FFC-5BB8-2D41-DB466B4D97B8}"/>
          </ac:grpSpMkLst>
        </pc:grpChg>
        <pc:grpChg chg="del mod">
          <ac:chgData name="山口 稜" userId="507df497-dcef-48cc-bc9d-5377eaa87e1a" providerId="ADAL" clId="{A70F503B-C712-4B28-B488-04BD562A0D30}" dt="2024-12-25T09:43:20.022" v="5045" actId="478"/>
          <ac:grpSpMkLst>
            <pc:docMk/>
            <pc:sldMk cId="759712782" sldId="260"/>
            <ac:grpSpMk id="53" creationId="{8CBCDFB2-AA8E-8F70-A6A6-D67566440596}"/>
          </ac:grpSpMkLst>
        </pc:grpChg>
        <pc:grpChg chg="add del mod">
          <ac:chgData name="山口 稜" userId="507df497-dcef-48cc-bc9d-5377eaa87e1a" providerId="ADAL" clId="{A70F503B-C712-4B28-B488-04BD562A0D30}" dt="2024-12-25T09:51:13.809" v="5383" actId="21"/>
          <ac:grpSpMkLst>
            <pc:docMk/>
            <pc:sldMk cId="759712782" sldId="260"/>
            <ac:grpSpMk id="60" creationId="{E46135A1-FBFF-733D-651B-CA7768A47927}"/>
          </ac:grpSpMkLst>
        </pc:grpChg>
        <pc:grpChg chg="del mod">
          <ac:chgData name="山口 稜" userId="507df497-dcef-48cc-bc9d-5377eaa87e1a" providerId="ADAL" clId="{A70F503B-C712-4B28-B488-04BD562A0D30}" dt="2024-12-25T09:43:20.022" v="5045" actId="478"/>
          <ac:grpSpMkLst>
            <pc:docMk/>
            <pc:sldMk cId="759712782" sldId="260"/>
            <ac:grpSpMk id="65" creationId="{8B4EA639-C7AB-DF2E-2DDC-4DC868314120}"/>
          </ac:grpSpMkLst>
        </pc:grpChg>
        <pc:grpChg chg="add del mod topLvl">
          <ac:chgData name="山口 稜" userId="507df497-dcef-48cc-bc9d-5377eaa87e1a" providerId="ADAL" clId="{A70F503B-C712-4B28-B488-04BD562A0D30}" dt="2024-12-25T10:42:54.182" v="8766" actId="165"/>
          <ac:grpSpMkLst>
            <pc:docMk/>
            <pc:sldMk cId="759712782" sldId="260"/>
            <ac:grpSpMk id="93" creationId="{E676E0B5-3AD6-255D-C852-BFF0C805641A}"/>
          </ac:grpSpMkLst>
        </pc:grpChg>
        <pc:grpChg chg="add del mod">
          <ac:chgData name="山口 稜" userId="507df497-dcef-48cc-bc9d-5377eaa87e1a" providerId="ADAL" clId="{A70F503B-C712-4B28-B488-04BD562A0D30}" dt="2024-12-25T10:42:45.579" v="8763" actId="165"/>
          <ac:grpSpMkLst>
            <pc:docMk/>
            <pc:sldMk cId="759712782" sldId="260"/>
            <ac:grpSpMk id="96" creationId="{05541C6F-3DFC-ADDE-2018-4140BBF62D8F}"/>
          </ac:grpSpMkLst>
        </pc:grpChg>
        <pc:grpChg chg="del">
          <ac:chgData name="山口 稜" userId="507df497-dcef-48cc-bc9d-5377eaa87e1a" providerId="ADAL" clId="{A70F503B-C712-4B28-B488-04BD562A0D30}" dt="2024-12-25T09:52:43.128" v="5559" actId="478"/>
          <ac:grpSpMkLst>
            <pc:docMk/>
            <pc:sldMk cId="759712782" sldId="260"/>
            <ac:grpSpMk id="103" creationId="{E2AA704F-3140-A7FC-7AA3-0C3E2C8459EA}"/>
          </ac:grpSpMkLst>
        </pc:grpChg>
        <pc:grpChg chg="add mod">
          <ac:chgData name="山口 稜" userId="507df497-dcef-48cc-bc9d-5377eaa87e1a" providerId="ADAL" clId="{A70F503B-C712-4B28-B488-04BD562A0D30}" dt="2024-12-25T10:36:52.559" v="8608" actId="1076"/>
          <ac:grpSpMkLst>
            <pc:docMk/>
            <pc:sldMk cId="759712782" sldId="260"/>
            <ac:grpSpMk id="104" creationId="{74FA8B94-F441-56F5-5B92-D463E5C61AA8}"/>
          </ac:grpSpMkLst>
        </pc:grpChg>
        <pc:grpChg chg="add del mod">
          <ac:chgData name="山口 稜" userId="507df497-dcef-48cc-bc9d-5377eaa87e1a" providerId="ADAL" clId="{A70F503B-C712-4B28-B488-04BD562A0D30}" dt="2024-12-25T10:11:38.228" v="6500" actId="21"/>
          <ac:grpSpMkLst>
            <pc:docMk/>
            <pc:sldMk cId="759712782" sldId="260"/>
            <ac:grpSpMk id="112" creationId="{E60378EF-1FF3-8FFA-8814-2DE74E92E002}"/>
          </ac:grpSpMkLst>
        </pc:grpChg>
        <pc:grpChg chg="add del mod">
          <ac:chgData name="山口 稜" userId="507df497-dcef-48cc-bc9d-5377eaa87e1a" providerId="ADAL" clId="{A70F503B-C712-4B28-B488-04BD562A0D30}" dt="2024-12-25T10:11:38.228" v="6500" actId="21"/>
          <ac:grpSpMkLst>
            <pc:docMk/>
            <pc:sldMk cId="759712782" sldId="260"/>
            <ac:grpSpMk id="113" creationId="{693D4757-29DF-0E98-FAD3-169076671217}"/>
          </ac:grpSpMkLst>
        </pc:grpChg>
        <pc:grpChg chg="add mod">
          <ac:chgData name="山口 稜" userId="507df497-dcef-48cc-bc9d-5377eaa87e1a" providerId="ADAL" clId="{A70F503B-C712-4B28-B488-04BD562A0D30}" dt="2024-12-25T10:22:34.198" v="8011" actId="1076"/>
          <ac:grpSpMkLst>
            <pc:docMk/>
            <pc:sldMk cId="759712782" sldId="260"/>
            <ac:grpSpMk id="114" creationId="{693D4757-29DF-0E98-FAD3-169076671217}"/>
          </ac:grpSpMkLst>
        </pc:grpChg>
        <pc:grpChg chg="add mod">
          <ac:chgData name="山口 稜" userId="507df497-dcef-48cc-bc9d-5377eaa87e1a" providerId="ADAL" clId="{A70F503B-C712-4B28-B488-04BD562A0D30}" dt="2024-12-25T10:22:34.198" v="8011" actId="1076"/>
          <ac:grpSpMkLst>
            <pc:docMk/>
            <pc:sldMk cId="759712782" sldId="260"/>
            <ac:grpSpMk id="117" creationId="{E60378EF-1FF3-8FFA-8814-2DE74E92E002}"/>
          </ac:grpSpMkLst>
        </pc:grpChg>
        <pc:grpChg chg="add del mod">
          <ac:chgData name="山口 稜" userId="507df497-dcef-48cc-bc9d-5377eaa87e1a" providerId="ADAL" clId="{A70F503B-C712-4B28-B488-04BD562A0D30}" dt="2024-12-25T10:34:22.418" v="8486" actId="165"/>
          <ac:grpSpMkLst>
            <pc:docMk/>
            <pc:sldMk cId="759712782" sldId="260"/>
            <ac:grpSpMk id="127" creationId="{D85A2095-A83B-C748-3745-38B62FED7BD6}"/>
          </ac:grpSpMkLst>
        </pc:grpChg>
        <pc:grpChg chg="del mod">
          <ac:chgData name="山口 稜" userId="507df497-dcef-48cc-bc9d-5377eaa87e1a" providerId="ADAL" clId="{A70F503B-C712-4B28-B488-04BD562A0D30}" dt="2024-12-25T09:43:20.022" v="5045" actId="478"/>
          <ac:grpSpMkLst>
            <pc:docMk/>
            <pc:sldMk cId="759712782" sldId="260"/>
            <ac:grpSpMk id="2053" creationId="{4CF0187A-48BC-2353-A311-4866BB999E72}"/>
          </ac:grpSpMkLst>
        </pc:grpChg>
        <pc:grpChg chg="del mod">
          <ac:chgData name="山口 稜" userId="507df497-dcef-48cc-bc9d-5377eaa87e1a" providerId="ADAL" clId="{A70F503B-C712-4B28-B488-04BD562A0D30}" dt="2024-12-25T09:43:20.022" v="5045" actId="478"/>
          <ac:grpSpMkLst>
            <pc:docMk/>
            <pc:sldMk cId="759712782" sldId="260"/>
            <ac:grpSpMk id="2062" creationId="{07223FCB-89A3-B48B-A876-47027563CDF9}"/>
          </ac:grpSpMkLst>
        </pc:grpChg>
        <pc:grpChg chg="del mod">
          <ac:chgData name="山口 稜" userId="507df497-dcef-48cc-bc9d-5377eaa87e1a" providerId="ADAL" clId="{A70F503B-C712-4B28-B488-04BD562A0D30}" dt="2024-12-25T09:43:20.022" v="5045" actId="478"/>
          <ac:grpSpMkLst>
            <pc:docMk/>
            <pc:sldMk cId="759712782" sldId="260"/>
            <ac:grpSpMk id="2065" creationId="{D6276CDE-967E-D407-CF30-0F502C0DA07B}"/>
          </ac:grpSpMkLst>
        </pc:grpChg>
        <pc:grpChg chg="add del">
          <ac:chgData name="山口 稜" userId="507df497-dcef-48cc-bc9d-5377eaa87e1a" providerId="ADAL" clId="{A70F503B-C712-4B28-B488-04BD562A0D30}" dt="2024-12-25T10:39:51.908" v="8637" actId="165"/>
          <ac:grpSpMkLst>
            <pc:docMk/>
            <pc:sldMk cId="759712782" sldId="260"/>
            <ac:grpSpMk id="2068" creationId="{38208525-10B1-2CAD-B44B-30DCF13C0E07}"/>
          </ac:grpSpMkLst>
        </pc:grpChg>
        <pc:grpChg chg="add del mod">
          <ac:chgData name="山口 稜" userId="507df497-dcef-48cc-bc9d-5377eaa87e1a" providerId="ADAL" clId="{A70F503B-C712-4B28-B488-04BD562A0D30}" dt="2024-12-25T09:58:02.112" v="5672" actId="165"/>
          <ac:grpSpMkLst>
            <pc:docMk/>
            <pc:sldMk cId="759712782" sldId="260"/>
            <ac:grpSpMk id="2072" creationId="{E46135A1-FBFF-733D-651B-CA7768A47927}"/>
          </ac:grpSpMkLst>
        </pc:grpChg>
        <pc:grpChg chg="add mod">
          <ac:chgData name="山口 稜" userId="507df497-dcef-48cc-bc9d-5377eaa87e1a" providerId="ADAL" clId="{A70F503B-C712-4B28-B488-04BD562A0D30}" dt="2024-12-25T10:34:39.286" v="8493" actId="1076"/>
          <ac:grpSpMkLst>
            <pc:docMk/>
            <pc:sldMk cId="759712782" sldId="260"/>
            <ac:grpSpMk id="2082" creationId="{407C0476-0E26-0173-4C31-E5B79B375444}"/>
          </ac:grpSpMkLst>
        </pc:grpChg>
        <pc:grpChg chg="add mod">
          <ac:chgData name="山口 稜" userId="507df497-dcef-48cc-bc9d-5377eaa87e1a" providerId="ADAL" clId="{A70F503B-C712-4B28-B488-04BD562A0D30}" dt="2024-12-25T10:43:12.632" v="8772" actId="1076"/>
          <ac:grpSpMkLst>
            <pc:docMk/>
            <pc:sldMk cId="759712782" sldId="260"/>
            <ac:grpSpMk id="2087" creationId="{E76174CE-8F01-8A65-EF39-6A1FBF5CE238}"/>
          </ac:grpSpMkLst>
        </pc:grpChg>
        <pc:grpChg chg="add mod">
          <ac:chgData name="山口 稜" userId="507df497-dcef-48cc-bc9d-5377eaa87e1a" providerId="ADAL" clId="{A70F503B-C712-4B28-B488-04BD562A0D30}" dt="2024-12-25T10:43:08.491" v="8771" actId="1076"/>
          <ac:grpSpMkLst>
            <pc:docMk/>
            <pc:sldMk cId="759712782" sldId="260"/>
            <ac:grpSpMk id="2088" creationId="{3C82E5F0-BBE5-C549-80DC-E28DE4B80BCC}"/>
          </ac:grpSpMkLst>
        </pc:grpChg>
        <pc:grpChg chg="add del mod">
          <ac:chgData name="山口 稜" userId="507df497-dcef-48cc-bc9d-5377eaa87e1a" providerId="ADAL" clId="{A70F503B-C712-4B28-B488-04BD562A0D30}" dt="2024-12-25T10:43:49.398" v="8776" actId="21"/>
          <ac:grpSpMkLst>
            <pc:docMk/>
            <pc:sldMk cId="759712782" sldId="260"/>
            <ac:grpSpMk id="2089" creationId="{4D0F6ED1-DB09-F7E9-D6DF-6CB8506E27B7}"/>
          </ac:grpSpMkLst>
        </pc:grpChg>
        <pc:grpChg chg="add del mod">
          <ac:chgData name="山口 稜" userId="507df497-dcef-48cc-bc9d-5377eaa87e1a" providerId="ADAL" clId="{A70F503B-C712-4B28-B488-04BD562A0D30}" dt="2024-12-25T10:44:33.044" v="8797" actId="21"/>
          <ac:grpSpMkLst>
            <pc:docMk/>
            <pc:sldMk cId="759712782" sldId="260"/>
            <ac:grpSpMk id="2093" creationId="{A65E0ECF-6FD2-F903-347C-A8E013F13026}"/>
          </ac:grpSpMkLst>
        </pc:grpChg>
        <pc:grpChg chg="add mod">
          <ac:chgData name="山口 稜" userId="507df497-dcef-48cc-bc9d-5377eaa87e1a" providerId="ADAL" clId="{A70F503B-C712-4B28-B488-04BD562A0D30}" dt="2024-12-25T10:44:52.634" v="8805" actId="164"/>
          <ac:grpSpMkLst>
            <pc:docMk/>
            <pc:sldMk cId="759712782" sldId="260"/>
            <ac:grpSpMk id="2094" creationId="{4D0F6ED1-DB09-F7E9-D6DF-6CB8506E27B7}"/>
          </ac:grpSpMkLst>
        </pc:grpChg>
        <pc:grpChg chg="add mod">
          <ac:chgData name="山口 稜" userId="507df497-dcef-48cc-bc9d-5377eaa87e1a" providerId="ADAL" clId="{A70F503B-C712-4B28-B488-04BD562A0D30}" dt="2024-12-25T10:44:52.634" v="8805" actId="164"/>
          <ac:grpSpMkLst>
            <pc:docMk/>
            <pc:sldMk cId="759712782" sldId="260"/>
            <ac:grpSpMk id="2100" creationId="{741E9DD6-ED1E-9675-3AED-FD050CBAE0B1}"/>
          </ac:grpSpMkLst>
        </pc:grpChg>
        <pc:picChg chg="del mod">
          <ac:chgData name="山口 稜" userId="507df497-dcef-48cc-bc9d-5377eaa87e1a" providerId="ADAL" clId="{A70F503B-C712-4B28-B488-04BD562A0D30}" dt="2024-12-25T09:43:20.022" v="5045" actId="478"/>
          <ac:picMkLst>
            <pc:docMk/>
            <pc:sldMk cId="759712782" sldId="260"/>
            <ac:picMk id="52" creationId="{D5DBAA40-76E3-2EEF-ADE5-3BCCA5D836B3}"/>
          </ac:picMkLst>
        </pc:picChg>
        <pc:picChg chg="del mod">
          <ac:chgData name="山口 稜" userId="507df497-dcef-48cc-bc9d-5377eaa87e1a" providerId="ADAL" clId="{A70F503B-C712-4B28-B488-04BD562A0D30}" dt="2024-12-25T09:43:20.022" v="5045" actId="478"/>
          <ac:picMkLst>
            <pc:docMk/>
            <pc:sldMk cId="759712782" sldId="260"/>
            <ac:picMk id="56" creationId="{9C4FBC97-88A3-93E0-9E7D-F260734BB115}"/>
          </ac:picMkLst>
        </pc:picChg>
        <pc:picChg chg="del mod">
          <ac:chgData name="山口 稜" userId="507df497-dcef-48cc-bc9d-5377eaa87e1a" providerId="ADAL" clId="{A70F503B-C712-4B28-B488-04BD562A0D30}" dt="2024-12-25T09:43:20.022" v="5045" actId="478"/>
          <ac:picMkLst>
            <pc:docMk/>
            <pc:sldMk cId="759712782" sldId="260"/>
            <ac:picMk id="63" creationId="{F6D65777-5700-F57D-EF1A-1F78643F5A6B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64" creationId="{F8B03BEB-9C93-48C9-1E5B-1CCD3531FAB9}"/>
          </ac:picMkLst>
        </pc:picChg>
        <pc:picChg chg="del mod">
          <ac:chgData name="山口 稜" userId="507df497-dcef-48cc-bc9d-5377eaa87e1a" providerId="ADAL" clId="{A70F503B-C712-4B28-B488-04BD562A0D30}" dt="2024-12-25T10:35:09.167" v="8502" actId="478"/>
          <ac:picMkLst>
            <pc:docMk/>
            <pc:sldMk cId="759712782" sldId="260"/>
            <ac:picMk id="68" creationId="{5DD7DF3C-2AC6-F87E-0A94-F8A4CFF00A63}"/>
          </ac:picMkLst>
        </pc:picChg>
        <pc:picChg chg="add del mod">
          <ac:chgData name="山口 稜" userId="507df497-dcef-48cc-bc9d-5377eaa87e1a" providerId="ADAL" clId="{A70F503B-C712-4B28-B488-04BD562A0D30}" dt="2024-12-25T09:56:46.755" v="5582" actId="21"/>
          <ac:picMkLst>
            <pc:docMk/>
            <pc:sldMk cId="759712782" sldId="260"/>
            <ac:picMk id="74" creationId="{CFBA91A0-7085-CA2E-EE2B-FA3E61698C2B}"/>
          </ac:picMkLst>
        </pc:picChg>
        <pc:picChg chg="add">
          <ac:chgData name="山口 稜" userId="507df497-dcef-48cc-bc9d-5377eaa87e1a" providerId="ADAL" clId="{A70F503B-C712-4B28-B488-04BD562A0D30}" dt="2024-12-25T09:56:10" v="5576"/>
          <ac:picMkLst>
            <pc:docMk/>
            <pc:sldMk cId="759712782" sldId="260"/>
            <ac:picMk id="75" creationId="{C1F19021-00FD-840D-345F-88C30785541E}"/>
          </ac:picMkLst>
        </pc:picChg>
        <pc:picChg chg="add del mod">
          <ac:chgData name="山口 稜" userId="507df497-dcef-48cc-bc9d-5377eaa87e1a" providerId="ADAL" clId="{A70F503B-C712-4B28-B488-04BD562A0D30}" dt="2024-12-25T09:56:46.755" v="5582" actId="21"/>
          <ac:picMkLst>
            <pc:docMk/>
            <pc:sldMk cId="759712782" sldId="260"/>
            <ac:picMk id="76" creationId="{80E4E40B-233C-9912-EEB8-809E4B2F5B5D}"/>
          </ac:picMkLst>
        </pc:picChg>
        <pc:picChg chg="add mod">
          <ac:chgData name="山口 稜" userId="507df497-dcef-48cc-bc9d-5377eaa87e1a" providerId="ADAL" clId="{A70F503B-C712-4B28-B488-04BD562A0D30}" dt="2024-12-25T09:56:49.194" v="5583"/>
          <ac:picMkLst>
            <pc:docMk/>
            <pc:sldMk cId="759712782" sldId="260"/>
            <ac:picMk id="77" creationId="{CFBA91A0-7085-CA2E-EE2B-FA3E61698C2B}"/>
          </ac:picMkLst>
        </pc:picChg>
        <pc:picChg chg="add mod">
          <ac:chgData name="山口 稜" userId="507df497-dcef-48cc-bc9d-5377eaa87e1a" providerId="ADAL" clId="{A70F503B-C712-4B28-B488-04BD562A0D30}" dt="2024-12-25T09:56:49.194" v="5583"/>
          <ac:picMkLst>
            <pc:docMk/>
            <pc:sldMk cId="759712782" sldId="260"/>
            <ac:picMk id="78" creationId="{80E4E40B-233C-9912-EEB8-809E4B2F5B5D}"/>
          </ac:picMkLst>
        </pc:picChg>
        <pc:picChg chg="add del mod">
          <ac:chgData name="山口 稜" userId="507df497-dcef-48cc-bc9d-5377eaa87e1a" providerId="ADAL" clId="{A70F503B-C712-4B28-B488-04BD562A0D30}" dt="2024-12-25T10:18:53.413" v="7493" actId="478"/>
          <ac:picMkLst>
            <pc:docMk/>
            <pc:sldMk cId="759712782" sldId="260"/>
            <ac:picMk id="79" creationId="{6649AC84-BD3A-179C-6C62-A4738760B3D3}"/>
          </ac:picMkLst>
        </pc:picChg>
        <pc:picChg chg="add mod">
          <ac:chgData name="山口 稜" userId="507df497-dcef-48cc-bc9d-5377eaa87e1a" providerId="ADAL" clId="{A70F503B-C712-4B28-B488-04BD562A0D30}" dt="2024-12-25T10:43:32.144" v="8774" actId="1076"/>
          <ac:picMkLst>
            <pc:docMk/>
            <pc:sldMk cId="759712782" sldId="260"/>
            <ac:picMk id="81" creationId="{4E879023-DC07-1835-6724-67C2C4D19C7A}"/>
          </ac:picMkLst>
        </pc:picChg>
        <pc:picChg chg="add del mod">
          <ac:chgData name="山口 稜" userId="507df497-dcef-48cc-bc9d-5377eaa87e1a" providerId="ADAL" clId="{A70F503B-C712-4B28-B488-04BD562A0D30}" dt="2024-12-25T10:01:06.083" v="6050" actId="21"/>
          <ac:picMkLst>
            <pc:docMk/>
            <pc:sldMk cId="759712782" sldId="260"/>
            <ac:picMk id="86" creationId="{52FE4138-63B8-0D16-401B-318D8056C93C}"/>
          </ac:picMkLst>
        </pc:picChg>
        <pc:picChg chg="add mod">
          <ac:chgData name="山口 稜" userId="507df497-dcef-48cc-bc9d-5377eaa87e1a" providerId="ADAL" clId="{A70F503B-C712-4B28-B488-04BD562A0D30}" dt="2024-12-25T10:42:25.766" v="8760" actId="18131"/>
          <ac:picMkLst>
            <pc:docMk/>
            <pc:sldMk cId="759712782" sldId="260"/>
            <ac:picMk id="87" creationId="{52FE4138-63B8-0D16-401B-318D8056C93C}"/>
          </ac:picMkLst>
        </pc:picChg>
        <pc:picChg chg="add del mod modCrop">
          <ac:chgData name="山口 稜" userId="507df497-dcef-48cc-bc9d-5377eaa87e1a" providerId="ADAL" clId="{A70F503B-C712-4B28-B488-04BD562A0D30}" dt="2024-12-25T10:02:58.306" v="6077" actId="21"/>
          <ac:picMkLst>
            <pc:docMk/>
            <pc:sldMk cId="759712782" sldId="260"/>
            <ac:picMk id="88" creationId="{890C8916-1A93-C9BA-14AD-4077D4A098BD}"/>
          </ac:picMkLst>
        </pc:picChg>
        <pc:picChg chg="add mod topLvl">
          <ac:chgData name="山口 稜" userId="507df497-dcef-48cc-bc9d-5377eaa87e1a" providerId="ADAL" clId="{A70F503B-C712-4B28-B488-04BD562A0D30}" dt="2024-12-25T10:43:06.197" v="8770" actId="164"/>
          <ac:picMkLst>
            <pc:docMk/>
            <pc:sldMk cId="759712782" sldId="260"/>
            <ac:picMk id="91" creationId="{890C8916-1A93-C9BA-14AD-4077D4A098BD}"/>
          </ac:picMkLst>
        </pc:picChg>
        <pc:picChg chg="add mod topLvl">
          <ac:chgData name="山口 稜" userId="507df497-dcef-48cc-bc9d-5377eaa87e1a" providerId="ADAL" clId="{A70F503B-C712-4B28-B488-04BD562A0D30}" dt="2024-12-25T10:43:06.197" v="8770" actId="164"/>
          <ac:picMkLst>
            <pc:docMk/>
            <pc:sldMk cId="759712782" sldId="260"/>
            <ac:picMk id="94" creationId="{25FE3640-631E-57F3-0523-C0396EE4D5D2}"/>
          </ac:picMkLst>
        </pc:picChg>
        <pc:picChg chg="add mod">
          <ac:chgData name="山口 稜" userId="507df497-dcef-48cc-bc9d-5377eaa87e1a" providerId="ADAL" clId="{A70F503B-C712-4B28-B488-04BD562A0D30}" dt="2024-12-25T10:36:52.559" v="8608" actId="1076"/>
          <ac:picMkLst>
            <pc:docMk/>
            <pc:sldMk cId="759712782" sldId="260"/>
            <ac:picMk id="97" creationId="{1D09E1B6-3AC1-D9A8-DE8D-D3C6D25516C1}"/>
          </ac:picMkLst>
        </pc:picChg>
        <pc:picChg chg="add mod">
          <ac:chgData name="山口 稜" userId="507df497-dcef-48cc-bc9d-5377eaa87e1a" providerId="ADAL" clId="{A70F503B-C712-4B28-B488-04BD562A0D30}" dt="2024-12-25T10:36:52.559" v="8608" actId="1076"/>
          <ac:picMkLst>
            <pc:docMk/>
            <pc:sldMk cId="759712782" sldId="260"/>
            <ac:picMk id="98" creationId="{F0114B56-72C6-FDD4-F451-B3F98FF97B63}"/>
          </ac:picMkLst>
        </pc:picChg>
        <pc:picChg chg="add mod">
          <ac:chgData name="山口 稜" userId="507df497-dcef-48cc-bc9d-5377eaa87e1a" providerId="ADAL" clId="{A70F503B-C712-4B28-B488-04BD562A0D30}" dt="2024-12-25T10:36:52.559" v="8608" actId="1076"/>
          <ac:picMkLst>
            <pc:docMk/>
            <pc:sldMk cId="759712782" sldId="260"/>
            <ac:picMk id="99" creationId="{CC97B8F1-47F4-8EEB-5D1D-07B80620B699}"/>
          </ac:picMkLst>
        </pc:picChg>
        <pc:picChg chg="add mod">
          <ac:chgData name="山口 稜" userId="507df497-dcef-48cc-bc9d-5377eaa87e1a" providerId="ADAL" clId="{A70F503B-C712-4B28-B488-04BD562A0D30}" dt="2024-12-25T10:11:33.981" v="6499" actId="732"/>
          <ac:picMkLst>
            <pc:docMk/>
            <pc:sldMk cId="759712782" sldId="260"/>
            <ac:picMk id="107" creationId="{E5983B00-5C1B-3176-B813-9B9E37DFAB2A}"/>
          </ac:picMkLst>
        </pc:picChg>
        <pc:picChg chg="add mod">
          <ac:chgData name="山口 稜" userId="507df497-dcef-48cc-bc9d-5377eaa87e1a" providerId="ADAL" clId="{A70F503B-C712-4B28-B488-04BD562A0D30}" dt="2024-12-25T10:11:33.981" v="6499" actId="732"/>
          <ac:picMkLst>
            <pc:docMk/>
            <pc:sldMk cId="759712782" sldId="260"/>
            <ac:picMk id="108" creationId="{F16E890A-DE13-6439-29FF-59F7D80B52BF}"/>
          </ac:picMkLst>
        </pc:picChg>
        <pc:picChg chg="add mod">
          <ac:chgData name="山口 稜" userId="507df497-dcef-48cc-bc9d-5377eaa87e1a" providerId="ADAL" clId="{A70F503B-C712-4B28-B488-04BD562A0D30}" dt="2024-12-25T10:10:48.338" v="6489" actId="732"/>
          <ac:picMkLst>
            <pc:docMk/>
            <pc:sldMk cId="759712782" sldId="260"/>
            <ac:picMk id="109" creationId="{9CCA08C6-3937-F179-E9CA-679F7432E75D}"/>
          </ac:picMkLst>
        </pc:picChg>
        <pc:picChg chg="add mod">
          <ac:chgData name="山口 稜" userId="507df497-dcef-48cc-bc9d-5377eaa87e1a" providerId="ADAL" clId="{A70F503B-C712-4B28-B488-04BD562A0D30}" dt="2024-12-25T10:10:48.338" v="6489" actId="732"/>
          <ac:picMkLst>
            <pc:docMk/>
            <pc:sldMk cId="759712782" sldId="260"/>
            <ac:picMk id="110" creationId="{A9C6E134-793A-92D0-8160-BD792FC3A281}"/>
          </ac:picMkLst>
        </pc:picChg>
        <pc:picChg chg="add mod">
          <ac:chgData name="山口 稜" userId="507df497-dcef-48cc-bc9d-5377eaa87e1a" providerId="ADAL" clId="{A70F503B-C712-4B28-B488-04BD562A0D30}" dt="2024-12-25T10:10:48.338" v="6489" actId="732"/>
          <ac:picMkLst>
            <pc:docMk/>
            <pc:sldMk cId="759712782" sldId="260"/>
            <ac:picMk id="111" creationId="{80C3877C-5773-85CD-5B4A-F7E469CB68A2}"/>
          </ac:picMkLst>
        </pc:picChg>
        <pc:picChg chg="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15" creationId="{E5983B00-5C1B-3176-B813-9B9E37DFAB2A}"/>
          </ac:picMkLst>
        </pc:picChg>
        <pc:picChg chg="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16" creationId="{F16E890A-DE13-6439-29FF-59F7D80B52BF}"/>
          </ac:picMkLst>
        </pc:picChg>
        <pc:picChg chg="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18" creationId="{9CCA08C6-3937-F179-E9CA-679F7432E75D}"/>
          </ac:picMkLst>
        </pc:picChg>
        <pc:picChg chg="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19" creationId="{A9C6E134-793A-92D0-8160-BD792FC3A281}"/>
          </ac:picMkLst>
        </pc:picChg>
        <pc:picChg chg="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20" creationId="{80C3877C-5773-85CD-5B4A-F7E469CB68A2}"/>
          </ac:picMkLst>
        </pc:picChg>
        <pc:picChg chg="add mod">
          <ac:chgData name="山口 稜" userId="507df497-dcef-48cc-bc9d-5377eaa87e1a" providerId="ADAL" clId="{A70F503B-C712-4B28-B488-04BD562A0D30}" dt="2024-12-25T10:22:34.198" v="8011" actId="1076"/>
          <ac:picMkLst>
            <pc:docMk/>
            <pc:sldMk cId="759712782" sldId="260"/>
            <ac:picMk id="124" creationId="{DB97D85C-1AA2-DA91-974A-B00F7AE903D1}"/>
          </ac:picMkLst>
        </pc:picChg>
        <pc:picChg chg="add mod topLvl">
          <ac:chgData name="山口 稜" userId="507df497-dcef-48cc-bc9d-5377eaa87e1a" providerId="ADAL" clId="{A70F503B-C712-4B28-B488-04BD562A0D30}" dt="2024-12-25T10:34:39.286" v="8493" actId="1076"/>
          <ac:picMkLst>
            <pc:docMk/>
            <pc:sldMk cId="759712782" sldId="260"/>
            <ac:picMk id="126" creationId="{E94ED9B7-1803-039B-287A-54DD6F7F15FD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48" creationId="{0403C7C0-7611-9FF9-C59B-61D679F002A1}"/>
          </ac:picMkLst>
        </pc:picChg>
        <pc:picChg chg="del mod">
          <ac:chgData name="山口 稜" userId="507df497-dcef-48cc-bc9d-5377eaa87e1a" providerId="ADAL" clId="{A70F503B-C712-4B28-B488-04BD562A0D30}" dt="2024-12-25T09:43:20.022" v="5045" actId="478"/>
          <ac:picMkLst>
            <pc:docMk/>
            <pc:sldMk cId="759712782" sldId="260"/>
            <ac:picMk id="2050" creationId="{E5F008AF-FFC3-64ED-62BE-399C04D9032F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56" creationId="{3814A549-2973-DF6B-F2B9-EB43EBE013F5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58" creationId="{9F44E7C7-2703-3A04-0BE2-CEB8108B85DF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60" creationId="{3C107459-450A-5D5A-C295-078642815DB8}"/>
          </ac:picMkLst>
        </pc:picChg>
        <pc:picChg chg="del mod topLvl">
          <ac:chgData name="山口 稜" userId="507df497-dcef-48cc-bc9d-5377eaa87e1a" providerId="ADAL" clId="{A70F503B-C712-4B28-B488-04BD562A0D30}" dt="2024-12-25T10:39:53.695" v="8638" actId="478"/>
          <ac:picMkLst>
            <pc:docMk/>
            <pc:sldMk cId="759712782" sldId="260"/>
            <ac:picMk id="2067" creationId="{3DD9678E-287A-4018-71FB-8F3CD61931BD}"/>
          </ac:picMkLst>
        </pc:picChg>
        <pc:picChg chg="del mod">
          <ac:chgData name="山口 稜" userId="507df497-dcef-48cc-bc9d-5377eaa87e1a" providerId="ADAL" clId="{A70F503B-C712-4B28-B488-04BD562A0D30}" dt="2024-12-25T09:43:20.022" v="5045" actId="478"/>
          <ac:picMkLst>
            <pc:docMk/>
            <pc:sldMk cId="759712782" sldId="260"/>
            <ac:picMk id="2070" creationId="{C752ADE4-8E29-EF0A-CF5C-FF18EB41BA26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78" creationId="{E05598F3-7980-4810-8247-41040EA7AE6C}"/>
          </ac:picMkLst>
        </pc:picChg>
        <pc:picChg chg="mod">
          <ac:chgData name="山口 稜" userId="507df497-dcef-48cc-bc9d-5377eaa87e1a" providerId="ADAL" clId="{A70F503B-C712-4B28-B488-04BD562A0D30}" dt="2024-12-25T09:43:19.755" v="5044" actId="1036"/>
          <ac:picMkLst>
            <pc:docMk/>
            <pc:sldMk cId="759712782" sldId="260"/>
            <ac:picMk id="2079" creationId="{35BFF0F3-0242-8B5E-2978-573FC6FBE159}"/>
          </ac:picMkLst>
        </pc:picChg>
        <pc:picChg chg="add mod topLvl">
          <ac:chgData name="山口 稜" userId="507df497-dcef-48cc-bc9d-5377eaa87e1a" providerId="ADAL" clId="{A70F503B-C712-4B28-B488-04BD562A0D30}" dt="2024-12-25T10:34:39.286" v="8493" actId="1076"/>
          <ac:picMkLst>
            <pc:docMk/>
            <pc:sldMk cId="759712782" sldId="260"/>
            <ac:picMk id="2080" creationId="{8577701E-C094-6028-6347-2DCEEA28623B}"/>
          </ac:picMkLst>
        </pc:picChg>
        <pc:picChg chg="add del mod">
          <ac:chgData name="山口 稜" userId="507df497-dcef-48cc-bc9d-5377eaa87e1a" providerId="ADAL" clId="{A70F503B-C712-4B28-B488-04BD562A0D30}" dt="2024-12-25T10:35:08.294" v="8500" actId="21"/>
          <ac:picMkLst>
            <pc:docMk/>
            <pc:sldMk cId="759712782" sldId="260"/>
            <ac:picMk id="2083" creationId="{DC1D245B-1AEC-B4D0-8594-B82038A79646}"/>
          </ac:picMkLst>
        </pc:picChg>
        <pc:picChg chg="add mod">
          <ac:chgData name="山口 稜" userId="507df497-dcef-48cc-bc9d-5377eaa87e1a" providerId="ADAL" clId="{A70F503B-C712-4B28-B488-04BD562A0D30}" dt="2024-12-25T10:35:09.317" v="8503"/>
          <ac:picMkLst>
            <pc:docMk/>
            <pc:sldMk cId="759712782" sldId="260"/>
            <ac:picMk id="2084" creationId="{DC1D245B-1AEC-B4D0-8594-B82038A79646}"/>
          </ac:picMkLst>
        </pc:picChg>
        <pc:picChg chg="add del mod">
          <ac:chgData name="山口 稜" userId="507df497-dcef-48cc-bc9d-5377eaa87e1a" providerId="ADAL" clId="{A70F503B-C712-4B28-B488-04BD562A0D30}" dt="2024-12-25T10:39:48.387" v="8636" actId="21"/>
          <ac:picMkLst>
            <pc:docMk/>
            <pc:sldMk cId="759712782" sldId="260"/>
            <ac:picMk id="2085" creationId="{8F6FB65C-7BA9-4A08-73EE-83D80584AB73}"/>
          </ac:picMkLst>
        </pc:picChg>
        <pc:picChg chg="add del mod">
          <ac:chgData name="山口 稜" userId="507df497-dcef-48cc-bc9d-5377eaa87e1a" providerId="ADAL" clId="{A70F503B-C712-4B28-B488-04BD562A0D30}" dt="2024-12-25T10:44:33.044" v="8797" actId="21"/>
          <ac:picMkLst>
            <pc:docMk/>
            <pc:sldMk cId="759712782" sldId="260"/>
            <ac:picMk id="2086" creationId="{8F6FB65C-7BA9-4A08-73EE-83D80584AB73}"/>
          </ac:picMkLst>
        </pc:picChg>
        <pc:picChg chg="mod">
          <ac:chgData name="山口 稜" userId="507df497-dcef-48cc-bc9d-5377eaa87e1a" providerId="ADAL" clId="{A70F503B-C712-4B28-B488-04BD562A0D30}" dt="2024-12-25T10:43:47.422" v="8775"/>
          <ac:picMkLst>
            <pc:docMk/>
            <pc:sldMk cId="759712782" sldId="260"/>
            <ac:picMk id="2091" creationId="{79DAC87A-FDAB-9B3E-5B97-53DA046B6AE4}"/>
          </ac:picMkLst>
        </pc:picChg>
        <pc:picChg chg="del mod">
          <ac:chgData name="山口 稜" userId="507df497-dcef-48cc-bc9d-5377eaa87e1a" providerId="ADAL" clId="{A70F503B-C712-4B28-B488-04BD562A0D30}" dt="2024-12-25T10:44:46.919" v="8803" actId="478"/>
          <ac:picMkLst>
            <pc:docMk/>
            <pc:sldMk cId="759712782" sldId="260"/>
            <ac:picMk id="2096" creationId="{79DAC87A-FDAB-9B3E-5B97-53DA046B6AE4}"/>
          </ac:picMkLst>
        </pc:picChg>
        <pc:picChg chg="add del mod">
          <ac:chgData name="山口 稜" userId="507df497-dcef-48cc-bc9d-5377eaa87e1a" providerId="ADAL" clId="{A70F503B-C712-4B28-B488-04BD562A0D30}" dt="2024-12-25T10:44:41.093" v="8802" actId="21"/>
          <ac:picMkLst>
            <pc:docMk/>
            <pc:sldMk cId="759712782" sldId="260"/>
            <ac:picMk id="2098" creationId="{8F6FB65C-7BA9-4A08-73EE-83D80584AB73}"/>
          </ac:picMkLst>
        </pc:picChg>
        <pc:picChg chg="add mod">
          <ac:chgData name="山口 稜" userId="507df497-dcef-48cc-bc9d-5377eaa87e1a" providerId="ADAL" clId="{A70F503B-C712-4B28-B488-04BD562A0D30}" dt="2024-12-25T10:44:52.634" v="8805" actId="164"/>
          <ac:picMkLst>
            <pc:docMk/>
            <pc:sldMk cId="759712782" sldId="260"/>
            <ac:picMk id="2099" creationId="{8F6FB65C-7BA9-4A08-73EE-83D80584AB73}"/>
          </ac:picMkLst>
        </pc:picChg>
        <pc:cxnChg chg="add del mod">
          <ac:chgData name="山口 稜" userId="507df497-dcef-48cc-bc9d-5377eaa87e1a" providerId="ADAL" clId="{A70F503B-C712-4B28-B488-04BD562A0D30}" dt="2024-12-25T10:39:53.695" v="8638" actId="478"/>
          <ac:cxnSpMkLst>
            <pc:docMk/>
            <pc:sldMk cId="759712782" sldId="260"/>
            <ac:cxnSpMk id="122" creationId="{E40A092C-6B6A-5D47-0426-E930BC26E3AC}"/>
          </ac:cxnSpMkLst>
        </pc:cxnChg>
        <pc:cxnChg chg="mod">
          <ac:chgData name="山口 稜" userId="507df497-dcef-48cc-bc9d-5377eaa87e1a" providerId="ADAL" clId="{A70F503B-C712-4B28-B488-04BD562A0D30}" dt="2024-12-25T09:43:19.755" v="5044" actId="1036"/>
          <ac:cxnSpMkLst>
            <pc:docMk/>
            <pc:sldMk cId="759712782" sldId="260"/>
            <ac:cxnSpMk id="2049" creationId="{5B128097-2477-98A7-D0D1-1F02256F24A8}"/>
          </ac:cxnSpMkLst>
        </pc:cxnChg>
        <pc:cxnChg chg="mod">
          <ac:chgData name="山口 稜" userId="507df497-dcef-48cc-bc9d-5377eaa87e1a" providerId="ADAL" clId="{A70F503B-C712-4B28-B488-04BD562A0D30}" dt="2024-12-25T10:43:47.422" v="8775"/>
          <ac:cxnSpMkLst>
            <pc:docMk/>
            <pc:sldMk cId="759712782" sldId="260"/>
            <ac:cxnSpMk id="2092" creationId="{2EAE2F49-0566-C1FC-E94C-0017CF8C2F94}"/>
          </ac:cxnSpMkLst>
        </pc:cxnChg>
        <pc:cxnChg chg="add del mod">
          <ac:chgData name="山口 稜" userId="507df497-dcef-48cc-bc9d-5377eaa87e1a" providerId="ADAL" clId="{A70F503B-C712-4B28-B488-04BD562A0D30}" dt="2024-12-25T10:44:46.919" v="8803" actId="478"/>
          <ac:cxnSpMkLst>
            <pc:docMk/>
            <pc:sldMk cId="759712782" sldId="260"/>
            <ac:cxnSpMk id="2097" creationId="{2EAE2F49-0566-C1FC-E94C-0017CF8C2F94}"/>
          </ac:cxnSpMkLst>
        </pc:cxnChg>
      </pc:sldChg>
      <pc:sldChg chg="addSp delSp modSp mod">
        <pc:chgData name="山口 稜" userId="507df497-dcef-48cc-bc9d-5377eaa87e1a" providerId="ADAL" clId="{A70F503B-C712-4B28-B488-04BD562A0D30}" dt="2024-12-25T10:41:41.499" v="8754" actId="164"/>
        <pc:sldMkLst>
          <pc:docMk/>
          <pc:sldMk cId="2147222030" sldId="265"/>
        </pc:sldMkLst>
        <pc:spChg chg="mod">
          <ac:chgData name="山口 稜" userId="507df497-dcef-48cc-bc9d-5377eaa87e1a" providerId="ADAL" clId="{A70F503B-C712-4B28-B488-04BD562A0D30}" dt="2024-12-25T09:32:33.445" v="4216" actId="1076"/>
          <ac:spMkLst>
            <pc:docMk/>
            <pc:sldMk cId="2147222030" sldId="265"/>
            <ac:spMk id="3" creationId="{7C7F67E5-62FC-678D-F3D9-DFDB2A2B8388}"/>
          </ac:spMkLst>
        </pc:spChg>
        <pc:spChg chg="add mo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5" creationId="{2C5FE37E-472F-0CFF-4F8E-FC229DCD67F8}"/>
          </ac:spMkLst>
        </pc:spChg>
        <pc:spChg chg="add mo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6" creationId="{77FB5413-2C95-CDAE-C137-87B2AE20E034}"/>
          </ac:spMkLst>
        </pc:spChg>
        <pc:spChg chg="add mo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7" creationId="{AF5546B1-79AC-A505-9F52-2577A661FA34}"/>
          </ac:spMkLst>
        </pc:spChg>
        <pc:spChg chg="add mod topLvl">
          <ac:chgData name="山口 稜" userId="507df497-dcef-48cc-bc9d-5377eaa87e1a" providerId="ADAL" clId="{A70F503B-C712-4B28-B488-04BD562A0D30}" dt="2024-12-25T08:39:20.283" v="2864" actId="1038"/>
          <ac:spMkLst>
            <pc:docMk/>
            <pc:sldMk cId="2147222030" sldId="265"/>
            <ac:spMk id="10" creationId="{A50D5E9F-F712-2191-3FAA-6FAFAD542F90}"/>
          </ac:spMkLst>
        </pc:spChg>
        <pc:spChg chg="mod or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13" creationId="{4FEABB0E-B9FD-11A5-6A60-1D656B187336}"/>
          </ac:spMkLst>
        </pc:spChg>
        <pc:spChg chg="mod">
          <ac:chgData name="山口 稜" userId="507df497-dcef-48cc-bc9d-5377eaa87e1a" providerId="ADAL" clId="{A70F503B-C712-4B28-B488-04BD562A0D30}" dt="2024-12-25T09:32:31.364" v="4215" actId="1076"/>
          <ac:spMkLst>
            <pc:docMk/>
            <pc:sldMk cId="2147222030" sldId="265"/>
            <ac:spMk id="14" creationId="{FF00672F-76BC-792C-5343-1EF4C1BB7357}"/>
          </ac:spMkLst>
        </pc:spChg>
        <pc:spChg chg="del mod">
          <ac:chgData name="山口 稜" userId="507df497-dcef-48cc-bc9d-5377eaa87e1a" providerId="ADAL" clId="{A70F503B-C712-4B28-B488-04BD562A0D30}" dt="2024-12-25T08:37:07.889" v="2578" actId="478"/>
          <ac:spMkLst>
            <pc:docMk/>
            <pc:sldMk cId="2147222030" sldId="265"/>
            <ac:spMk id="15" creationId="{3840C10D-0DBA-E72D-7FC9-6B73BF1ADA34}"/>
          </ac:spMkLst>
        </pc:spChg>
        <pc:spChg chg="del mod topLvl">
          <ac:chgData name="山口 稜" userId="507df497-dcef-48cc-bc9d-5377eaa87e1a" providerId="ADAL" clId="{A70F503B-C712-4B28-B488-04BD562A0D30}" dt="2024-12-25T08:16:55.374" v="75" actId="478"/>
          <ac:spMkLst>
            <pc:docMk/>
            <pc:sldMk cId="2147222030" sldId="265"/>
            <ac:spMk id="16" creationId="{041DD2AE-17C4-D2D6-00F2-9A7EA9D11263}"/>
          </ac:spMkLst>
        </pc:spChg>
        <pc:spChg chg="add mod or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22" creationId="{F0750594-6CB2-9F79-DB6C-67EA432DA239}"/>
          </ac:spMkLst>
        </pc:spChg>
        <pc:spChg chg="add mod or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23" creationId="{3CC1A6BB-428E-4AE8-5A0D-1E7112019531}"/>
          </ac:spMkLst>
        </pc:spChg>
        <pc:spChg chg="add mod or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24" creationId="{7667FC43-759C-EDB1-ADD7-A0599CE46B96}"/>
          </ac:spMkLst>
        </pc:spChg>
        <pc:spChg chg="add mod ord topLvl">
          <ac:chgData name="山口 稜" userId="507df497-dcef-48cc-bc9d-5377eaa87e1a" providerId="ADAL" clId="{A70F503B-C712-4B28-B488-04BD562A0D30}" dt="2024-12-25T08:20:12.235" v="224" actId="164"/>
          <ac:spMkLst>
            <pc:docMk/>
            <pc:sldMk cId="2147222030" sldId="265"/>
            <ac:spMk id="25" creationId="{246765DE-074A-BF5C-81BE-36E21CFDD161}"/>
          </ac:spMkLst>
        </pc:spChg>
        <pc:spChg chg="del">
          <ac:chgData name="山口 稜" userId="507df497-dcef-48cc-bc9d-5377eaa87e1a" providerId="ADAL" clId="{A70F503B-C712-4B28-B488-04BD562A0D30}" dt="2024-12-25T08:21:31.338" v="341" actId="478"/>
          <ac:spMkLst>
            <pc:docMk/>
            <pc:sldMk cId="2147222030" sldId="265"/>
            <ac:spMk id="29" creationId="{CC67F8CD-E6C1-9D4A-B681-18611D59ED36}"/>
          </ac:spMkLst>
        </pc:spChg>
        <pc:spChg chg="add del mod">
          <ac:chgData name="山口 稜" userId="507df497-dcef-48cc-bc9d-5377eaa87e1a" providerId="ADAL" clId="{A70F503B-C712-4B28-B488-04BD562A0D30}" dt="2024-12-25T08:39:37.430" v="2869" actId="21"/>
          <ac:spMkLst>
            <pc:docMk/>
            <pc:sldMk cId="2147222030" sldId="265"/>
            <ac:spMk id="31" creationId="{F72B3177-047D-DE4B-FCDD-E2766C92F4ED}"/>
          </ac:spMkLst>
        </pc:spChg>
        <pc:spChg chg="add del mod">
          <ac:chgData name="山口 稜" userId="507df497-dcef-48cc-bc9d-5377eaa87e1a" providerId="ADAL" clId="{A70F503B-C712-4B28-B488-04BD562A0D30}" dt="2024-12-25T09:13:39.735" v="3746" actId="478"/>
          <ac:spMkLst>
            <pc:docMk/>
            <pc:sldMk cId="2147222030" sldId="265"/>
            <ac:spMk id="33" creationId="{9F15CDAA-D44F-AB60-2428-AF81DCF138B1}"/>
          </ac:spMkLst>
        </pc:spChg>
        <pc:spChg chg="add del mod">
          <ac:chgData name="山口 稜" userId="507df497-dcef-48cc-bc9d-5377eaa87e1a" providerId="ADAL" clId="{A70F503B-C712-4B28-B488-04BD562A0D30}" dt="2024-12-25T09:13:47.514" v="3763" actId="478"/>
          <ac:spMkLst>
            <pc:docMk/>
            <pc:sldMk cId="2147222030" sldId="265"/>
            <ac:spMk id="34" creationId="{8BC967D7-19A5-F148-213D-3B91CE0D45AE}"/>
          </ac:spMkLst>
        </pc:spChg>
        <pc:spChg chg="mod">
          <ac:chgData name="山口 稜" userId="507df497-dcef-48cc-bc9d-5377eaa87e1a" providerId="ADAL" clId="{A70F503B-C712-4B28-B488-04BD562A0D30}" dt="2024-12-25T08:39:35.156" v="2868"/>
          <ac:spMkLst>
            <pc:docMk/>
            <pc:sldMk cId="2147222030" sldId="265"/>
            <ac:spMk id="36" creationId="{06DCC3AB-A6C7-558C-9903-3AA979D38279}"/>
          </ac:spMkLst>
        </pc:spChg>
        <pc:spChg chg="mod">
          <ac:chgData name="山口 稜" userId="507df497-dcef-48cc-bc9d-5377eaa87e1a" providerId="ADAL" clId="{A70F503B-C712-4B28-B488-04BD562A0D30}" dt="2024-12-25T08:39:35.156" v="2868"/>
          <ac:spMkLst>
            <pc:docMk/>
            <pc:sldMk cId="2147222030" sldId="265"/>
            <ac:spMk id="37" creationId="{3280A2AD-986A-2F24-FBA3-F271F445ECC0}"/>
          </ac:spMkLst>
        </pc:spChg>
        <pc:spChg chg="mod">
          <ac:chgData name="山口 稜" userId="507df497-dcef-48cc-bc9d-5377eaa87e1a" providerId="ADAL" clId="{A70F503B-C712-4B28-B488-04BD562A0D30}" dt="2024-12-25T09:11:50.676" v="3715" actId="20577"/>
          <ac:spMkLst>
            <pc:docMk/>
            <pc:sldMk cId="2147222030" sldId="265"/>
            <ac:spMk id="38" creationId="{4AB50E13-5EBB-C55A-6314-7BE90D692B48}"/>
          </ac:spMkLst>
        </pc:spChg>
        <pc:spChg chg="del">
          <ac:chgData name="山口 稜" userId="507df497-dcef-48cc-bc9d-5377eaa87e1a" providerId="ADAL" clId="{A70F503B-C712-4B28-B488-04BD562A0D30}" dt="2024-12-25T08:15:41.465" v="41" actId="478"/>
          <ac:spMkLst>
            <pc:docMk/>
            <pc:sldMk cId="2147222030" sldId="265"/>
            <ac:spMk id="39" creationId="{97C2E19F-09D4-541E-FA93-E08231A4A83A}"/>
          </ac:spMkLst>
        </pc:spChg>
        <pc:spChg chg="del">
          <ac:chgData name="山口 稜" userId="507df497-dcef-48cc-bc9d-5377eaa87e1a" providerId="ADAL" clId="{A70F503B-C712-4B28-B488-04BD562A0D30}" dt="2024-12-25T08:15:38.449" v="40" actId="478"/>
          <ac:spMkLst>
            <pc:docMk/>
            <pc:sldMk cId="2147222030" sldId="265"/>
            <ac:spMk id="40" creationId="{64A69361-0EB4-148D-90EE-159BA61FCCD6}"/>
          </ac:spMkLst>
        </pc:spChg>
        <pc:spChg chg="mod">
          <ac:chgData name="山口 稜" userId="507df497-dcef-48cc-bc9d-5377eaa87e1a" providerId="ADAL" clId="{A70F503B-C712-4B28-B488-04BD562A0D30}" dt="2024-12-25T08:17:05.594" v="78" actId="14100"/>
          <ac:spMkLst>
            <pc:docMk/>
            <pc:sldMk cId="2147222030" sldId="265"/>
            <ac:spMk id="43" creationId="{E54BBC11-539E-223F-59A6-6815EBC2F193}"/>
          </ac:spMkLst>
        </pc:spChg>
        <pc:spChg chg="del">
          <ac:chgData name="山口 稜" userId="507df497-dcef-48cc-bc9d-5377eaa87e1a" providerId="ADAL" clId="{A70F503B-C712-4B28-B488-04BD562A0D30}" dt="2024-12-25T08:13:01.688" v="1" actId="478"/>
          <ac:spMkLst>
            <pc:docMk/>
            <pc:sldMk cId="2147222030" sldId="265"/>
            <ac:spMk id="44" creationId="{F59F350C-5B9A-6C98-A2C5-E698B41A05B5}"/>
          </ac:spMkLst>
        </pc:spChg>
        <pc:spChg chg="mod">
          <ac:chgData name="山口 稜" userId="507df497-dcef-48cc-bc9d-5377eaa87e1a" providerId="ADAL" clId="{A70F503B-C712-4B28-B488-04BD562A0D30}" dt="2024-12-25T08:39:35.156" v="2868"/>
          <ac:spMkLst>
            <pc:docMk/>
            <pc:sldMk cId="2147222030" sldId="265"/>
            <ac:spMk id="45" creationId="{8BED2054-CE6D-8162-099D-5F498FCD8705}"/>
          </ac:spMkLst>
        </pc:spChg>
        <pc:spChg chg="mod">
          <ac:chgData name="山口 稜" userId="507df497-dcef-48cc-bc9d-5377eaa87e1a" providerId="ADAL" clId="{A70F503B-C712-4B28-B488-04BD562A0D30}" dt="2024-12-25T08:39:35.156" v="2868"/>
          <ac:spMkLst>
            <pc:docMk/>
            <pc:sldMk cId="2147222030" sldId="265"/>
            <ac:spMk id="46" creationId="{6974CF71-51E9-8307-F855-E7021E2070B6}"/>
          </ac:spMkLst>
        </pc:spChg>
        <pc:spChg chg="del">
          <ac:chgData name="山口 稜" userId="507df497-dcef-48cc-bc9d-5377eaa87e1a" providerId="ADAL" clId="{A70F503B-C712-4B28-B488-04BD562A0D30}" dt="2024-12-25T08:13:01.688" v="1" actId="478"/>
          <ac:spMkLst>
            <pc:docMk/>
            <pc:sldMk cId="2147222030" sldId="265"/>
            <ac:spMk id="47" creationId="{C8A82C71-BE3D-1C25-9C64-C7B730BC68B0}"/>
          </ac:spMkLst>
        </pc:spChg>
        <pc:spChg chg="mod">
          <ac:chgData name="山口 稜" userId="507df497-dcef-48cc-bc9d-5377eaa87e1a" providerId="ADAL" clId="{A70F503B-C712-4B28-B488-04BD562A0D30}" dt="2024-12-25T08:39:35.156" v="2868"/>
          <ac:spMkLst>
            <pc:docMk/>
            <pc:sldMk cId="2147222030" sldId="265"/>
            <ac:spMk id="53" creationId="{5088ED38-8E20-26AC-3DB8-E94C30F34F5A}"/>
          </ac:spMkLst>
        </pc:spChg>
        <pc:spChg chg="add mod">
          <ac:chgData name="山口 稜" userId="507df497-dcef-48cc-bc9d-5377eaa87e1a" providerId="ADAL" clId="{A70F503B-C712-4B28-B488-04BD562A0D30}" dt="2024-12-25T08:39:41.749" v="2872"/>
          <ac:spMkLst>
            <pc:docMk/>
            <pc:sldMk cId="2147222030" sldId="265"/>
            <ac:spMk id="54" creationId="{F72B3177-047D-DE4B-FCDD-E2766C92F4ED}"/>
          </ac:spMkLst>
        </pc:spChg>
        <pc:spChg chg="add mod">
          <ac:chgData name="山口 稜" userId="507df497-dcef-48cc-bc9d-5377eaa87e1a" providerId="ADAL" clId="{A70F503B-C712-4B28-B488-04BD562A0D30}" dt="2024-12-25T10:04:56.547" v="6265" actId="165"/>
          <ac:spMkLst>
            <pc:docMk/>
            <pc:sldMk cId="2147222030" sldId="265"/>
            <ac:spMk id="56" creationId="{15269718-CA8C-450A-52A1-560C244DDC46}"/>
          </ac:spMkLst>
        </pc:spChg>
        <pc:spChg chg="add mod">
          <ac:chgData name="山口 稜" userId="507df497-dcef-48cc-bc9d-5377eaa87e1a" providerId="ADAL" clId="{A70F503B-C712-4B28-B488-04BD562A0D30}" dt="2024-12-25T10:04:56.547" v="6265" actId="165"/>
          <ac:spMkLst>
            <pc:docMk/>
            <pc:sldMk cId="2147222030" sldId="265"/>
            <ac:spMk id="57" creationId="{4A5A6FBC-0497-C9F6-BF83-77254C421974}"/>
          </ac:spMkLst>
        </pc:spChg>
        <pc:spChg chg="add del mod">
          <ac:chgData name="山口 稜" userId="507df497-dcef-48cc-bc9d-5377eaa87e1a" providerId="ADAL" clId="{A70F503B-C712-4B28-B488-04BD562A0D30}" dt="2024-12-25T09:10:56.898" v="3696" actId="21"/>
          <ac:spMkLst>
            <pc:docMk/>
            <pc:sldMk cId="2147222030" sldId="265"/>
            <ac:spMk id="62" creationId="{49FD8949-79AC-9E5E-8211-DAF309B5A64A}"/>
          </ac:spMkLst>
        </pc:spChg>
        <pc:spChg chg="mod">
          <ac:chgData name="山口 稜" userId="507df497-dcef-48cc-bc9d-5377eaa87e1a" providerId="ADAL" clId="{A70F503B-C712-4B28-B488-04BD562A0D30}" dt="2024-12-25T08:20:00.040" v="212"/>
          <ac:spMkLst>
            <pc:docMk/>
            <pc:sldMk cId="2147222030" sldId="265"/>
            <ac:spMk id="63" creationId="{B9598185-AB7B-51A9-830B-9F98C0E29640}"/>
          </ac:spMkLst>
        </pc:spChg>
        <pc:spChg chg="add mod">
          <ac:chgData name="山口 稜" userId="507df497-dcef-48cc-bc9d-5377eaa87e1a" providerId="ADAL" clId="{A70F503B-C712-4B28-B488-04BD562A0D30}" dt="2024-12-25T09:10:57.243" v="3697"/>
          <ac:spMkLst>
            <pc:docMk/>
            <pc:sldMk cId="2147222030" sldId="265"/>
            <ac:spMk id="64" creationId="{49FD8949-79AC-9E5E-8211-DAF309B5A64A}"/>
          </ac:spMkLst>
        </pc:spChg>
        <pc:spChg chg="add del mod">
          <ac:chgData name="山口 稜" userId="507df497-dcef-48cc-bc9d-5377eaa87e1a" providerId="ADAL" clId="{A70F503B-C712-4B28-B488-04BD562A0D30}" dt="2024-12-25T09:11:17.084" v="3704" actId="21"/>
          <ac:spMkLst>
            <pc:docMk/>
            <pc:sldMk cId="2147222030" sldId="265"/>
            <ac:spMk id="71" creationId="{5EC36B43-2DD8-F79B-6AD0-C7EF345695A3}"/>
          </ac:spMkLst>
        </pc:spChg>
        <pc:spChg chg="add mod topLvl">
          <ac:chgData name="山口 稜" userId="507df497-dcef-48cc-bc9d-5377eaa87e1a" providerId="ADAL" clId="{A70F503B-C712-4B28-B488-04BD562A0D30}" dt="2024-12-25T10:04:56.547" v="6265" actId="165"/>
          <ac:spMkLst>
            <pc:docMk/>
            <pc:sldMk cId="2147222030" sldId="265"/>
            <ac:spMk id="73" creationId="{5EC36B43-2DD8-F79B-6AD0-C7EF345695A3}"/>
          </ac:spMkLst>
        </pc:spChg>
        <pc:spChg chg="add del mod">
          <ac:chgData name="山口 稜" userId="507df497-dcef-48cc-bc9d-5377eaa87e1a" providerId="ADAL" clId="{A70F503B-C712-4B28-B488-04BD562A0D30}" dt="2024-12-25T09:35:03.498" v="4296" actId="478"/>
          <ac:spMkLst>
            <pc:docMk/>
            <pc:sldMk cId="2147222030" sldId="265"/>
            <ac:spMk id="76" creationId="{DC68FC80-0C8B-D9D3-C906-C33B7C57145D}"/>
          </ac:spMkLst>
        </pc:spChg>
        <pc:spChg chg="add mod">
          <ac:chgData name="山口 稜" userId="507df497-dcef-48cc-bc9d-5377eaa87e1a" providerId="ADAL" clId="{A70F503B-C712-4B28-B488-04BD562A0D30}" dt="2024-12-25T10:41:41.499" v="8754" actId="164"/>
          <ac:spMkLst>
            <pc:docMk/>
            <pc:sldMk cId="2147222030" sldId="265"/>
            <ac:spMk id="77" creationId="{D88F7342-2351-039E-9A92-DC100DBE7B50}"/>
          </ac:spMkLst>
        </pc:spChg>
        <pc:spChg chg="add mod ord">
          <ac:chgData name="山口 稜" userId="507df497-dcef-48cc-bc9d-5377eaa87e1a" providerId="ADAL" clId="{A70F503B-C712-4B28-B488-04BD562A0D30}" dt="2024-12-25T10:41:41.499" v="8754" actId="164"/>
          <ac:spMkLst>
            <pc:docMk/>
            <pc:sldMk cId="2147222030" sldId="265"/>
            <ac:spMk id="82" creationId="{F4AF3BA9-D6E3-7191-31EF-8BAFF322FA78}"/>
          </ac:spMkLst>
        </pc:spChg>
        <pc:spChg chg="mod topLvl">
          <ac:chgData name="山口 稜" userId="507df497-dcef-48cc-bc9d-5377eaa87e1a" providerId="ADAL" clId="{A70F503B-C712-4B28-B488-04BD562A0D30}" dt="2024-12-25T08:21:21.195" v="337" actId="164"/>
          <ac:spMkLst>
            <pc:docMk/>
            <pc:sldMk cId="2147222030" sldId="265"/>
            <ac:spMk id="87" creationId="{3280A2AD-986A-2F24-FBA3-F271F445ECC0}"/>
          </ac:spMkLst>
        </pc:spChg>
        <pc:spChg chg="del mod topLvl">
          <ac:chgData name="山口 稜" userId="507df497-dcef-48cc-bc9d-5377eaa87e1a" providerId="ADAL" clId="{A70F503B-C712-4B28-B488-04BD562A0D30}" dt="2024-12-25T08:21:31.338" v="341" actId="478"/>
          <ac:spMkLst>
            <pc:docMk/>
            <pc:sldMk cId="2147222030" sldId="265"/>
            <ac:spMk id="88" creationId="{9212398A-1DE5-BEAE-A78F-0D4D1D4E1A97}"/>
          </ac:spMkLst>
        </pc:spChg>
        <pc:spChg chg="mod topLvl">
          <ac:chgData name="山口 稜" userId="507df497-dcef-48cc-bc9d-5377eaa87e1a" providerId="ADAL" clId="{A70F503B-C712-4B28-B488-04BD562A0D30}" dt="2024-12-25T08:21:21.195" v="337" actId="164"/>
          <ac:spMkLst>
            <pc:docMk/>
            <pc:sldMk cId="2147222030" sldId="265"/>
            <ac:spMk id="89" creationId="{06DCC3AB-A6C7-558C-9903-3AA979D38279}"/>
          </ac:spMkLst>
        </pc:spChg>
        <pc:spChg chg="del">
          <ac:chgData name="山口 稜" userId="507df497-dcef-48cc-bc9d-5377eaa87e1a" providerId="ADAL" clId="{A70F503B-C712-4B28-B488-04BD562A0D30}" dt="2024-12-25T08:21:08.912" v="334" actId="478"/>
          <ac:spMkLst>
            <pc:docMk/>
            <pc:sldMk cId="2147222030" sldId="265"/>
            <ac:spMk id="99" creationId="{13CF30CC-405C-22EC-09F6-585096F465AC}"/>
          </ac:spMkLst>
        </pc:spChg>
        <pc:spChg chg="del">
          <ac:chgData name="山口 稜" userId="507df497-dcef-48cc-bc9d-5377eaa87e1a" providerId="ADAL" clId="{A70F503B-C712-4B28-B488-04BD562A0D30}" dt="2024-12-25T08:21:08.912" v="334" actId="478"/>
          <ac:spMkLst>
            <pc:docMk/>
            <pc:sldMk cId="2147222030" sldId="265"/>
            <ac:spMk id="100" creationId="{9B1898B9-C935-78A4-C3B2-9413F7941C72}"/>
          </ac:spMkLst>
        </pc:spChg>
        <pc:spChg chg="del">
          <ac:chgData name="山口 稜" userId="507df497-dcef-48cc-bc9d-5377eaa87e1a" providerId="ADAL" clId="{A70F503B-C712-4B28-B488-04BD562A0D30}" dt="2024-12-25T08:21:08.912" v="334" actId="478"/>
          <ac:spMkLst>
            <pc:docMk/>
            <pc:sldMk cId="2147222030" sldId="265"/>
            <ac:spMk id="101" creationId="{56CB2777-342E-278C-6A7E-1DEC254F68D2}"/>
          </ac:spMkLst>
        </pc:spChg>
        <pc:spChg chg="mod">
          <ac:chgData name="山口 稜" userId="507df497-dcef-48cc-bc9d-5377eaa87e1a" providerId="ADAL" clId="{A70F503B-C712-4B28-B488-04BD562A0D30}" dt="2024-12-25T09:25:55.100" v="3800"/>
          <ac:spMkLst>
            <pc:docMk/>
            <pc:sldMk cId="2147222030" sldId="265"/>
            <ac:spMk id="102" creationId="{1C941CBE-C6FF-ADD4-53BD-DFBD3F8E7B05}"/>
          </ac:spMkLst>
        </pc:spChg>
        <pc:spChg chg="mod">
          <ac:chgData name="山口 稜" userId="507df497-dcef-48cc-bc9d-5377eaa87e1a" providerId="ADAL" clId="{A70F503B-C712-4B28-B488-04BD562A0D30}" dt="2024-12-25T08:30:26.101" v="1736" actId="207"/>
          <ac:spMkLst>
            <pc:docMk/>
            <pc:sldMk cId="2147222030" sldId="265"/>
            <ac:spMk id="103" creationId="{2A86BF09-7C74-8FF3-F59F-CEA8AFE30360}"/>
          </ac:spMkLst>
        </pc:spChg>
        <pc:spChg chg="del">
          <ac:chgData name="山口 稜" userId="507df497-dcef-48cc-bc9d-5377eaa87e1a" providerId="ADAL" clId="{A70F503B-C712-4B28-B488-04BD562A0D30}" dt="2024-12-25T08:21:08.912" v="334" actId="478"/>
          <ac:spMkLst>
            <pc:docMk/>
            <pc:sldMk cId="2147222030" sldId="265"/>
            <ac:spMk id="104" creationId="{EB47F652-CC35-754C-C473-814E4BD7E02F}"/>
          </ac:spMkLst>
        </pc:spChg>
        <pc:spChg chg="mod">
          <ac:chgData name="山口 稜" userId="507df497-dcef-48cc-bc9d-5377eaa87e1a" providerId="ADAL" clId="{A70F503B-C712-4B28-B488-04BD562A0D30}" dt="2024-12-25T08:36:21.130" v="2526" actId="207"/>
          <ac:spMkLst>
            <pc:docMk/>
            <pc:sldMk cId="2147222030" sldId="265"/>
            <ac:spMk id="105" creationId="{B34E015D-C803-E9D7-B0C7-A0B5B04B60CB}"/>
          </ac:spMkLst>
        </pc:spChg>
        <pc:spChg chg="del">
          <ac:chgData name="山口 稜" userId="507df497-dcef-48cc-bc9d-5377eaa87e1a" providerId="ADAL" clId="{A70F503B-C712-4B28-B488-04BD562A0D30}" dt="2024-12-25T08:21:05.321" v="333" actId="478"/>
          <ac:spMkLst>
            <pc:docMk/>
            <pc:sldMk cId="2147222030" sldId="265"/>
            <ac:spMk id="106" creationId="{F0B83765-D30A-5F62-34A2-842BD69CA501}"/>
          </ac:spMkLst>
        </pc:spChg>
        <pc:spChg chg="mod">
          <ac:chgData name="山口 稜" userId="507df497-dcef-48cc-bc9d-5377eaa87e1a" providerId="ADAL" clId="{A70F503B-C712-4B28-B488-04BD562A0D30}" dt="2024-12-25T08:20:07.838" v="223" actId="1036"/>
          <ac:spMkLst>
            <pc:docMk/>
            <pc:sldMk cId="2147222030" sldId="265"/>
            <ac:spMk id="108" creationId="{B9598185-AB7B-51A9-830B-9F98C0E29640}"/>
          </ac:spMkLst>
        </pc:spChg>
        <pc:spChg chg="del">
          <ac:chgData name="山口 稜" userId="507df497-dcef-48cc-bc9d-5377eaa87e1a" providerId="ADAL" clId="{A70F503B-C712-4B28-B488-04BD562A0D30}" dt="2024-12-25T08:39:39.920" v="2870" actId="478"/>
          <ac:spMkLst>
            <pc:docMk/>
            <pc:sldMk cId="2147222030" sldId="265"/>
            <ac:spMk id="110" creationId="{7060E2C9-8379-FA3A-0CE6-EA5D261FCC60}"/>
          </ac:spMkLst>
        </pc:spChg>
        <pc:spChg chg="del">
          <ac:chgData name="山口 稜" userId="507df497-dcef-48cc-bc9d-5377eaa87e1a" providerId="ADAL" clId="{A70F503B-C712-4B28-B488-04BD562A0D30}" dt="2024-12-25T08:39:39.920" v="2870" actId="478"/>
          <ac:spMkLst>
            <pc:docMk/>
            <pc:sldMk cId="2147222030" sldId="265"/>
            <ac:spMk id="111" creationId="{19B84989-42A0-A48D-8429-322724D37D2E}"/>
          </ac:spMkLst>
        </pc:spChg>
        <pc:spChg chg="del">
          <ac:chgData name="山口 稜" userId="507df497-dcef-48cc-bc9d-5377eaa87e1a" providerId="ADAL" clId="{A70F503B-C712-4B28-B488-04BD562A0D30}" dt="2024-12-25T08:39:39.920" v="2870" actId="478"/>
          <ac:spMkLst>
            <pc:docMk/>
            <pc:sldMk cId="2147222030" sldId="265"/>
            <ac:spMk id="122" creationId="{33CBB011-47E9-5767-18C8-2FDD26B51ED1}"/>
          </ac:spMkLst>
        </pc:spChg>
        <pc:spChg chg="del">
          <ac:chgData name="山口 稜" userId="507df497-dcef-48cc-bc9d-5377eaa87e1a" providerId="ADAL" clId="{A70F503B-C712-4B28-B488-04BD562A0D30}" dt="2024-12-25T08:39:39.920" v="2870" actId="478"/>
          <ac:spMkLst>
            <pc:docMk/>
            <pc:sldMk cId="2147222030" sldId="265"/>
            <ac:spMk id="123" creationId="{CC4DAD5C-A887-EE71-508F-E73DAB5C3692}"/>
          </ac:spMkLst>
        </pc:spChg>
        <pc:spChg chg="add del mod ord">
          <ac:chgData name="山口 稜" userId="507df497-dcef-48cc-bc9d-5377eaa87e1a" providerId="ADAL" clId="{A70F503B-C712-4B28-B488-04BD562A0D30}" dt="2024-12-25T08:21:26.929" v="340" actId="21"/>
          <ac:spMkLst>
            <pc:docMk/>
            <pc:sldMk cId="2147222030" sldId="265"/>
            <ac:spMk id="2048" creationId="{9F15CDAA-D44F-AB60-2428-AF81DCF138B1}"/>
          </ac:spMkLst>
        </pc:spChg>
        <pc:spChg chg="add del mod ord">
          <ac:chgData name="山口 稜" userId="507df497-dcef-48cc-bc9d-5377eaa87e1a" providerId="ADAL" clId="{A70F503B-C712-4B28-B488-04BD562A0D30}" dt="2024-12-25T08:21:26.929" v="340" actId="21"/>
          <ac:spMkLst>
            <pc:docMk/>
            <pc:sldMk cId="2147222030" sldId="265"/>
            <ac:spMk id="2050" creationId="{8BC967D7-19A5-F148-213D-3B91CE0D45AE}"/>
          </ac:spMkLst>
        </pc:spChg>
        <pc:spChg chg="add del mod">
          <ac:chgData name="山口 稜" userId="507df497-dcef-48cc-bc9d-5377eaa87e1a" providerId="ADAL" clId="{A70F503B-C712-4B28-B488-04BD562A0D30}" dt="2024-12-25T08:39:34.210" v="2867" actId="21"/>
          <ac:spMkLst>
            <pc:docMk/>
            <pc:sldMk cId="2147222030" sldId="265"/>
            <ac:spMk id="2052" creationId="{9F15CDAA-D44F-AB60-2428-AF81DCF138B1}"/>
          </ac:spMkLst>
        </pc:spChg>
        <pc:spChg chg="add del mod">
          <ac:chgData name="山口 稜" userId="507df497-dcef-48cc-bc9d-5377eaa87e1a" providerId="ADAL" clId="{A70F503B-C712-4B28-B488-04BD562A0D30}" dt="2024-12-25T08:39:34.210" v="2867" actId="21"/>
          <ac:spMkLst>
            <pc:docMk/>
            <pc:sldMk cId="2147222030" sldId="265"/>
            <ac:spMk id="2055" creationId="{8BC967D7-19A5-F148-213D-3B91CE0D45AE}"/>
          </ac:spMkLst>
        </pc:spChg>
        <pc:spChg chg="mod topLvl">
          <ac:chgData name="山口 稜" userId="507df497-dcef-48cc-bc9d-5377eaa87e1a" providerId="ADAL" clId="{A70F503B-C712-4B28-B488-04BD562A0D30}" dt="2024-12-25T08:39:31.698" v="2866" actId="164"/>
          <ac:spMkLst>
            <pc:docMk/>
            <pc:sldMk cId="2147222030" sldId="265"/>
            <ac:spMk id="2063" creationId="{8BED2054-CE6D-8162-099D-5F498FCD8705}"/>
          </ac:spMkLst>
        </pc:spChg>
        <pc:spChg chg="del mod topLvl">
          <ac:chgData name="山口 稜" userId="507df497-dcef-48cc-bc9d-5377eaa87e1a" providerId="ADAL" clId="{A70F503B-C712-4B28-B488-04BD562A0D30}" dt="2024-12-25T08:22:59.376" v="554" actId="478"/>
          <ac:spMkLst>
            <pc:docMk/>
            <pc:sldMk cId="2147222030" sldId="265"/>
            <ac:spMk id="2064" creationId="{E78E5B76-A594-9BB3-4C29-9B233A81F6CF}"/>
          </ac:spMkLst>
        </pc:spChg>
        <pc:spChg chg="mod topLvl">
          <ac:chgData name="山口 稜" userId="507df497-dcef-48cc-bc9d-5377eaa87e1a" providerId="ADAL" clId="{A70F503B-C712-4B28-B488-04BD562A0D30}" dt="2024-12-25T08:39:29.409" v="2865" actId="164"/>
          <ac:spMkLst>
            <pc:docMk/>
            <pc:sldMk cId="2147222030" sldId="265"/>
            <ac:spMk id="2066" creationId="{06DCC3AB-A6C7-558C-9903-3AA979D38279}"/>
          </ac:spMkLst>
        </pc:spChg>
        <pc:spChg chg="mod topLvl">
          <ac:chgData name="山口 稜" userId="507df497-dcef-48cc-bc9d-5377eaa87e1a" providerId="ADAL" clId="{A70F503B-C712-4B28-B488-04BD562A0D30}" dt="2024-12-25T08:39:29.409" v="2865" actId="164"/>
          <ac:spMkLst>
            <pc:docMk/>
            <pc:sldMk cId="2147222030" sldId="265"/>
            <ac:spMk id="2067" creationId="{3280A2AD-986A-2F24-FBA3-F271F445ECC0}"/>
          </ac:spMkLst>
        </pc:spChg>
        <pc:spChg chg="add mod topLvl">
          <ac:chgData name="山口 稜" userId="507df497-dcef-48cc-bc9d-5377eaa87e1a" providerId="ADAL" clId="{A70F503B-C712-4B28-B488-04BD562A0D30}" dt="2024-12-25T08:39:29.409" v="2865" actId="164"/>
          <ac:spMkLst>
            <pc:docMk/>
            <pc:sldMk cId="2147222030" sldId="265"/>
            <ac:spMk id="2068" creationId="{4AB50E13-5EBB-C55A-6314-7BE90D692B48}"/>
          </ac:spMkLst>
        </pc:spChg>
        <pc:spChg chg="add mod">
          <ac:chgData name="山口 稜" userId="507df497-dcef-48cc-bc9d-5377eaa87e1a" providerId="ADAL" clId="{A70F503B-C712-4B28-B488-04BD562A0D30}" dt="2024-12-25T08:39:31.698" v="2866" actId="164"/>
          <ac:spMkLst>
            <pc:docMk/>
            <pc:sldMk cId="2147222030" sldId="265"/>
            <ac:spMk id="2069" creationId="{6974CF71-51E9-8307-F855-E7021E2070B6}"/>
          </ac:spMkLst>
        </pc:spChg>
        <pc:spChg chg="mod">
          <ac:chgData name="山口 稜" userId="507df497-dcef-48cc-bc9d-5377eaa87e1a" providerId="ADAL" clId="{A70F503B-C712-4B28-B488-04BD562A0D30}" dt="2024-12-25T08:17:15.477" v="83" actId="1036"/>
          <ac:spMkLst>
            <pc:docMk/>
            <pc:sldMk cId="2147222030" sldId="265"/>
            <ac:spMk id="2070" creationId="{733E200E-7622-802A-00A6-185972ED9435}"/>
          </ac:spMkLst>
        </pc:spChg>
        <pc:spChg chg="add mod">
          <ac:chgData name="山口 稜" userId="507df497-dcef-48cc-bc9d-5377eaa87e1a" providerId="ADAL" clId="{A70F503B-C712-4B28-B488-04BD562A0D30}" dt="2024-12-25T08:39:31.698" v="2866" actId="164"/>
          <ac:spMkLst>
            <pc:docMk/>
            <pc:sldMk cId="2147222030" sldId="265"/>
            <ac:spMk id="2071" creationId="{5088ED38-8E20-26AC-3DB8-E94C30F34F5A}"/>
          </ac:spMkLst>
        </pc:spChg>
        <pc:spChg chg="mod">
          <ac:chgData name="山口 稜" userId="507df497-dcef-48cc-bc9d-5377eaa87e1a" providerId="ADAL" clId="{A70F503B-C712-4B28-B488-04BD562A0D30}" dt="2024-12-25T09:11:16.519" v="3703" actId="571"/>
          <ac:spMkLst>
            <pc:docMk/>
            <pc:sldMk cId="2147222030" sldId="265"/>
            <ac:spMk id="2075" creationId="{07A269D8-097A-1736-B730-27987DA65464}"/>
          </ac:spMkLst>
        </pc:spChg>
        <pc:spChg chg="mod">
          <ac:chgData name="山口 稜" userId="507df497-dcef-48cc-bc9d-5377eaa87e1a" providerId="ADAL" clId="{A70F503B-C712-4B28-B488-04BD562A0D30}" dt="2024-12-25T09:11:16.519" v="3703" actId="571"/>
          <ac:spMkLst>
            <pc:docMk/>
            <pc:sldMk cId="2147222030" sldId="265"/>
            <ac:spMk id="2076" creationId="{08399BD7-DD87-13B2-106C-2E6B18CDE5E8}"/>
          </ac:spMkLst>
        </pc:spChg>
        <pc:spChg chg="mod">
          <ac:chgData name="山口 稜" userId="507df497-dcef-48cc-bc9d-5377eaa87e1a" providerId="ADAL" clId="{A70F503B-C712-4B28-B488-04BD562A0D30}" dt="2024-12-25T09:11:16.519" v="3703" actId="571"/>
          <ac:spMkLst>
            <pc:docMk/>
            <pc:sldMk cId="2147222030" sldId="265"/>
            <ac:spMk id="2077" creationId="{0F54326C-DA39-5DD8-4F2B-7EAB76FAB51F}"/>
          </ac:spMkLst>
        </pc:spChg>
        <pc:grpChg chg="mod">
          <ac:chgData name="山口 稜" userId="507df497-dcef-48cc-bc9d-5377eaa87e1a" providerId="ADAL" clId="{A70F503B-C712-4B28-B488-04BD562A0D30}" dt="2024-12-25T09:33:19.629" v="4253" actId="1076"/>
          <ac:grpSpMkLst>
            <pc:docMk/>
            <pc:sldMk cId="2147222030" sldId="265"/>
            <ac:grpSpMk id="2" creationId="{0E94C9FF-07E5-98F3-498F-E0FCCEA74FC2}"/>
          </ac:grpSpMkLst>
        </pc:grpChg>
        <pc:grpChg chg="add mod">
          <ac:chgData name="山口 稜" userId="507df497-dcef-48cc-bc9d-5377eaa87e1a" providerId="ADAL" clId="{A70F503B-C712-4B28-B488-04BD562A0D30}" dt="2024-12-25T08:20:12.235" v="224" actId="164"/>
          <ac:grpSpMkLst>
            <pc:docMk/>
            <pc:sldMk cId="2147222030" sldId="265"/>
            <ac:grpSpMk id="11" creationId="{5737D2ED-EE74-C3BA-67BC-8D88F4E9986C}"/>
          </ac:grpSpMkLst>
        </pc:grpChg>
        <pc:grpChg chg="add del mod">
          <ac:chgData name="山口 稜" userId="507df497-dcef-48cc-bc9d-5377eaa87e1a" providerId="ADAL" clId="{A70F503B-C712-4B28-B488-04BD562A0D30}" dt="2024-12-25T08:16:55.374" v="75" actId="478"/>
          <ac:grpSpMkLst>
            <pc:docMk/>
            <pc:sldMk cId="2147222030" sldId="265"/>
            <ac:grpSpMk id="12" creationId="{C71BB0E6-52DA-07C7-E4F3-1A67C9A7D48F}"/>
          </ac:grpSpMkLst>
        </pc:grpChg>
        <pc:grpChg chg="add mod">
          <ac:chgData name="山口 稜" userId="507df497-dcef-48cc-bc9d-5377eaa87e1a" providerId="ADAL" clId="{A70F503B-C712-4B28-B488-04BD562A0D30}" dt="2024-12-25T08:16:28.956" v="62" actId="164"/>
          <ac:grpSpMkLst>
            <pc:docMk/>
            <pc:sldMk cId="2147222030" sldId="265"/>
            <ac:grpSpMk id="17" creationId="{041911FA-99B7-26BC-111B-8660252FB6E8}"/>
          </ac:grpSpMkLst>
        </pc:grpChg>
        <pc:grpChg chg="add del mod topLvl">
          <ac:chgData name="山口 稜" userId="507df497-dcef-48cc-bc9d-5377eaa87e1a" providerId="ADAL" clId="{A70F503B-C712-4B28-B488-04BD562A0D30}" dt="2024-12-25T08:19:29.980" v="201" actId="165"/>
          <ac:grpSpMkLst>
            <pc:docMk/>
            <pc:sldMk cId="2147222030" sldId="265"/>
            <ac:grpSpMk id="18" creationId="{5D0C38D6-77DC-AFA7-974C-2BA9B1A935A9}"/>
          </ac:grpSpMkLst>
        </pc:grpChg>
        <pc:grpChg chg="add del mod">
          <ac:chgData name="山口 稜" userId="507df497-dcef-48cc-bc9d-5377eaa87e1a" providerId="ADAL" clId="{A70F503B-C712-4B28-B488-04BD562A0D30}" dt="2024-12-25T08:19:24.157" v="200" actId="165"/>
          <ac:grpSpMkLst>
            <pc:docMk/>
            <pc:sldMk cId="2147222030" sldId="265"/>
            <ac:grpSpMk id="26" creationId="{D6DFB6AC-A7B8-3536-AA2A-1C11F198BD78}"/>
          </ac:grpSpMkLst>
        </pc:grpChg>
        <pc:grpChg chg="add mod">
          <ac:chgData name="山口 稜" userId="507df497-dcef-48cc-bc9d-5377eaa87e1a" providerId="ADAL" clId="{A70F503B-C712-4B28-B488-04BD562A0D30}" dt="2024-12-25T08:37:15.035" v="2579" actId="1076"/>
          <ac:grpSpMkLst>
            <pc:docMk/>
            <pc:sldMk cId="2147222030" sldId="265"/>
            <ac:grpSpMk id="30" creationId="{FF31F5A2-8DF1-FD64-3C3F-7B046A9DB5E4}"/>
          </ac:grpSpMkLst>
        </pc:grpChg>
        <pc:grpChg chg="add del mod">
          <ac:chgData name="山口 稜" userId="507df497-dcef-48cc-bc9d-5377eaa87e1a" providerId="ADAL" clId="{A70F503B-C712-4B28-B488-04BD562A0D30}" dt="2024-12-25T08:39:34.210" v="2867" actId="21"/>
          <ac:grpSpMkLst>
            <pc:docMk/>
            <pc:sldMk cId="2147222030" sldId="265"/>
            <ac:grpSpMk id="32" creationId="{976C78E1-47F5-688D-A9E9-81AE069D1295}"/>
          </ac:grpSpMkLst>
        </pc:grpChg>
        <pc:grpChg chg="add mod">
          <ac:chgData name="山口 稜" userId="507df497-dcef-48cc-bc9d-5377eaa87e1a" providerId="ADAL" clId="{A70F503B-C712-4B28-B488-04BD562A0D30}" dt="2024-12-25T08:39:35.156" v="2868"/>
          <ac:grpSpMkLst>
            <pc:docMk/>
            <pc:sldMk cId="2147222030" sldId="265"/>
            <ac:grpSpMk id="35" creationId="{8C0DC7D1-E9E7-8690-E6A5-4D32D754580D}"/>
          </ac:grpSpMkLst>
        </pc:grpChg>
        <pc:grpChg chg="add mod">
          <ac:chgData name="山口 稜" userId="507df497-dcef-48cc-bc9d-5377eaa87e1a" providerId="ADAL" clId="{A70F503B-C712-4B28-B488-04BD562A0D30}" dt="2024-12-25T08:39:35.156" v="2868"/>
          <ac:grpSpMkLst>
            <pc:docMk/>
            <pc:sldMk cId="2147222030" sldId="265"/>
            <ac:grpSpMk id="42" creationId="{976C78E1-47F5-688D-A9E9-81AE069D1295}"/>
          </ac:grpSpMkLst>
        </pc:grpChg>
        <pc:grpChg chg="del">
          <ac:chgData name="山口 稜" userId="507df497-dcef-48cc-bc9d-5377eaa87e1a" providerId="ADAL" clId="{A70F503B-C712-4B28-B488-04BD562A0D30}" dt="2024-12-25T08:12:58.506" v="0" actId="478"/>
          <ac:grpSpMkLst>
            <pc:docMk/>
            <pc:sldMk cId="2147222030" sldId="265"/>
            <ac:grpSpMk id="52" creationId="{2D0F96AD-EF59-B6FA-8A2E-E266FB7C3578}"/>
          </ac:grpSpMkLst>
        </pc:grpChg>
        <pc:grpChg chg="add mod">
          <ac:chgData name="山口 稜" userId="507df497-dcef-48cc-bc9d-5377eaa87e1a" providerId="ADAL" clId="{A70F503B-C712-4B28-B488-04BD562A0D30}" dt="2024-12-25T10:04:56.547" v="6265" actId="165"/>
          <ac:grpSpMkLst>
            <pc:docMk/>
            <pc:sldMk cId="2147222030" sldId="265"/>
            <ac:grpSpMk id="58" creationId="{884639E4-F593-A8B5-795B-7D46039B1BD3}"/>
          </ac:grpSpMkLst>
        </pc:grpChg>
        <pc:grpChg chg="add mod topLvl">
          <ac:chgData name="山口 稜" userId="507df497-dcef-48cc-bc9d-5377eaa87e1a" providerId="ADAL" clId="{A70F503B-C712-4B28-B488-04BD562A0D30}" dt="2024-12-25T10:04:56.547" v="6265" actId="165"/>
          <ac:grpSpMkLst>
            <pc:docMk/>
            <pc:sldMk cId="2147222030" sldId="265"/>
            <ac:grpSpMk id="61" creationId="{CA828EA7-9611-C3E0-1606-30D02B9BFEB2}"/>
          </ac:grpSpMkLst>
        </pc:grpChg>
        <pc:grpChg chg="del mod">
          <ac:chgData name="山口 稜" userId="507df497-dcef-48cc-bc9d-5377eaa87e1a" providerId="ADAL" clId="{A70F503B-C712-4B28-B488-04BD562A0D30}" dt="2024-12-25T08:21:05.321" v="333" actId="478"/>
          <ac:grpSpMkLst>
            <pc:docMk/>
            <pc:sldMk cId="2147222030" sldId="265"/>
            <ac:grpSpMk id="70" creationId="{EDFDDFCA-FFA2-75B7-3E67-8B85A43C2A6A}"/>
          </ac:grpSpMkLst>
        </pc:grpChg>
        <pc:grpChg chg="add del mod">
          <ac:chgData name="山口 稜" userId="507df497-dcef-48cc-bc9d-5377eaa87e1a" providerId="ADAL" clId="{A70F503B-C712-4B28-B488-04BD562A0D30}" dt="2024-12-25T10:04:56.547" v="6265" actId="165"/>
          <ac:grpSpMkLst>
            <pc:docMk/>
            <pc:sldMk cId="2147222030" sldId="265"/>
            <ac:grpSpMk id="74" creationId="{9B56BFFD-7ABC-7EE4-DD39-087490BF5251}"/>
          </ac:grpSpMkLst>
        </pc:grpChg>
        <pc:grpChg chg="add del">
          <ac:chgData name="山口 稜" userId="507df497-dcef-48cc-bc9d-5377eaa87e1a" providerId="ADAL" clId="{A70F503B-C712-4B28-B488-04BD562A0D30}" dt="2024-12-25T08:21:26.929" v="340" actId="21"/>
          <ac:grpSpMkLst>
            <pc:docMk/>
            <pc:sldMk cId="2147222030" sldId="265"/>
            <ac:grpSpMk id="78" creationId="{9559E02F-2AA2-176D-9BE2-F8EAF26D589C}"/>
          </ac:grpSpMkLst>
        </pc:grpChg>
        <pc:grpChg chg="add mod">
          <ac:chgData name="山口 稜" userId="507df497-dcef-48cc-bc9d-5377eaa87e1a" providerId="ADAL" clId="{A70F503B-C712-4B28-B488-04BD562A0D30}" dt="2024-12-25T10:41:41.499" v="8754" actId="164"/>
          <ac:grpSpMkLst>
            <pc:docMk/>
            <pc:sldMk cId="2147222030" sldId="265"/>
            <ac:grpSpMk id="83" creationId="{D7D5C21D-E279-04A4-8266-F296526CC071}"/>
          </ac:grpSpMkLst>
        </pc:grpChg>
        <pc:grpChg chg="del">
          <ac:chgData name="山口 稜" userId="507df497-dcef-48cc-bc9d-5377eaa87e1a" providerId="ADAL" clId="{A70F503B-C712-4B28-B488-04BD562A0D30}" dt="2024-12-25T08:21:15.214" v="335" actId="165"/>
          <ac:grpSpMkLst>
            <pc:docMk/>
            <pc:sldMk cId="2147222030" sldId="265"/>
            <ac:grpSpMk id="85" creationId="{1132A80A-C5CB-D215-7FE7-9466FAA41E21}"/>
          </ac:grpSpMkLst>
        </pc:grpChg>
        <pc:grpChg chg="del mod topLvl">
          <ac:chgData name="山口 稜" userId="507df497-dcef-48cc-bc9d-5377eaa87e1a" providerId="ADAL" clId="{A70F503B-C712-4B28-B488-04BD562A0D30}" dt="2024-12-25T08:21:18.319" v="336" actId="165"/>
          <ac:grpSpMkLst>
            <pc:docMk/>
            <pc:sldMk cId="2147222030" sldId="265"/>
            <ac:grpSpMk id="86" creationId="{9C862112-AE32-DAFD-9C2F-F4EC3CC0F243}"/>
          </ac:grpSpMkLst>
        </pc:grpChg>
        <pc:grpChg chg="del">
          <ac:chgData name="山口 稜" userId="507df497-dcef-48cc-bc9d-5377eaa87e1a" providerId="ADAL" clId="{A70F503B-C712-4B28-B488-04BD562A0D30}" dt="2024-12-25T08:39:41.346" v="2871" actId="478"/>
          <ac:grpSpMkLst>
            <pc:docMk/>
            <pc:sldMk cId="2147222030" sldId="265"/>
            <ac:grpSpMk id="98" creationId="{CD3A8967-1458-167F-E9AB-3BB7A83BE590}"/>
          </ac:grpSpMkLst>
        </pc:grpChg>
        <pc:grpChg chg="del">
          <ac:chgData name="山口 稜" userId="507df497-dcef-48cc-bc9d-5377eaa87e1a" providerId="ADAL" clId="{A70F503B-C712-4B28-B488-04BD562A0D30}" dt="2024-12-25T08:15:38.449" v="40" actId="478"/>
          <ac:grpSpMkLst>
            <pc:docMk/>
            <pc:sldMk cId="2147222030" sldId="265"/>
            <ac:grpSpMk id="107" creationId="{00000000-0000-0000-0000-000000000000}"/>
          </ac:grpSpMkLst>
        </pc:grpChg>
        <pc:grpChg chg="mod">
          <ac:chgData name="山口 稜" userId="507df497-dcef-48cc-bc9d-5377eaa87e1a" providerId="ADAL" clId="{A70F503B-C712-4B28-B488-04BD562A0D30}" dt="2024-12-25T08:37:15.035" v="2579" actId="1076"/>
          <ac:grpSpMkLst>
            <pc:docMk/>
            <pc:sldMk cId="2147222030" sldId="265"/>
            <ac:grpSpMk id="109" creationId="{00000000-0000-0000-0000-000000000000}"/>
          </ac:grpSpMkLst>
        </pc:grpChg>
        <pc:grpChg chg="del">
          <ac:chgData name="山口 稜" userId="507df497-dcef-48cc-bc9d-5377eaa87e1a" providerId="ADAL" clId="{A70F503B-C712-4B28-B488-04BD562A0D30}" dt="2024-12-25T08:39:39.920" v="2870" actId="478"/>
          <ac:grpSpMkLst>
            <pc:docMk/>
            <pc:sldMk cId="2147222030" sldId="265"/>
            <ac:grpSpMk id="112" creationId="{AB668527-91A6-F106-6B4D-7F4D84712923}"/>
          </ac:grpSpMkLst>
        </pc:grpChg>
        <pc:grpChg chg="del">
          <ac:chgData name="山口 稜" userId="507df497-dcef-48cc-bc9d-5377eaa87e1a" providerId="ADAL" clId="{A70F503B-C712-4B28-B488-04BD562A0D30}" dt="2024-12-25T08:39:39.920" v="2870" actId="478"/>
          <ac:grpSpMkLst>
            <pc:docMk/>
            <pc:sldMk cId="2147222030" sldId="265"/>
            <ac:grpSpMk id="117" creationId="{E2730D4D-5C60-28B6-2351-90EE46C2E22B}"/>
          </ac:grpSpMkLst>
        </pc:grpChg>
        <pc:grpChg chg="add del mod">
          <ac:chgData name="山口 稜" userId="507df497-dcef-48cc-bc9d-5377eaa87e1a" providerId="ADAL" clId="{A70F503B-C712-4B28-B488-04BD562A0D30}" dt="2024-12-25T08:21:26.929" v="340" actId="21"/>
          <ac:grpSpMkLst>
            <pc:docMk/>
            <pc:sldMk cId="2147222030" sldId="265"/>
            <ac:grpSpMk id="2051" creationId="{F071103D-4CF7-D965-92CF-472200CE900D}"/>
          </ac:grpSpMkLst>
        </pc:grpChg>
        <pc:grpChg chg="del">
          <ac:chgData name="山口 稜" userId="507df497-dcef-48cc-bc9d-5377eaa87e1a" providerId="ADAL" clId="{A70F503B-C712-4B28-B488-04BD562A0D30}" dt="2024-12-25T08:21:08.912" v="334" actId="478"/>
          <ac:grpSpMkLst>
            <pc:docMk/>
            <pc:sldMk cId="2147222030" sldId="265"/>
            <ac:grpSpMk id="2054" creationId="{25C8C7C0-DC8C-6B05-06C5-DE7828AF4256}"/>
          </ac:grpSpMkLst>
        </pc:grpChg>
        <pc:grpChg chg="add del mod">
          <ac:chgData name="山口 稜" userId="507df497-dcef-48cc-bc9d-5377eaa87e1a" providerId="ADAL" clId="{A70F503B-C712-4B28-B488-04BD562A0D30}" dt="2024-12-25T08:22:59.376" v="554" actId="478"/>
          <ac:grpSpMkLst>
            <pc:docMk/>
            <pc:sldMk cId="2147222030" sldId="265"/>
            <ac:grpSpMk id="2058" creationId="{9559E02F-2AA2-176D-9BE2-F8EAF26D589C}"/>
          </ac:grpSpMkLst>
        </pc:grpChg>
        <pc:grpChg chg="del">
          <ac:chgData name="山口 稜" userId="507df497-dcef-48cc-bc9d-5377eaa87e1a" providerId="ADAL" clId="{A70F503B-C712-4B28-B488-04BD562A0D30}" dt="2024-12-25T08:21:08.912" v="334" actId="478"/>
          <ac:grpSpMkLst>
            <pc:docMk/>
            <pc:sldMk cId="2147222030" sldId="265"/>
            <ac:grpSpMk id="2060" creationId="{491CB8D4-BB53-5D71-CA4C-B5B57992643E}"/>
          </ac:grpSpMkLst>
        </pc:grpChg>
        <pc:grpChg chg="del">
          <ac:chgData name="山口 稜" userId="507df497-dcef-48cc-bc9d-5377eaa87e1a" providerId="ADAL" clId="{A70F503B-C712-4B28-B488-04BD562A0D30}" dt="2024-12-25T08:15:50.353" v="45" actId="478"/>
          <ac:grpSpMkLst>
            <pc:docMk/>
            <pc:sldMk cId="2147222030" sldId="265"/>
            <ac:grpSpMk id="2062" creationId="{D21965B9-9F8F-DC72-1087-BD519C390BB3}"/>
          </ac:grpSpMkLst>
        </pc:grpChg>
        <pc:grpChg chg="add del mod">
          <ac:chgData name="山口 稜" userId="507df497-dcef-48cc-bc9d-5377eaa87e1a" providerId="ADAL" clId="{A70F503B-C712-4B28-B488-04BD562A0D30}" dt="2024-12-25T08:22:56.872" v="553" actId="165"/>
          <ac:grpSpMkLst>
            <pc:docMk/>
            <pc:sldMk cId="2147222030" sldId="265"/>
            <ac:grpSpMk id="2065" creationId="{F071103D-4CF7-D965-92CF-472200CE900D}"/>
          </ac:grpSpMkLst>
        </pc:grpChg>
        <pc:grpChg chg="add mod">
          <ac:chgData name="山口 稜" userId="507df497-dcef-48cc-bc9d-5377eaa87e1a" providerId="ADAL" clId="{A70F503B-C712-4B28-B488-04BD562A0D30}" dt="2024-12-25T09:11:16.519" v="3703" actId="571"/>
          <ac:grpSpMkLst>
            <pc:docMk/>
            <pc:sldMk cId="2147222030" sldId="265"/>
            <ac:grpSpMk id="2074" creationId="{3C1D53D4-9201-B400-DA33-05888870E726}"/>
          </ac:grpSpMkLst>
        </pc:grpChg>
        <pc:grpChg chg="add del mod">
          <ac:chgData name="山口 稜" userId="507df497-dcef-48cc-bc9d-5377eaa87e1a" providerId="ADAL" clId="{A70F503B-C712-4B28-B488-04BD562A0D30}" dt="2024-12-25T08:39:34.210" v="2867" actId="21"/>
          <ac:grpSpMkLst>
            <pc:docMk/>
            <pc:sldMk cId="2147222030" sldId="265"/>
            <ac:grpSpMk id="2078" creationId="{8C0DC7D1-E9E7-8690-E6A5-4D32D754580D}"/>
          </ac:grpSpMkLst>
        </pc:grpChg>
        <pc:picChg chg="add del mod">
          <ac:chgData name="山口 稜" userId="507df497-dcef-48cc-bc9d-5377eaa87e1a" providerId="ADAL" clId="{A70F503B-C712-4B28-B488-04BD562A0D30}" dt="2024-12-25T09:10:30.327" v="3685" actId="21"/>
          <ac:picMkLst>
            <pc:docMk/>
            <pc:sldMk cId="2147222030" sldId="265"/>
            <ac:picMk id="55" creationId="{4D780EC9-1A26-287E-0B7D-69D09CC9E0A8}"/>
          </ac:picMkLst>
        </pc:picChg>
        <pc:picChg chg="add mod">
          <ac:chgData name="山口 稜" userId="507df497-dcef-48cc-bc9d-5377eaa87e1a" providerId="ADAL" clId="{A70F503B-C712-4B28-B488-04BD562A0D30}" dt="2024-12-25T10:04:56.547" v="6265" actId="165"/>
          <ac:picMkLst>
            <pc:docMk/>
            <pc:sldMk cId="2147222030" sldId="265"/>
            <ac:picMk id="59" creationId="{4D780EC9-1A26-287E-0B7D-69D09CC9E0A8}"/>
          </ac:picMkLst>
        </pc:picChg>
        <pc:picChg chg="del">
          <ac:chgData name="山口 稜" userId="507df497-dcef-48cc-bc9d-5377eaa87e1a" providerId="ADAL" clId="{A70F503B-C712-4B28-B488-04BD562A0D30}" dt="2024-12-25T08:13:01.688" v="1" actId="478"/>
          <ac:picMkLst>
            <pc:docMk/>
            <pc:sldMk cId="2147222030" sldId="265"/>
            <ac:picMk id="60" creationId="{5D074047-9353-1848-3315-836F73E51C55}"/>
          </ac:picMkLst>
        </pc:picChg>
        <pc:picChg chg="add mod topLvl modCrop">
          <ac:chgData name="山口 稜" userId="507df497-dcef-48cc-bc9d-5377eaa87e1a" providerId="ADAL" clId="{A70F503B-C712-4B28-B488-04BD562A0D30}" dt="2024-12-25T10:04:56.547" v="6265" actId="165"/>
          <ac:picMkLst>
            <pc:docMk/>
            <pc:sldMk cId="2147222030" sldId="265"/>
            <ac:picMk id="68" creationId="{8431AE19-273B-FB21-7F8A-0591C9F0116F}"/>
          </ac:picMkLst>
        </pc:picChg>
        <pc:picChg chg="del">
          <ac:chgData name="山口 稜" userId="507df497-dcef-48cc-bc9d-5377eaa87e1a" providerId="ADAL" clId="{A70F503B-C712-4B28-B488-04BD562A0D30}" dt="2024-12-25T08:21:05.321" v="333" actId="478"/>
          <ac:picMkLst>
            <pc:docMk/>
            <pc:sldMk cId="2147222030" sldId="265"/>
            <ac:picMk id="72" creationId="{5BF6011C-3B85-AB4B-5A45-60F77AA39517}"/>
          </ac:picMkLst>
        </pc:picChg>
        <pc:picChg chg="add mod">
          <ac:chgData name="山口 稜" userId="507df497-dcef-48cc-bc9d-5377eaa87e1a" providerId="ADAL" clId="{A70F503B-C712-4B28-B488-04BD562A0D30}" dt="2024-12-25T09:13:46.329" v="3762" actId="171"/>
          <ac:picMkLst>
            <pc:docMk/>
            <pc:sldMk cId="2147222030" sldId="265"/>
            <ac:picMk id="75" creationId="{F0E333CA-4379-D35C-8C6D-3BA538C35546}"/>
          </ac:picMkLst>
        </pc:picChg>
        <pc:picChg chg="add mod">
          <ac:chgData name="山口 稜" userId="507df497-dcef-48cc-bc9d-5377eaa87e1a" providerId="ADAL" clId="{A70F503B-C712-4B28-B488-04BD562A0D30}" dt="2024-12-25T10:41:41.499" v="8754" actId="164"/>
          <ac:picMkLst>
            <pc:docMk/>
            <pc:sldMk cId="2147222030" sldId="265"/>
            <ac:picMk id="81" creationId="{4B0DC110-A7D8-E6E9-0ED9-36732587E5C3}"/>
          </ac:picMkLst>
        </pc:picChg>
        <pc:picChg chg="add del mod">
          <ac:chgData name="山口 稜" userId="507df497-dcef-48cc-bc9d-5377eaa87e1a" providerId="ADAL" clId="{A70F503B-C712-4B28-B488-04BD562A0D30}" dt="2024-12-25T09:07:53.505" v="3646" actId="478"/>
          <ac:picMkLst>
            <pc:docMk/>
            <pc:sldMk cId="2147222030" sldId="265"/>
            <ac:picMk id="1026" creationId="{F764D99F-1CB7-604D-D101-D1B047949D4C}"/>
          </ac:picMkLst>
        </pc:picChg>
        <pc:picChg chg="add del">
          <ac:chgData name="山口 稜" userId="507df497-dcef-48cc-bc9d-5377eaa87e1a" providerId="ADAL" clId="{A70F503B-C712-4B28-B488-04BD562A0D30}" dt="2024-12-25T09:07:56.769" v="3648" actId="478"/>
          <ac:picMkLst>
            <pc:docMk/>
            <pc:sldMk cId="2147222030" sldId="265"/>
            <ac:picMk id="1028" creationId="{E5B93397-3F1E-A8D5-263E-35B0C7553277}"/>
          </ac:picMkLst>
        </pc:picChg>
        <pc:picChg chg="add del mod">
          <ac:chgData name="山口 稜" userId="507df497-dcef-48cc-bc9d-5377eaa87e1a" providerId="ADAL" clId="{A70F503B-C712-4B28-B488-04BD562A0D30}" dt="2024-12-25T09:09:36.071" v="3663" actId="21"/>
          <ac:picMkLst>
            <pc:docMk/>
            <pc:sldMk cId="2147222030" sldId="265"/>
            <ac:picMk id="1030" creationId="{4D780EC9-1A26-287E-0B7D-69D09CC9E0A8}"/>
          </ac:picMkLst>
        </pc:picChg>
        <pc:picChg chg="add mod">
          <ac:chgData name="山口 稜" userId="507df497-dcef-48cc-bc9d-5377eaa87e1a" providerId="ADAL" clId="{A70F503B-C712-4B28-B488-04BD562A0D30}" dt="2024-12-25T09:09:32.520" v="3661" actId="18131"/>
          <ac:picMkLst>
            <pc:docMk/>
            <pc:sldMk cId="2147222030" sldId="265"/>
            <ac:picMk id="1032" creationId="{D79D6F56-CF7A-0E33-B37D-A433D4C2FBAA}"/>
          </ac:picMkLst>
        </pc:picChg>
        <pc:picChg chg="add mod">
          <ac:chgData name="山口 稜" userId="507df497-dcef-48cc-bc9d-5377eaa87e1a" providerId="ADAL" clId="{A70F503B-C712-4B28-B488-04BD562A0D30}" dt="2024-12-25T09:13:38.293" v="3745" actId="1076"/>
          <ac:picMkLst>
            <pc:docMk/>
            <pc:sldMk cId="2147222030" sldId="265"/>
            <ac:picMk id="1034" creationId="{AF926646-AFBB-F52F-01CA-7ACD6D70B949}"/>
          </ac:picMkLst>
        </pc:picChg>
        <pc:picChg chg="add del mod">
          <ac:chgData name="山口 稜" userId="507df497-dcef-48cc-bc9d-5377eaa87e1a" providerId="ADAL" clId="{A70F503B-C712-4B28-B488-04BD562A0D30}" dt="2024-12-25T09:15:22.819" v="3794" actId="478"/>
          <ac:picMkLst>
            <pc:docMk/>
            <pc:sldMk cId="2147222030" sldId="265"/>
            <ac:picMk id="1036" creationId="{71FBA6B5-D8B9-5780-FF1D-0F3586501227}"/>
          </ac:picMkLst>
        </pc:picChg>
        <pc:picChg chg="add mod">
          <ac:chgData name="山口 稜" userId="507df497-dcef-48cc-bc9d-5377eaa87e1a" providerId="ADAL" clId="{A70F503B-C712-4B28-B488-04BD562A0D30}" dt="2024-12-25T09:15:47.506" v="3796" actId="18131"/>
          <ac:picMkLst>
            <pc:docMk/>
            <pc:sldMk cId="2147222030" sldId="265"/>
            <ac:picMk id="1038" creationId="{4726B8BB-8E59-FF29-4BCC-836B1757BFAF}"/>
          </ac:picMkLst>
        </pc:picChg>
        <pc:picChg chg="add del mod">
          <ac:chgData name="山口 稜" userId="507df497-dcef-48cc-bc9d-5377eaa87e1a" providerId="ADAL" clId="{A70F503B-C712-4B28-B488-04BD562A0D30}" dt="2024-12-25T09:35:02.421" v="4295" actId="21"/>
          <ac:picMkLst>
            <pc:docMk/>
            <pc:sldMk cId="2147222030" sldId="265"/>
            <ac:picMk id="1040" creationId="{4B0DC110-A7D8-E6E9-0ED9-36732587E5C3}"/>
          </ac:picMkLst>
        </pc:picChg>
        <pc:picChg chg="add mod ord modCrop">
          <ac:chgData name="山口 稜" userId="507df497-dcef-48cc-bc9d-5377eaa87e1a" providerId="ADAL" clId="{A70F503B-C712-4B28-B488-04BD562A0D30}" dt="2024-12-25T08:37:31.568" v="2582" actId="18131"/>
          <ac:picMkLst>
            <pc:docMk/>
            <pc:sldMk cId="2147222030" sldId="265"/>
            <ac:picMk id="2073" creationId="{D0DD29E8-4441-3B70-F262-B256A9D283D1}"/>
          </ac:picMkLst>
        </pc:picChg>
        <pc:cxnChg chg="mod">
          <ac:chgData name="山口 稜" userId="507df497-dcef-48cc-bc9d-5377eaa87e1a" providerId="ADAL" clId="{A70F503B-C712-4B28-B488-04BD562A0D30}" dt="2024-12-25T08:20:12.235" v="224" actId="164"/>
          <ac:cxnSpMkLst>
            <pc:docMk/>
            <pc:sldMk cId="2147222030" sldId="265"/>
            <ac:cxnSpMk id="8" creationId="{3DB600A3-835F-72A0-092E-775F46B4713C}"/>
          </ac:cxnSpMkLst>
        </pc:cxnChg>
        <pc:cxnChg chg="mod">
          <ac:chgData name="山口 稜" userId="507df497-dcef-48cc-bc9d-5377eaa87e1a" providerId="ADAL" clId="{A70F503B-C712-4B28-B488-04BD562A0D30}" dt="2024-12-25T08:20:12.235" v="224" actId="164"/>
          <ac:cxnSpMkLst>
            <pc:docMk/>
            <pc:sldMk cId="2147222030" sldId="265"/>
            <ac:cxnSpMk id="9" creationId="{E85A3926-096C-91E5-6272-E4955FB70934}"/>
          </ac:cxnSpMkLst>
        </pc:cxnChg>
        <pc:cxnChg chg="del">
          <ac:chgData name="山口 稜" userId="507df497-dcef-48cc-bc9d-5377eaa87e1a" providerId="ADAL" clId="{A70F503B-C712-4B28-B488-04BD562A0D30}" dt="2024-12-25T08:15:42.151" v="42" actId="478"/>
          <ac:cxnSpMkLst>
            <pc:docMk/>
            <pc:sldMk cId="2147222030" sldId="265"/>
            <ac:cxnSpMk id="41" creationId="{D22D8D8D-597C-FF8D-3FBC-D1E7C632D8F0}"/>
          </ac:cxnSpMkLst>
        </pc:cxnChg>
      </pc:sldChg>
      <pc:sldMasterChg chg="modSldLayout">
        <pc:chgData name="山口 稜" userId="507df497-dcef-48cc-bc9d-5377eaa87e1a" providerId="ADAL" clId="{A70F503B-C712-4B28-B488-04BD562A0D30}" dt="2024-12-25T09:52:55.611" v="5568" actId="20577"/>
        <pc:sldMasterMkLst>
          <pc:docMk/>
          <pc:sldMasterMk cId="5597435" sldId="2147483660"/>
        </pc:sldMasterMkLst>
        <pc:sldLayoutChg chg="modSp mod">
          <pc:chgData name="山口 稜" userId="507df497-dcef-48cc-bc9d-5377eaa87e1a" providerId="ADAL" clId="{A70F503B-C712-4B28-B488-04BD562A0D30}" dt="2024-12-25T09:52:55.611" v="5568" actId="20577"/>
          <pc:sldLayoutMkLst>
            <pc:docMk/>
            <pc:sldMasterMk cId="5597435" sldId="2147483660"/>
            <pc:sldLayoutMk cId="3207956810" sldId="2147483661"/>
          </pc:sldLayoutMkLst>
          <pc:spChg chg="mod">
            <ac:chgData name="山口 稜" userId="507df497-dcef-48cc-bc9d-5377eaa87e1a" providerId="ADAL" clId="{A70F503B-C712-4B28-B488-04BD562A0D30}" dt="2024-12-25T09:52:55.611" v="5568" actId="20577"/>
            <ac:spMkLst>
              <pc:docMk/>
              <pc:sldMasterMk cId="5597435" sldId="2147483660"/>
              <pc:sldLayoutMk cId="3207956810" sldId="2147483661"/>
              <ac:spMk id="2" creationId="{00000000-0000-0000-0000-000000000000}"/>
            </ac:spMkLst>
          </pc:spChg>
        </pc:sldLayoutChg>
      </pc:sldMasterChg>
    </pc:docChg>
  </pc:docChgLst>
  <pc:docChgLst>
    <pc:chgData name="山口 稜" userId="507df497-dcef-48cc-bc9d-5377eaa87e1a" providerId="ADAL" clId="{CC74759B-314E-496F-850E-4B4A753D31BB}"/>
    <pc:docChg chg="undo redo custSel addSld delSld modSld sldOrd modMainMaster delSection modSection">
      <pc:chgData name="山口 稜" userId="507df497-dcef-48cc-bc9d-5377eaa87e1a" providerId="ADAL" clId="{CC74759B-314E-496F-850E-4B4A753D31BB}" dt="2024-11-27T08:36:55.807" v="7770" actId="17853"/>
      <pc:docMkLst>
        <pc:docMk/>
      </pc:docMkLst>
      <pc:sldChg chg="addSp delSp modSp mod ord">
        <pc:chgData name="山口 稜" userId="507df497-dcef-48cc-bc9d-5377eaa87e1a" providerId="ADAL" clId="{CC74759B-314E-496F-850E-4B4A753D31BB}" dt="2024-11-27T08:18:30.073" v="7744" actId="14100"/>
        <pc:sldMkLst>
          <pc:docMk/>
          <pc:sldMk cId="759712782" sldId="260"/>
        </pc:sldMkLst>
        <pc:spChg chg="mod">
          <ac:chgData name="山口 稜" userId="507df497-dcef-48cc-bc9d-5377eaa87e1a" providerId="ADAL" clId="{CC74759B-314E-496F-850E-4B4A753D31BB}" dt="2024-11-27T07:49:11.118" v="6835"/>
          <ac:spMkLst>
            <pc:docMk/>
            <pc:sldMk cId="759712782" sldId="260"/>
            <ac:spMk id="2" creationId="{D235C0B3-6B5D-88DF-6417-9573674FE57F}"/>
          </ac:spMkLst>
        </pc:spChg>
        <pc:spChg chg="mod">
          <ac:chgData name="山口 稜" userId="507df497-dcef-48cc-bc9d-5377eaa87e1a" providerId="ADAL" clId="{CC74759B-314E-496F-850E-4B4A753D31BB}" dt="2024-11-27T06:49:53.561" v="4945" actId="207"/>
          <ac:spMkLst>
            <pc:docMk/>
            <pc:sldMk cId="759712782" sldId="260"/>
            <ac:spMk id="34" creationId="{83BA3E06-B762-79C5-03B6-6615E31DF500}"/>
          </ac:spMkLst>
        </pc:spChg>
        <pc:spChg chg="mod">
          <ac:chgData name="山口 稜" userId="507df497-dcef-48cc-bc9d-5377eaa87e1a" providerId="ADAL" clId="{CC74759B-314E-496F-850E-4B4A753D31BB}" dt="2024-11-27T08:11:32.535" v="7555" actId="20577"/>
          <ac:spMkLst>
            <pc:docMk/>
            <pc:sldMk cId="759712782" sldId="260"/>
            <ac:spMk id="35" creationId="{CD6BB8BD-D200-53AC-78D0-D3A83947919A}"/>
          </ac:spMkLst>
        </pc:spChg>
        <pc:spChg chg="mod">
          <ac:chgData name="山口 稜" userId="507df497-dcef-48cc-bc9d-5377eaa87e1a" providerId="ADAL" clId="{CC74759B-314E-496F-850E-4B4A753D31BB}" dt="2024-11-27T07:25:09.058" v="5601" actId="207"/>
          <ac:spMkLst>
            <pc:docMk/>
            <pc:sldMk cId="759712782" sldId="260"/>
            <ac:spMk id="36" creationId="{A232CBEC-CA99-7C91-64AD-5532A38254BB}"/>
          </ac:spMkLst>
        </pc:spChg>
        <pc:spChg chg="mod">
          <ac:chgData name="山口 稜" userId="507df497-dcef-48cc-bc9d-5377eaa87e1a" providerId="ADAL" clId="{CC74759B-314E-496F-850E-4B4A753D31BB}" dt="2024-11-27T06:49:53.561" v="4945" actId="207"/>
          <ac:spMkLst>
            <pc:docMk/>
            <pc:sldMk cId="759712782" sldId="260"/>
            <ac:spMk id="39" creationId="{018CB4D8-6905-5E3C-90E8-C032D35323AF}"/>
          </ac:spMkLst>
        </pc:spChg>
        <pc:spChg chg="mod">
          <ac:chgData name="山口 稜" userId="507df497-dcef-48cc-bc9d-5377eaa87e1a" providerId="ADAL" clId="{CC74759B-314E-496F-850E-4B4A753D31BB}" dt="2024-11-27T06:49:53.561" v="4945" actId="207"/>
          <ac:spMkLst>
            <pc:docMk/>
            <pc:sldMk cId="759712782" sldId="260"/>
            <ac:spMk id="41" creationId="{EBC53375-1128-3069-2C44-9D8769ED82FE}"/>
          </ac:spMkLst>
        </pc:spChg>
        <pc:spChg chg="mod">
          <ac:chgData name="山口 稜" userId="507df497-dcef-48cc-bc9d-5377eaa87e1a" providerId="ADAL" clId="{CC74759B-314E-496F-850E-4B4A753D31BB}" dt="2024-11-27T06:49:53.561" v="4945" actId="207"/>
          <ac:spMkLst>
            <pc:docMk/>
            <pc:sldMk cId="759712782" sldId="260"/>
            <ac:spMk id="42" creationId="{5B88233B-0B14-02C3-2C54-5AEC3336449A}"/>
          </ac:spMkLst>
        </pc:spChg>
        <pc:spChg chg="mod">
          <ac:chgData name="山口 稜" userId="507df497-dcef-48cc-bc9d-5377eaa87e1a" providerId="ADAL" clId="{CC74759B-314E-496F-850E-4B4A753D31BB}" dt="2024-11-27T07:25:21.870" v="5650"/>
          <ac:spMkLst>
            <pc:docMk/>
            <pc:sldMk cId="759712782" sldId="260"/>
            <ac:spMk id="44" creationId="{68CA85C5-6EF3-7643-F330-7C46F8551E47}"/>
          </ac:spMkLst>
        </pc:spChg>
        <pc:spChg chg="add mod">
          <ac:chgData name="山口 稜" userId="507df497-dcef-48cc-bc9d-5377eaa87e1a" providerId="ADAL" clId="{CC74759B-314E-496F-850E-4B4A753D31BB}" dt="2024-11-27T08:13:21.969" v="7594" actId="1582"/>
          <ac:spMkLst>
            <pc:docMk/>
            <pc:sldMk cId="759712782" sldId="260"/>
            <ac:spMk id="100" creationId="{7E98DE26-0693-00EE-13BF-DFAF2E1835C4}"/>
          </ac:spMkLst>
        </pc:spChg>
        <pc:spChg chg="mod">
          <ac:chgData name="山口 稜" userId="507df497-dcef-48cc-bc9d-5377eaa87e1a" providerId="ADAL" clId="{CC74759B-314E-496F-850E-4B4A753D31BB}" dt="2024-11-27T05:30:31.137" v="3425" actId="207"/>
          <ac:spMkLst>
            <pc:docMk/>
            <pc:sldMk cId="759712782" sldId="260"/>
            <ac:spMk id="1041" creationId="{B307659F-7787-B0F0-5EE4-8240693C78B7}"/>
          </ac:spMkLst>
        </pc:spChg>
      </pc:sldChg>
      <pc:sldChg chg="addSp delSp modSp del mod ord">
        <pc:chgData name="山口 稜" userId="507df497-dcef-48cc-bc9d-5377eaa87e1a" providerId="ADAL" clId="{CC74759B-314E-496F-850E-4B4A753D31BB}" dt="2024-11-27T08:18:11.450" v="7713" actId="47"/>
        <pc:sldMkLst>
          <pc:docMk/>
          <pc:sldMk cId="681855139" sldId="263"/>
        </pc:sldMkLst>
      </pc:sldChg>
      <pc:sldChg chg="addSp modSp del">
        <pc:chgData name="山口 稜" userId="507df497-dcef-48cc-bc9d-5377eaa87e1a" providerId="ADAL" clId="{CC74759B-314E-496F-850E-4B4A753D31BB}" dt="2024-11-27T08:18:11.450" v="7713" actId="47"/>
        <pc:sldMkLst>
          <pc:docMk/>
          <pc:sldMk cId="3973516930" sldId="264"/>
        </pc:sldMkLst>
      </pc:sldChg>
      <pc:sldChg chg="addSp delSp modSp add mod ord">
        <pc:chgData name="山口 稜" userId="507df497-dcef-48cc-bc9d-5377eaa87e1a" providerId="ADAL" clId="{CC74759B-314E-496F-850E-4B4A753D31BB}" dt="2024-11-27T08:19:13.161" v="7769" actId="14100"/>
        <pc:sldMkLst>
          <pc:docMk/>
          <pc:sldMk cId="2147222030" sldId="265"/>
        </pc:sldMkLst>
        <pc:spChg chg="mod">
          <ac:chgData name="山口 稜" userId="507df497-dcef-48cc-bc9d-5377eaa87e1a" providerId="ADAL" clId="{CC74759B-314E-496F-850E-4B4A753D31BB}" dt="2024-11-27T08:05:36.066" v="7485"/>
          <ac:spMkLst>
            <pc:docMk/>
            <pc:sldMk cId="2147222030" sldId="265"/>
            <ac:spMk id="3" creationId="{7C7F67E5-62FC-678D-F3D9-DFDB2A2B8388}"/>
          </ac:spMkLst>
        </pc:spChg>
        <pc:spChg chg="mod">
          <ac:chgData name="山口 稜" userId="507df497-dcef-48cc-bc9d-5377eaa87e1a" providerId="ADAL" clId="{CC74759B-314E-496F-850E-4B4A753D31BB}" dt="2024-11-27T03:54:45.276" v="2309"/>
          <ac:spMkLst>
            <pc:docMk/>
            <pc:sldMk cId="2147222030" sldId="265"/>
            <ac:spMk id="14" creationId="{FF00672F-76BC-792C-5343-1EF4C1BB7357}"/>
          </ac:spMkLst>
        </pc:spChg>
        <pc:spChg chg="add mod topLvl">
          <ac:chgData name="山口 稜" userId="507df497-dcef-48cc-bc9d-5377eaa87e1a" providerId="ADAL" clId="{CC74759B-314E-496F-850E-4B4A753D31BB}" dt="2024-11-27T03:04:29.678" v="1560" actId="1035"/>
          <ac:spMkLst>
            <pc:docMk/>
            <pc:sldMk cId="2147222030" sldId="265"/>
            <ac:spMk id="43" creationId="{E54BBC11-539E-223F-59A6-6815EBC2F193}"/>
          </ac:spMkLst>
        </pc:spChg>
        <pc:spChg chg="mod">
          <ac:chgData name="山口 稜" userId="507df497-dcef-48cc-bc9d-5377eaa87e1a" providerId="ADAL" clId="{CC74759B-314E-496F-850E-4B4A753D31BB}" dt="2024-11-27T08:15:16.205" v="7677" actId="122"/>
          <ac:spMkLst>
            <pc:docMk/>
            <pc:sldMk cId="2147222030" sldId="265"/>
            <ac:spMk id="63" creationId="{B9598185-AB7B-51A9-830B-9F98C0E29640}"/>
          </ac:spMkLst>
        </pc:spChg>
        <pc:spChg chg="mod">
          <ac:chgData name="山口 稜" userId="507df497-dcef-48cc-bc9d-5377eaa87e1a" providerId="ADAL" clId="{CC74759B-314E-496F-850E-4B4A753D31BB}" dt="2024-11-27T04:03:16.064" v="2504"/>
          <ac:spMkLst>
            <pc:docMk/>
            <pc:sldMk cId="2147222030" sldId="265"/>
            <ac:spMk id="102" creationId="{1C941CBE-C6FF-ADD4-53BD-DFBD3F8E7B05}"/>
          </ac:spMkLst>
        </pc:spChg>
        <pc:spChg chg="mod">
          <ac:chgData name="山口 稜" userId="507df497-dcef-48cc-bc9d-5377eaa87e1a" providerId="ADAL" clId="{CC74759B-314E-496F-850E-4B4A753D31BB}" dt="2024-11-27T04:25:06.213" v="3418"/>
          <ac:spMkLst>
            <pc:docMk/>
            <pc:sldMk cId="2147222030" sldId="265"/>
            <ac:spMk id="103" creationId="{2A86BF09-7C74-8FF3-F59F-CEA8AFE30360}"/>
          </ac:spMkLst>
        </pc:spChg>
        <pc:spChg chg="mod">
          <ac:chgData name="山口 稜" userId="507df497-dcef-48cc-bc9d-5377eaa87e1a" providerId="ADAL" clId="{CC74759B-314E-496F-850E-4B4A753D31BB}" dt="2024-11-27T04:12:54.617" v="3123" actId="207"/>
          <ac:spMkLst>
            <pc:docMk/>
            <pc:sldMk cId="2147222030" sldId="265"/>
            <ac:spMk id="105" creationId="{B34E015D-C803-E9D7-B0C7-A0B5B04B60CB}"/>
          </ac:spMkLst>
        </pc:spChg>
        <pc:spChg chg="mod">
          <ac:chgData name="山口 稜" userId="507df497-dcef-48cc-bc9d-5377eaa87e1a" providerId="ADAL" clId="{CC74759B-314E-496F-850E-4B4A753D31BB}" dt="2024-11-27T08:15:16.205" v="7677" actId="122"/>
          <ac:spMkLst>
            <pc:docMk/>
            <pc:sldMk cId="2147222030" sldId="265"/>
            <ac:spMk id="108" creationId="{B9598185-AB7B-51A9-830B-9F98C0E29640}"/>
          </ac:spMkLst>
        </pc:spChg>
        <pc:spChg chg="mod topLvl">
          <ac:chgData name="山口 稜" userId="507df497-dcef-48cc-bc9d-5377eaa87e1a" providerId="ADAL" clId="{CC74759B-314E-496F-850E-4B4A753D31BB}" dt="2024-11-27T03:04:29.678" v="1560" actId="1035"/>
          <ac:spMkLst>
            <pc:docMk/>
            <pc:sldMk cId="2147222030" sldId="265"/>
            <ac:spMk id="2070" creationId="{733E200E-7622-802A-00A6-185972ED9435}"/>
          </ac:spMkLst>
        </pc:spChg>
        <pc:grpChg chg="mod">
          <ac:chgData name="山口 稜" userId="507df497-dcef-48cc-bc9d-5377eaa87e1a" providerId="ADAL" clId="{CC74759B-314E-496F-850E-4B4A753D31BB}" dt="2024-11-27T03:58:43.580" v="2333" actId="1076"/>
          <ac:grpSpMkLst>
            <pc:docMk/>
            <pc:sldMk cId="2147222030" sldId="265"/>
            <ac:grpSpMk id="2" creationId="{0E94C9FF-07E5-98F3-498F-E0FCCEA74FC2}"/>
          </ac:grpSpMkLst>
        </pc:grpChg>
        <pc:grpChg chg="mod topLvl">
          <ac:chgData name="山口 稜" userId="507df497-dcef-48cc-bc9d-5377eaa87e1a" providerId="ADAL" clId="{CC74759B-314E-496F-850E-4B4A753D31BB}" dt="2024-11-27T08:15:09.738" v="7673" actId="1076"/>
          <ac:grpSpMkLst>
            <pc:docMk/>
            <pc:sldMk cId="2147222030" sldId="265"/>
            <ac:grpSpMk id="109" creationId="{00000000-0000-0000-0000-000000000000}"/>
          </ac:grpSpMkLst>
        </pc:grpChg>
        <pc:cxnChg chg="mod topLvl">
          <ac:chgData name="山口 稜" userId="507df497-dcef-48cc-bc9d-5377eaa87e1a" providerId="ADAL" clId="{CC74759B-314E-496F-850E-4B4A753D31BB}" dt="2024-11-27T03:04:29.678" v="1560" actId="1035"/>
          <ac:cxnSpMkLst>
            <pc:docMk/>
            <pc:sldMk cId="2147222030" sldId="265"/>
            <ac:cxnSpMk id="8" creationId="{3DB600A3-835F-72A0-092E-775F46B4713C}"/>
          </ac:cxnSpMkLst>
        </pc:cxnChg>
        <pc:cxnChg chg="mod topLvl">
          <ac:chgData name="山口 稜" userId="507df497-dcef-48cc-bc9d-5377eaa87e1a" providerId="ADAL" clId="{CC74759B-314E-496F-850E-4B4A753D31BB}" dt="2024-11-27T03:04:44.189" v="1561" actId="1076"/>
          <ac:cxnSpMkLst>
            <pc:docMk/>
            <pc:sldMk cId="2147222030" sldId="265"/>
            <ac:cxnSpMk id="9" creationId="{E85A3926-096C-91E5-6272-E4955FB70934}"/>
          </ac:cxnSpMkLst>
        </pc:cxnChg>
      </pc:sldChg>
      <pc:sldChg chg="add del">
        <pc:chgData name="山口 稜" userId="507df497-dcef-48cc-bc9d-5377eaa87e1a" providerId="ADAL" clId="{CC74759B-314E-496F-850E-4B4A753D31BB}" dt="2024-11-27T08:18:11.450" v="7713" actId="47"/>
        <pc:sldMkLst>
          <pc:docMk/>
          <pc:sldMk cId="2463884178" sldId="266"/>
        </pc:sldMkLst>
      </pc:sldChg>
      <pc:sldChg chg="addSp delSp modSp add del mod">
        <pc:chgData name="山口 稜" userId="507df497-dcef-48cc-bc9d-5377eaa87e1a" providerId="ADAL" clId="{CC74759B-314E-496F-850E-4B4A753D31BB}" dt="2024-11-27T05:36:36.873" v="3986" actId="47"/>
        <pc:sldMkLst>
          <pc:docMk/>
          <pc:sldMk cId="2048089980" sldId="267"/>
        </pc:sldMkLst>
      </pc:sldChg>
      <pc:sldMasterChg chg="modSldLayout">
        <pc:chgData name="山口 稜" userId="507df497-dcef-48cc-bc9d-5377eaa87e1a" providerId="ADAL" clId="{CC74759B-314E-496F-850E-4B4A753D31BB}" dt="2024-11-27T08:13:46.281" v="7601"/>
        <pc:sldMasterMkLst>
          <pc:docMk/>
          <pc:sldMasterMk cId="5597435" sldId="2147483660"/>
        </pc:sldMasterMkLst>
        <pc:sldLayoutChg chg="modSp mod">
          <pc:chgData name="山口 稜" userId="507df497-dcef-48cc-bc9d-5377eaa87e1a" providerId="ADAL" clId="{CC74759B-314E-496F-850E-4B4A753D31BB}" dt="2024-11-27T08:13:46.281" v="7601"/>
          <pc:sldLayoutMkLst>
            <pc:docMk/>
            <pc:sldMasterMk cId="5597435" sldId="2147483660"/>
            <pc:sldLayoutMk cId="3207956810" sldId="2147483661"/>
          </pc:sldLayoutMkLst>
          <pc:spChg chg="mod">
            <ac:chgData name="山口 稜" userId="507df497-dcef-48cc-bc9d-5377eaa87e1a" providerId="ADAL" clId="{CC74759B-314E-496F-850E-4B4A753D31BB}" dt="2024-11-27T08:13:46.281" v="7601"/>
            <ac:spMkLst>
              <pc:docMk/>
              <pc:sldMasterMk cId="5597435" sldId="2147483660"/>
              <pc:sldLayoutMk cId="3207956810" sldId="2147483661"/>
              <ac:spMk id="2" creationId="{00000000-0000-0000-0000-000000000000}"/>
            </ac:spMkLst>
          </pc:spChg>
        </pc:sldLayoutChg>
      </pc:sldMasterChg>
    </pc:docChg>
  </pc:docChgLst>
  <pc:docChgLst>
    <pc:chgData name="山口 稜" userId="507df497-dcef-48cc-bc9d-5377eaa87e1a" providerId="ADAL" clId="{4FE763BC-D205-4303-B1CC-3D67D05F096D}"/>
    <pc:docChg chg="undo redo custSel addSld modSld sldOrd modSection">
      <pc:chgData name="山口 稜" userId="507df497-dcef-48cc-bc9d-5377eaa87e1a" providerId="ADAL" clId="{4FE763BC-D205-4303-B1CC-3D67D05F096D}" dt="2024-10-29T23:36:17.886" v="5311" actId="1076"/>
      <pc:docMkLst>
        <pc:docMk/>
      </pc:docMkLst>
      <pc:sldChg chg="addSp delSp modSp mod">
        <pc:chgData name="山口 稜" userId="507df497-dcef-48cc-bc9d-5377eaa87e1a" providerId="ADAL" clId="{4FE763BC-D205-4303-B1CC-3D67D05F096D}" dt="2024-10-29T10:38:57.883" v="5304" actId="2710"/>
        <pc:sldMkLst>
          <pc:docMk/>
          <pc:sldMk cId="759712782" sldId="260"/>
        </pc:sldMkLst>
        <pc:spChg chg="mod">
          <ac:chgData name="山口 稜" userId="507df497-dcef-48cc-bc9d-5377eaa87e1a" providerId="ADAL" clId="{4FE763BC-D205-4303-B1CC-3D67D05F096D}" dt="2024-10-29T10:02:06.673" v="3006" actId="6549"/>
          <ac:spMkLst>
            <pc:docMk/>
            <pc:sldMk cId="759712782" sldId="260"/>
            <ac:spMk id="2" creationId="{D235C0B3-6B5D-88DF-6417-9573674FE57F}"/>
          </ac:spMkLst>
        </pc:spChg>
        <pc:spChg chg="mod">
          <ac:chgData name="山口 稜" userId="507df497-dcef-48cc-bc9d-5377eaa87e1a" providerId="ADAL" clId="{4FE763BC-D205-4303-B1CC-3D67D05F096D}" dt="2024-10-29T10:09:10.784" v="3455"/>
          <ac:spMkLst>
            <pc:docMk/>
            <pc:sldMk cId="759712782" sldId="260"/>
            <ac:spMk id="35" creationId="{CD6BB8BD-D200-53AC-78D0-D3A83947919A}"/>
          </ac:spMkLst>
        </pc:spChg>
        <pc:spChg chg="mod">
          <ac:chgData name="山口 稜" userId="507df497-dcef-48cc-bc9d-5377eaa87e1a" providerId="ADAL" clId="{4FE763BC-D205-4303-B1CC-3D67D05F096D}" dt="2024-10-29T10:25:34.710" v="4562" actId="14100"/>
          <ac:spMkLst>
            <pc:docMk/>
            <pc:sldMk cId="759712782" sldId="260"/>
            <ac:spMk id="44" creationId="{68CA85C5-6EF3-7643-F330-7C46F8551E47}"/>
          </ac:spMkLst>
        </pc:spChg>
        <pc:spChg chg="mod">
          <ac:chgData name="山口 稜" userId="507df497-dcef-48cc-bc9d-5377eaa87e1a" providerId="ADAL" clId="{4FE763BC-D205-4303-B1CC-3D67D05F096D}" dt="2024-10-29T10:03:48.648" v="3166" actId="207"/>
          <ac:spMkLst>
            <pc:docMk/>
            <pc:sldMk cId="759712782" sldId="260"/>
            <ac:spMk id="1041" creationId="{B307659F-7787-B0F0-5EE4-8240693C78B7}"/>
          </ac:spMkLst>
        </pc:spChg>
      </pc:sldChg>
      <pc:sldChg chg="addSp delSp modSp mod">
        <pc:chgData name="山口 稜" userId="507df497-dcef-48cc-bc9d-5377eaa87e1a" providerId="ADAL" clId="{4FE763BC-D205-4303-B1CC-3D67D05F096D}" dt="2024-10-29T23:36:17.886" v="5311" actId="1076"/>
        <pc:sldMkLst>
          <pc:docMk/>
          <pc:sldMk cId="681855139" sldId="263"/>
        </pc:sldMkLst>
      </pc:sldChg>
      <pc:sldChg chg="addSp modSp add mod ord">
        <pc:chgData name="山口 稜" userId="507df497-dcef-48cc-bc9d-5377eaa87e1a" providerId="ADAL" clId="{4FE763BC-D205-4303-B1CC-3D67D05F096D}" dt="2024-10-29T10:33:30.084" v="5231"/>
        <pc:sldMkLst>
          <pc:docMk/>
          <pc:sldMk cId="3973516930" sldId="264"/>
        </pc:sldMkLst>
      </pc:sldChg>
    </pc:docChg>
  </pc:docChgLst>
  <pc:docChgLst>
    <pc:chgData name="前田 陽一" userId="0cdbce8b-6e31-4be5-ad0b-be3844aa5162" providerId="ADAL" clId="{6A837225-7AA4-4394-85F8-624CB348A74A}"/>
    <pc:docChg chg="undo custSel modSld modMainMaster">
      <pc:chgData name="前田 陽一" userId="0cdbce8b-6e31-4be5-ad0b-be3844aa5162" providerId="ADAL" clId="{6A837225-7AA4-4394-85F8-624CB348A74A}" dt="2024-07-23T11:14:43.489" v="4023" actId="20577"/>
      <pc:docMkLst>
        <pc:docMk/>
      </pc:docMkLst>
      <pc:sldChg chg="addSp delSp modSp mod">
        <pc:chgData name="前田 陽一" userId="0cdbce8b-6e31-4be5-ad0b-be3844aa5162" providerId="ADAL" clId="{6A837225-7AA4-4394-85F8-624CB348A74A}" dt="2024-07-23T09:05:50.625" v="1519" actId="20577"/>
        <pc:sldMkLst>
          <pc:docMk/>
          <pc:sldMk cId="491702496" sldId="259"/>
        </pc:sldMkLst>
      </pc:sldChg>
      <pc:sldChg chg="addSp delSp modSp mod">
        <pc:chgData name="前田 陽一" userId="0cdbce8b-6e31-4be5-ad0b-be3844aa5162" providerId="ADAL" clId="{6A837225-7AA4-4394-85F8-624CB348A74A}" dt="2024-07-23T11:14:43.489" v="4023" actId="20577"/>
        <pc:sldMkLst>
          <pc:docMk/>
          <pc:sldMk cId="759712782" sldId="260"/>
        </pc:sldMkLst>
      </pc:sldChg>
      <pc:sldMasterChg chg="modSldLayout">
        <pc:chgData name="前田 陽一" userId="0cdbce8b-6e31-4be5-ad0b-be3844aa5162" providerId="ADAL" clId="{6A837225-7AA4-4394-85F8-624CB348A74A}" dt="2024-07-23T09:06:18.222" v="1523" actId="20577"/>
        <pc:sldMasterMkLst>
          <pc:docMk/>
          <pc:sldMasterMk cId="5597435" sldId="2147483660"/>
        </pc:sldMasterMkLst>
        <pc:sldLayoutChg chg="modSp mod">
          <pc:chgData name="前田 陽一" userId="0cdbce8b-6e31-4be5-ad0b-be3844aa5162" providerId="ADAL" clId="{6A837225-7AA4-4394-85F8-624CB348A74A}" dt="2024-07-23T09:06:18.222" v="1523" actId="20577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山口 稜" userId="507df497-dcef-48cc-bc9d-5377eaa87e1a" providerId="ADAL" clId="{90AB2478-8F02-45B3-9D56-21C5E64BB67A}"/>
    <pc:docChg chg="undo custSel addSld modSld">
      <pc:chgData name="山口 稜" userId="507df497-dcef-48cc-bc9d-5377eaa87e1a" providerId="ADAL" clId="{90AB2478-8F02-45B3-9D56-21C5E64BB67A}" dt="2024-08-27T06:21:24.624" v="5531" actId="1035"/>
      <pc:docMkLst>
        <pc:docMk/>
      </pc:docMkLst>
      <pc:sldChg chg="addSp delSp modSp mod">
        <pc:chgData name="山口 稜" userId="507df497-dcef-48cc-bc9d-5377eaa87e1a" providerId="ADAL" clId="{90AB2478-8F02-45B3-9D56-21C5E64BB67A}" dt="2024-08-27T06:19:01.864" v="5530" actId="113"/>
        <pc:sldMkLst>
          <pc:docMk/>
          <pc:sldMk cId="759712782" sldId="260"/>
        </pc:sldMkLst>
      </pc:sldChg>
      <pc:sldChg chg="addSp delSp modSp mod">
        <pc:chgData name="山口 稜" userId="507df497-dcef-48cc-bc9d-5377eaa87e1a" providerId="ADAL" clId="{90AB2478-8F02-45B3-9D56-21C5E64BB67A}" dt="2024-08-27T06:21:24.624" v="5531" actId="1035"/>
        <pc:sldMkLst>
          <pc:docMk/>
          <pc:sldMk cId="681855139" sldId="263"/>
        </pc:sldMkLst>
      </pc:sldChg>
      <pc:sldChg chg="add">
        <pc:chgData name="山口 稜" userId="507df497-dcef-48cc-bc9d-5377eaa87e1a" providerId="ADAL" clId="{90AB2478-8F02-45B3-9D56-21C5E64BB67A}" dt="2024-08-27T02:05:09.307" v="4"/>
        <pc:sldMkLst>
          <pc:docMk/>
          <pc:sldMk cId="1898022358" sldId="266"/>
        </pc:sldMkLst>
      </pc:sldChg>
    </pc:docChg>
  </pc:docChgLst>
  <pc:docChgLst>
    <pc:chgData name="前田 陽一" userId="0cdbce8b-6e31-4be5-ad0b-be3844aa5162" providerId="ADAL" clId="{C29A10E3-8FD5-4FA6-BF21-BE691B2E09F0}"/>
    <pc:docChg chg="undo custSel modSld modMainMaster">
      <pc:chgData name="前田 陽一" userId="0cdbce8b-6e31-4be5-ad0b-be3844aa5162" providerId="ADAL" clId="{C29A10E3-8FD5-4FA6-BF21-BE691B2E09F0}" dt="2024-10-23T10:22:59.141" v="3759" actId="693"/>
      <pc:docMkLst>
        <pc:docMk/>
      </pc:docMkLst>
      <pc:sldChg chg="addSp delSp modSp mod">
        <pc:chgData name="前田 陽一" userId="0cdbce8b-6e31-4be5-ad0b-be3844aa5162" providerId="ADAL" clId="{C29A10E3-8FD5-4FA6-BF21-BE691B2E09F0}" dt="2024-10-23T10:22:59.141" v="3759" actId="693"/>
        <pc:sldMkLst>
          <pc:docMk/>
          <pc:sldMk cId="759712782" sldId="260"/>
        </pc:sldMkLst>
        <pc:spChg chg="mod">
          <ac:chgData name="前田 陽一" userId="0cdbce8b-6e31-4be5-ad0b-be3844aa5162" providerId="ADAL" clId="{C29A10E3-8FD5-4FA6-BF21-BE691B2E09F0}" dt="2024-10-23T08:55:02.997" v="1961" actId="20577"/>
          <ac:spMkLst>
            <pc:docMk/>
            <pc:sldMk cId="759712782" sldId="260"/>
            <ac:spMk id="2" creationId="{D235C0B3-6B5D-88DF-6417-9573674FE57F}"/>
          </ac:spMkLst>
        </pc:spChg>
        <pc:spChg chg="mod">
          <ac:chgData name="前田 陽一" userId="0cdbce8b-6e31-4be5-ad0b-be3844aa5162" providerId="ADAL" clId="{C29A10E3-8FD5-4FA6-BF21-BE691B2E09F0}" dt="2024-10-23T09:01:56.326" v="2047" actId="20577"/>
          <ac:spMkLst>
            <pc:docMk/>
            <pc:sldMk cId="759712782" sldId="260"/>
            <ac:spMk id="35" creationId="{CD6BB8BD-D200-53AC-78D0-D3A83947919A}"/>
          </ac:spMkLst>
        </pc:spChg>
        <pc:spChg chg="mod">
          <ac:chgData name="前田 陽一" userId="0cdbce8b-6e31-4be5-ad0b-be3844aa5162" providerId="ADAL" clId="{C29A10E3-8FD5-4FA6-BF21-BE691B2E09F0}" dt="2024-10-23T09:08:53.964" v="2590" actId="20577"/>
          <ac:spMkLst>
            <pc:docMk/>
            <pc:sldMk cId="759712782" sldId="260"/>
            <ac:spMk id="44" creationId="{68CA85C5-6EF3-7643-F330-7C46F8551E47}"/>
          </ac:spMkLst>
        </pc:spChg>
      </pc:sldChg>
      <pc:sldChg chg="addSp delSp modSp mod">
        <pc:chgData name="前田 陽一" userId="0cdbce8b-6e31-4be5-ad0b-be3844aa5162" providerId="ADAL" clId="{C29A10E3-8FD5-4FA6-BF21-BE691B2E09F0}" dt="2024-10-22T08:01:24.134" v="1265" actId="20577"/>
        <pc:sldMkLst>
          <pc:docMk/>
          <pc:sldMk cId="681855139" sldId="263"/>
        </pc:sldMkLst>
      </pc:sldChg>
      <pc:sldMasterChg chg="modSldLayout">
        <pc:chgData name="前田 陽一" userId="0cdbce8b-6e31-4be5-ad0b-be3844aa5162" providerId="ADAL" clId="{C29A10E3-8FD5-4FA6-BF21-BE691B2E09F0}" dt="2024-10-23T09:56:21.004" v="2766" actId="20577"/>
        <pc:sldMasterMkLst>
          <pc:docMk/>
          <pc:sldMasterMk cId="5597435" sldId="2147483660"/>
        </pc:sldMasterMkLst>
        <pc:sldLayoutChg chg="modSp mod">
          <pc:chgData name="前田 陽一" userId="0cdbce8b-6e31-4be5-ad0b-be3844aa5162" providerId="ADAL" clId="{C29A10E3-8FD5-4FA6-BF21-BE691B2E09F0}" dt="2024-10-23T09:56:21.004" v="2766" actId="20577"/>
          <pc:sldLayoutMkLst>
            <pc:docMk/>
            <pc:sldMasterMk cId="5597435" sldId="2147483660"/>
            <pc:sldLayoutMk cId="3207956810" sldId="2147483661"/>
          </pc:sldLayoutMkLst>
          <pc:spChg chg="mod">
            <ac:chgData name="前田 陽一" userId="0cdbce8b-6e31-4be5-ad0b-be3844aa5162" providerId="ADAL" clId="{C29A10E3-8FD5-4FA6-BF21-BE691B2E09F0}" dt="2024-10-23T09:56:21.004" v="2766" actId="20577"/>
            <ac:spMkLst>
              <pc:docMk/>
              <pc:sldMasterMk cId="5597435" sldId="2147483660"/>
              <pc:sldLayoutMk cId="3207956810" sldId="2147483661"/>
              <ac:spMk id="2" creationId="{00000000-0000-0000-0000-000000000000}"/>
            </ac:spMkLst>
          </pc:spChg>
        </pc:sldLayoutChg>
      </pc:sldMasterChg>
    </pc:docChg>
  </pc:docChgLst>
  <pc:docChgLst>
    <pc:chgData name="前田 陽一" userId="0cdbce8b-6e31-4be5-ad0b-be3844aa5162" providerId="ADAL" clId="{620E83F1-93FC-4A3D-9FFA-032F014533A3}"/>
    <pc:docChg chg="undo custSel addSld delSld modSld modMainMaster">
      <pc:chgData name="前田 陽一" userId="0cdbce8b-6e31-4be5-ad0b-be3844aa5162" providerId="ADAL" clId="{620E83F1-93FC-4A3D-9FFA-032F014533A3}" dt="2024-05-15T08:09:35.562" v="2379" actId="47"/>
      <pc:docMkLst>
        <pc:docMk/>
      </pc:docMkLst>
      <pc:sldChg chg="del">
        <pc:chgData name="前田 陽一" userId="0cdbce8b-6e31-4be5-ad0b-be3844aa5162" providerId="ADAL" clId="{620E83F1-93FC-4A3D-9FFA-032F014533A3}" dt="2024-05-15T08:09:35.562" v="2379" actId="47"/>
        <pc:sldMkLst>
          <pc:docMk/>
          <pc:sldMk cId="953434655" sldId="257"/>
        </pc:sldMkLst>
      </pc:sldChg>
      <pc:sldChg chg="addSp delSp modSp del mod">
        <pc:chgData name="前田 陽一" userId="0cdbce8b-6e31-4be5-ad0b-be3844aa5162" providerId="ADAL" clId="{620E83F1-93FC-4A3D-9FFA-032F014533A3}" dt="2024-05-15T07:40:49.785" v="1234" actId="47"/>
        <pc:sldMkLst>
          <pc:docMk/>
          <pc:sldMk cId="2412763481" sldId="258"/>
        </pc:sldMkLst>
      </pc:sldChg>
      <pc:sldChg chg="addSp delSp modSp add mod">
        <pc:chgData name="前田 陽一" userId="0cdbce8b-6e31-4be5-ad0b-be3844aa5162" providerId="ADAL" clId="{620E83F1-93FC-4A3D-9FFA-032F014533A3}" dt="2024-05-15T07:40:36.856" v="1233" actId="20577"/>
        <pc:sldMkLst>
          <pc:docMk/>
          <pc:sldMk cId="491702496" sldId="259"/>
        </pc:sldMkLst>
      </pc:sldChg>
      <pc:sldChg chg="addSp delSp modSp add mod">
        <pc:chgData name="前田 陽一" userId="0cdbce8b-6e31-4be5-ad0b-be3844aa5162" providerId="ADAL" clId="{620E83F1-93FC-4A3D-9FFA-032F014533A3}" dt="2024-05-15T08:07:44.994" v="2378" actId="20577"/>
        <pc:sldMkLst>
          <pc:docMk/>
          <pc:sldMk cId="759712782" sldId="260"/>
        </pc:sldMkLst>
      </pc:sldChg>
      <pc:sldMasterChg chg="modSp modSldLayout">
        <pc:chgData name="前田 陽一" userId="0cdbce8b-6e31-4be5-ad0b-be3844aa5162" providerId="ADAL" clId="{620E83F1-93FC-4A3D-9FFA-032F014533A3}" dt="2024-05-13T08:11:35.856" v="5" actId="735"/>
        <pc:sldMasterMkLst>
          <pc:docMk/>
          <pc:sldMasterMk cId="5597435" sldId="2147483660"/>
        </pc:sldMasterMkLst>
        <pc:sldLayoutChg chg="modSp mod">
          <pc:chgData name="前田 陽一" userId="0cdbce8b-6e31-4be5-ad0b-be3844aa5162" providerId="ADAL" clId="{620E83F1-93FC-4A3D-9FFA-032F014533A3}" dt="2024-05-13T08:11:30.610" v="4" actId="20577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前田 陽一" userId="0cdbce8b-6e31-4be5-ad0b-be3844aa5162" providerId="ADAL" clId="{1C6D1F89-BC8E-4972-B29B-2A1827185B53}"/>
    <pc:docChg chg="undo redo custSel delSld modSld modSection">
      <pc:chgData name="前田 陽一" userId="0cdbce8b-6e31-4be5-ad0b-be3844aa5162" providerId="ADAL" clId="{1C6D1F89-BC8E-4972-B29B-2A1827185B53}" dt="2024-09-17T12:06:53.901" v="3063" actId="20577"/>
      <pc:docMkLst>
        <pc:docMk/>
      </pc:docMkLst>
      <pc:sldChg chg="del">
        <pc:chgData name="前田 陽一" userId="0cdbce8b-6e31-4be5-ad0b-be3844aa5162" providerId="ADAL" clId="{1C6D1F89-BC8E-4972-B29B-2A1827185B53}" dt="2024-09-17T11:23:38.988" v="1517" actId="47"/>
        <pc:sldMkLst>
          <pc:docMk/>
          <pc:sldMk cId="491702496" sldId="259"/>
        </pc:sldMkLst>
      </pc:sldChg>
      <pc:sldChg chg="addSp delSp modSp mod">
        <pc:chgData name="前田 陽一" userId="0cdbce8b-6e31-4be5-ad0b-be3844aa5162" providerId="ADAL" clId="{1C6D1F89-BC8E-4972-B29B-2A1827185B53}" dt="2024-09-17T12:06:53.901" v="3063" actId="20577"/>
        <pc:sldMkLst>
          <pc:docMk/>
          <pc:sldMk cId="759712782" sldId="260"/>
        </pc:sldMkLst>
      </pc:sldChg>
      <pc:sldChg chg="del">
        <pc:chgData name="前田 陽一" userId="0cdbce8b-6e31-4be5-ad0b-be3844aa5162" providerId="ADAL" clId="{1C6D1F89-BC8E-4972-B29B-2A1827185B53}" dt="2024-09-17T11:23:35.384" v="1515" actId="47"/>
        <pc:sldMkLst>
          <pc:docMk/>
          <pc:sldMk cId="3742990850" sldId="261"/>
        </pc:sldMkLst>
      </pc:sldChg>
      <pc:sldChg chg="del">
        <pc:chgData name="前田 陽一" userId="0cdbce8b-6e31-4be5-ad0b-be3844aa5162" providerId="ADAL" clId="{1C6D1F89-BC8E-4972-B29B-2A1827185B53}" dt="2024-09-17T11:23:34.627" v="1514" actId="47"/>
        <pc:sldMkLst>
          <pc:docMk/>
          <pc:sldMk cId="3117903676" sldId="262"/>
        </pc:sldMkLst>
      </pc:sldChg>
      <pc:sldChg chg="addSp delSp modSp mod">
        <pc:chgData name="前田 陽一" userId="0cdbce8b-6e31-4be5-ad0b-be3844aa5162" providerId="ADAL" clId="{1C6D1F89-BC8E-4972-B29B-2A1827185B53}" dt="2024-09-17T11:14:43.939" v="1513" actId="1076"/>
        <pc:sldMkLst>
          <pc:docMk/>
          <pc:sldMk cId="681855139" sldId="263"/>
        </pc:sldMkLst>
      </pc:sldChg>
      <pc:sldChg chg="del">
        <pc:chgData name="前田 陽一" userId="0cdbce8b-6e31-4be5-ad0b-be3844aa5162" providerId="ADAL" clId="{1C6D1F89-BC8E-4972-B29B-2A1827185B53}" dt="2024-09-17T11:23:35.930" v="1516" actId="47"/>
        <pc:sldMkLst>
          <pc:docMk/>
          <pc:sldMk cId="4163633747" sldId="264"/>
        </pc:sldMkLst>
      </pc:sldChg>
      <pc:sldChg chg="del">
        <pc:chgData name="前田 陽一" userId="0cdbce8b-6e31-4be5-ad0b-be3844aa5162" providerId="ADAL" clId="{1C6D1F89-BC8E-4972-B29B-2A1827185B53}" dt="2024-09-17T11:23:40.568" v="1518" actId="47"/>
        <pc:sldMkLst>
          <pc:docMk/>
          <pc:sldMk cId="1693935369" sldId="265"/>
        </pc:sldMkLst>
      </pc:sldChg>
      <pc:sldChg chg="del">
        <pc:chgData name="前田 陽一" userId="0cdbce8b-6e31-4be5-ad0b-be3844aa5162" providerId="ADAL" clId="{1C6D1F89-BC8E-4972-B29B-2A1827185B53}" dt="2024-09-17T11:23:58.171" v="1519" actId="47"/>
        <pc:sldMkLst>
          <pc:docMk/>
          <pc:sldMk cId="1898022358" sldId="266"/>
        </pc:sldMkLst>
      </pc:sldChg>
    </pc:docChg>
  </pc:docChgLst>
  <pc:docChgLst>
    <pc:chgData name="山口 稜" userId="507df497-dcef-48cc-bc9d-5377eaa87e1a" providerId="ADAL" clId="{4F7DB69E-3007-4C3B-9A4A-A2B15313252B}"/>
    <pc:docChg chg="undo custSel modSld">
      <pc:chgData name="山口 稜" userId="507df497-dcef-48cc-bc9d-5377eaa87e1a" providerId="ADAL" clId="{4F7DB69E-3007-4C3B-9A4A-A2B15313252B}" dt="2024-09-19T10:33:07.931" v="796"/>
      <pc:docMkLst>
        <pc:docMk/>
      </pc:docMkLst>
      <pc:sldChg chg="addSp delSp modSp mod">
        <pc:chgData name="山口 稜" userId="507df497-dcef-48cc-bc9d-5377eaa87e1a" providerId="ADAL" clId="{4F7DB69E-3007-4C3B-9A4A-A2B15313252B}" dt="2024-09-19T08:40:49.875" v="73" actId="1076"/>
        <pc:sldMkLst>
          <pc:docMk/>
          <pc:sldMk cId="681855139" sldId="263"/>
        </pc:sldMkLst>
      </pc:sldChg>
    </pc:docChg>
  </pc:docChgLst>
  <pc:docChgLst>
    <pc:chgData name="山口 稜" userId="507df497-dcef-48cc-bc9d-5377eaa87e1a" providerId="ADAL" clId="{400FEA07-3D72-4200-96CC-634452CD4DDC}"/>
    <pc:docChg chg="undo custSel modSld modMainMaster">
      <pc:chgData name="山口 稜" userId="507df497-dcef-48cc-bc9d-5377eaa87e1a" providerId="ADAL" clId="{400FEA07-3D72-4200-96CC-634452CD4DDC}" dt="2024-05-28T04:34:58.951" v="300" actId="1076"/>
      <pc:docMkLst>
        <pc:docMk/>
      </pc:docMkLst>
      <pc:sldChg chg="addSp modSp mod">
        <pc:chgData name="山口 稜" userId="507df497-dcef-48cc-bc9d-5377eaa87e1a" providerId="ADAL" clId="{400FEA07-3D72-4200-96CC-634452CD4DDC}" dt="2024-05-22T05:10:21.005" v="38" actId="1076"/>
        <pc:sldMkLst>
          <pc:docMk/>
          <pc:sldMk cId="491702496" sldId="259"/>
        </pc:sldMkLst>
      </pc:sldChg>
      <pc:sldMasterChg chg="modSldLayout">
        <pc:chgData name="山口 稜" userId="507df497-dcef-48cc-bc9d-5377eaa87e1a" providerId="ADAL" clId="{400FEA07-3D72-4200-96CC-634452CD4DDC}" dt="2024-05-22T05:10:07.136" v="31"/>
        <pc:sldMasterMkLst>
          <pc:docMk/>
          <pc:sldMasterMk cId="5597435" sldId="2147483660"/>
        </pc:sldMasterMkLst>
        <pc:sldLayoutChg chg="modSp mod">
          <pc:chgData name="山口 稜" userId="507df497-dcef-48cc-bc9d-5377eaa87e1a" providerId="ADAL" clId="{400FEA07-3D72-4200-96CC-634452CD4DDC}" dt="2024-05-22T05:10:07.136" v="31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山口 稜" userId="507df497-dcef-48cc-bc9d-5377eaa87e1a" providerId="ADAL" clId="{6382CD65-F168-48CB-9E92-A9E90E9246DE}"/>
    <pc:docChg chg="undo custSel addSld modSld sldOrd modMainMaster modSection">
      <pc:chgData name="山口 稜" userId="507df497-dcef-48cc-bc9d-5377eaa87e1a" providerId="ADAL" clId="{6382CD65-F168-48CB-9E92-A9E90E9246DE}" dt="2024-07-26T01:13:30.109" v="3311" actId="20577"/>
      <pc:docMkLst>
        <pc:docMk/>
      </pc:docMkLst>
      <pc:sldChg chg="addSp delSp modSp mod ord">
        <pc:chgData name="山口 稜" userId="507df497-dcef-48cc-bc9d-5377eaa87e1a" providerId="ADAL" clId="{6382CD65-F168-48CB-9E92-A9E90E9246DE}" dt="2024-07-25T09:25:20.582" v="110" actId="1076"/>
        <pc:sldMkLst>
          <pc:docMk/>
          <pc:sldMk cId="491702496" sldId="259"/>
        </pc:sldMkLst>
      </pc:sldChg>
      <pc:sldChg chg="addSp delSp modSp add mod ord">
        <pc:chgData name="山口 稜" userId="507df497-dcef-48cc-bc9d-5377eaa87e1a" providerId="ADAL" clId="{6382CD65-F168-48CB-9E92-A9E90E9246DE}" dt="2024-07-26T01:13:30.109" v="3311" actId="20577"/>
        <pc:sldMkLst>
          <pc:docMk/>
          <pc:sldMk cId="681855139" sldId="263"/>
        </pc:sldMkLst>
      </pc:sldChg>
      <pc:sldChg chg="add">
        <pc:chgData name="山口 稜" userId="507df497-dcef-48cc-bc9d-5377eaa87e1a" providerId="ADAL" clId="{6382CD65-F168-48CB-9E92-A9E90E9246DE}" dt="2024-07-25T09:20:45.717" v="59"/>
        <pc:sldMkLst>
          <pc:docMk/>
          <pc:sldMk cId="4163633747" sldId="264"/>
        </pc:sldMkLst>
      </pc:sldChg>
      <pc:sldMasterChg chg="modSldLayout">
        <pc:chgData name="山口 稜" userId="507df497-dcef-48cc-bc9d-5377eaa87e1a" providerId="ADAL" clId="{6382CD65-F168-48CB-9E92-A9E90E9246DE}" dt="2024-07-25T10:33:51.500" v="2243"/>
        <pc:sldMasterMkLst>
          <pc:docMk/>
          <pc:sldMasterMk cId="5597435" sldId="2147483660"/>
        </pc:sldMasterMkLst>
        <pc:sldLayoutChg chg="modSp mod">
          <pc:chgData name="山口 稜" userId="507df497-dcef-48cc-bc9d-5377eaa87e1a" providerId="ADAL" clId="{6382CD65-F168-48CB-9E92-A9E90E9246DE}" dt="2024-07-25T10:33:51.500" v="2243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山口 稜" userId="507df497-dcef-48cc-bc9d-5377eaa87e1a" providerId="ADAL" clId="{E6B14B29-0A09-4AB9-91DD-C3409305CE8B}"/>
    <pc:docChg chg="undo custSel addSld modSld">
      <pc:chgData name="山口 稜" userId="507df497-dcef-48cc-bc9d-5377eaa87e1a" providerId="ADAL" clId="{E6B14B29-0A09-4AB9-91DD-C3409305CE8B}" dt="2024-07-30T01:30:01.907" v="799"/>
      <pc:docMkLst>
        <pc:docMk/>
      </pc:docMkLst>
      <pc:sldChg chg="modSp mod">
        <pc:chgData name="山口 稜" userId="507df497-dcef-48cc-bc9d-5377eaa87e1a" providerId="ADAL" clId="{E6B14B29-0A09-4AB9-91DD-C3409305CE8B}" dt="2024-07-30T00:31:50.773" v="11"/>
        <pc:sldMkLst>
          <pc:docMk/>
          <pc:sldMk cId="681855139" sldId="263"/>
        </pc:sldMkLst>
      </pc:sldChg>
      <pc:sldChg chg="add">
        <pc:chgData name="山口 稜" userId="507df497-dcef-48cc-bc9d-5377eaa87e1a" providerId="ADAL" clId="{E6B14B29-0A09-4AB9-91DD-C3409305CE8B}" dt="2024-07-30T01:29:55.752" v="798"/>
        <pc:sldMkLst>
          <pc:docMk/>
          <pc:sldMk cId="1693935369" sldId="265"/>
        </pc:sldMkLst>
      </pc:sldChg>
    </pc:docChg>
  </pc:docChgLst>
  <pc:docChgLst>
    <pc:chgData name="前田 陽一" userId="0cdbce8b-6e31-4be5-ad0b-be3844aa5162" providerId="ADAL" clId="{316DDDEC-C0CD-415F-9293-5CA6D904C98E}"/>
    <pc:docChg chg="undo custSel modSld modMainMaster">
      <pc:chgData name="前田 陽一" userId="0cdbce8b-6e31-4be5-ad0b-be3844aa5162" providerId="ADAL" clId="{316DDDEC-C0CD-415F-9293-5CA6D904C98E}" dt="2024-06-19T16:40:16.897" v="3540" actId="20577"/>
      <pc:docMkLst>
        <pc:docMk/>
      </pc:docMkLst>
      <pc:sldChg chg="addSp delSp modSp mod">
        <pc:chgData name="前田 陽一" userId="0cdbce8b-6e31-4be5-ad0b-be3844aa5162" providerId="ADAL" clId="{316DDDEC-C0CD-415F-9293-5CA6D904C98E}" dt="2024-06-19T13:12:31.464" v="1354" actId="20577"/>
        <pc:sldMkLst>
          <pc:docMk/>
          <pc:sldMk cId="491702496" sldId="259"/>
        </pc:sldMkLst>
      </pc:sldChg>
      <pc:sldMasterChg chg="modSldLayout">
        <pc:chgData name="前田 陽一" userId="0cdbce8b-6e31-4be5-ad0b-be3844aa5162" providerId="ADAL" clId="{316DDDEC-C0CD-415F-9293-5CA6D904C98E}" dt="2024-06-19T13:12:58.281" v="1358" actId="20577"/>
        <pc:sldMasterMkLst>
          <pc:docMk/>
          <pc:sldMasterMk cId="5597435" sldId="2147483660"/>
        </pc:sldMasterMkLst>
        <pc:sldLayoutChg chg="modSp mod">
          <pc:chgData name="前田 陽一" userId="0cdbce8b-6e31-4be5-ad0b-be3844aa5162" providerId="ADAL" clId="{316DDDEC-C0CD-415F-9293-5CA6D904C98E}" dt="2024-06-19T13:12:58.281" v="1358" actId="20577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山口 稜" userId="507df497-dcef-48cc-bc9d-5377eaa87e1a" providerId="ADAL" clId="{62535985-25AB-4C0C-870F-9AF32E7A9B7C}"/>
    <pc:docChg chg="undo redo custSel addSld modSld addSection modSection">
      <pc:chgData name="山口 稜" userId="507df497-dcef-48cc-bc9d-5377eaa87e1a" providerId="ADAL" clId="{62535985-25AB-4C0C-870F-9AF32E7A9B7C}" dt="2024-06-26T07:53:04.206" v="6991" actId="1076"/>
      <pc:docMkLst>
        <pc:docMk/>
      </pc:docMkLst>
      <pc:sldChg chg="addSp delSp modSp mod">
        <pc:chgData name="山口 稜" userId="507df497-dcef-48cc-bc9d-5377eaa87e1a" providerId="ADAL" clId="{62535985-25AB-4C0C-870F-9AF32E7A9B7C}" dt="2024-06-25T11:40:46.587" v="5107" actId="164"/>
        <pc:sldMkLst>
          <pc:docMk/>
          <pc:sldMk cId="491702496" sldId="259"/>
        </pc:sldMkLst>
      </pc:sldChg>
      <pc:sldChg chg="add">
        <pc:chgData name="山口 稜" userId="507df497-dcef-48cc-bc9d-5377eaa87e1a" providerId="ADAL" clId="{62535985-25AB-4C0C-870F-9AF32E7A9B7C}" dt="2024-06-25T09:09:52.577" v="104"/>
        <pc:sldMkLst>
          <pc:docMk/>
          <pc:sldMk cId="3742990850" sldId="261"/>
        </pc:sldMkLst>
      </pc:sldChg>
      <pc:sldChg chg="addSp delSp modSp add mod">
        <pc:chgData name="山口 稜" userId="507df497-dcef-48cc-bc9d-5377eaa87e1a" providerId="ADAL" clId="{62535985-25AB-4C0C-870F-9AF32E7A9B7C}" dt="2024-06-26T07:44:21.888" v="5188" actId="21"/>
        <pc:sldMkLst>
          <pc:docMk/>
          <pc:sldMk cId="3117903676" sldId="262"/>
        </pc:sldMkLst>
      </pc:sldChg>
    </pc:docChg>
  </pc:docChgLst>
  <pc:docChgLst>
    <pc:chgData name="前田 陽一" userId="0cdbce8b-6e31-4be5-ad0b-be3844aa5162" providerId="ADAL" clId="{615FA906-9955-4B04-909D-9805CC19F2D5}"/>
    <pc:docChg chg="undo custSel modSld modMainMaster">
      <pc:chgData name="前田 陽一" userId="0cdbce8b-6e31-4be5-ad0b-be3844aa5162" providerId="ADAL" clId="{615FA906-9955-4B04-909D-9805CC19F2D5}" dt="2024-08-26T11:22:36.755" v="1272" actId="20577"/>
      <pc:docMkLst>
        <pc:docMk/>
      </pc:docMkLst>
      <pc:sldMasterChg chg="modSldLayout">
        <pc:chgData name="前田 陽一" userId="0cdbce8b-6e31-4be5-ad0b-be3844aa5162" providerId="ADAL" clId="{615FA906-9955-4B04-909D-9805CC19F2D5}" dt="2024-08-26T11:03:19.422" v="10" actId="20577"/>
        <pc:sldMasterMkLst>
          <pc:docMk/>
          <pc:sldMasterMk cId="5597435" sldId="2147483660"/>
        </pc:sldMasterMkLst>
        <pc:sldLayoutChg chg="modSp mod">
          <pc:chgData name="前田 陽一" userId="0cdbce8b-6e31-4be5-ad0b-be3844aa5162" providerId="ADAL" clId="{615FA906-9955-4B04-909D-9805CC19F2D5}" dt="2024-08-26T11:03:19.422" v="10" actId="20577"/>
          <pc:sldLayoutMkLst>
            <pc:docMk/>
            <pc:sldMasterMk cId="5597435" sldId="2147483660"/>
            <pc:sldLayoutMk cId="3207956810" sldId="2147483661"/>
          </pc:sldLayoutMkLst>
        </pc:sldLayoutChg>
      </pc:sldMasterChg>
    </pc:docChg>
  </pc:docChgLst>
  <pc:docChgLst>
    <pc:chgData name="前田 陽一" userId="0cdbce8b-6e31-4be5-ad0b-be3844aa5162" providerId="ADAL" clId="{8F247053-F061-4E94-9E33-4BE04F7CDCED}"/>
    <pc:docChg chg="undo redo custSel modSld">
      <pc:chgData name="前田 陽一" userId="0cdbce8b-6e31-4be5-ad0b-be3844aa5162" providerId="ADAL" clId="{8F247053-F061-4E94-9E33-4BE04F7CDCED}" dt="2024-08-23T11:23:43.455" v="4063" actId="1076"/>
      <pc:docMkLst>
        <pc:docMk/>
      </pc:docMkLst>
      <pc:sldChg chg="addSp delSp modSp mod">
        <pc:chgData name="前田 陽一" userId="0cdbce8b-6e31-4be5-ad0b-be3844aa5162" providerId="ADAL" clId="{8F247053-F061-4E94-9E33-4BE04F7CDCED}" dt="2024-08-23T10:42:01.601" v="1553" actId="20577"/>
        <pc:sldMkLst>
          <pc:docMk/>
          <pc:sldMk cId="681855139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D417572-5848-9CD2-5F36-2664B33E5B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6BD711-F891-4CA7-76DB-D6E542FABF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71B9D-375E-44A7-B7AD-0B1A56406361}" type="datetimeFigureOut">
              <a:rPr kumimoji="1" lang="ja-JP" altLang="en-US" smtClean="0"/>
              <a:t>2024/12/26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C40366-BE2D-BE56-0F8F-F642A600B8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A7F5C0A-8E93-B42A-30CD-C2F34760F7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B2987-D8CA-4741-BC98-13E412A5F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65978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0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 userDrawn="1"/>
        </p:nvSpPr>
        <p:spPr>
          <a:xfrm>
            <a:off x="313872" y="10418311"/>
            <a:ext cx="6335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b="1" dirty="0"/>
              <a:t>2024.12</a:t>
            </a:r>
            <a:endParaRPr kumimoji="1" lang="ja-JP" alt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20795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12716" rtl="0" eaLnBrk="1" latinLnBrk="0" hangingPunct="1">
        <a:lnSpc>
          <a:spcPct val="90000"/>
        </a:lnSpc>
        <a:spcBef>
          <a:spcPct val="0"/>
        </a:spcBef>
        <a:buNone/>
        <a:defRPr kumimoji="1" sz="3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8179" indent="-178179" algn="l" defTabSz="712716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182" kern="1200">
          <a:solidFill>
            <a:schemeClr val="tx1"/>
          </a:solidFill>
          <a:latin typeface="+mn-lt"/>
          <a:ea typeface="+mn-ea"/>
          <a:cs typeface="+mn-cs"/>
        </a:defRPr>
      </a:lvl1pPr>
      <a:lvl2pPr marL="534537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871" kern="1200">
          <a:solidFill>
            <a:schemeClr val="tx1"/>
          </a:solidFill>
          <a:latin typeface="+mn-lt"/>
          <a:ea typeface="+mn-ea"/>
          <a:cs typeface="+mn-cs"/>
        </a:defRPr>
      </a:lvl2pPr>
      <a:lvl3pPr marL="890896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247254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603612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959971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316329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672687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3029045" indent="-178179" algn="l" defTabSz="712716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1pPr>
      <a:lvl2pPr marL="356359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2pPr>
      <a:lvl3pPr marL="712716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3pPr>
      <a:lvl4pPr marL="1069075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4pPr>
      <a:lvl5pPr marL="1425433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5pPr>
      <a:lvl6pPr marL="1781792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6pPr>
      <a:lvl7pPr marL="2138149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7pPr>
      <a:lvl8pPr marL="2494508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8pPr>
      <a:lvl9pPr marL="2850866" algn="l" defTabSz="712716" rtl="0" eaLnBrk="1" latinLnBrk="0" hangingPunct="1">
        <a:defRPr kumimoji="1" sz="1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jpeg"/><Relationship Id="rId18" Type="http://schemas.openxmlformats.org/officeDocument/2006/relationships/image" Target="../media/image23.png"/><Relationship Id="rId3" Type="http://schemas.openxmlformats.org/officeDocument/2006/relationships/image" Target="../media/image9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17" Type="http://schemas.openxmlformats.org/officeDocument/2006/relationships/image" Target="../media/image22.png"/><Relationship Id="rId2" Type="http://schemas.openxmlformats.org/officeDocument/2006/relationships/image" Target="../media/image8.jpeg"/><Relationship Id="rId16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6.jpeg"/><Relationship Id="rId5" Type="http://schemas.openxmlformats.org/officeDocument/2006/relationships/image" Target="../media/image11.jpeg"/><Relationship Id="rId15" Type="http://schemas.openxmlformats.org/officeDocument/2006/relationships/image" Target="../media/image20.jpeg"/><Relationship Id="rId10" Type="http://schemas.openxmlformats.org/officeDocument/2006/relationships/image" Target="../media/image15.jpeg"/><Relationship Id="rId4" Type="http://schemas.openxmlformats.org/officeDocument/2006/relationships/image" Target="../media/image10.jpeg"/><Relationship Id="rId9" Type="http://schemas.openxmlformats.org/officeDocument/2006/relationships/image" Target="../media/image14.jpeg"/><Relationship Id="rId1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>
            <a:extLst>
              <a:ext uri="{FF2B5EF4-FFF2-40B4-BE49-F238E27FC236}">
                <a16:creationId xmlns:a16="http://schemas.microsoft.com/office/drawing/2014/main" id="{AF926646-AFBB-F52F-01CA-7ACD6D70B9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9959" y="6781470"/>
            <a:ext cx="2910291" cy="142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10">
            <a:extLst>
              <a:ext uri="{FF2B5EF4-FFF2-40B4-BE49-F238E27FC236}">
                <a16:creationId xmlns:a16="http://schemas.microsoft.com/office/drawing/2014/main" id="{F0E333CA-4379-D35C-8C6D-3BA538C355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59030" y="6781470"/>
            <a:ext cx="2910291" cy="1428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図 2072" descr="白い壁の部屋&#10;&#10;自動的に生成された説明">
            <a:extLst>
              <a:ext uri="{FF2B5EF4-FFF2-40B4-BE49-F238E27FC236}">
                <a16:creationId xmlns:a16="http://schemas.microsoft.com/office/drawing/2014/main" id="{D0DD29E8-4441-3B70-F262-B256A9D283D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227" t="24185" r="4523" b="3299"/>
          <a:stretch/>
        </p:blipFill>
        <p:spPr>
          <a:xfrm>
            <a:off x="-1" y="-32669"/>
            <a:ext cx="7559675" cy="4144179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3187963" y="9575324"/>
            <a:ext cx="1082348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</a:rPr>
              <a:t>貴社名ご記入欄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E94C9FF-07E5-98F3-498F-E0FCCEA74FC2}"/>
              </a:ext>
            </a:extLst>
          </p:cNvPr>
          <p:cNvGrpSpPr/>
          <p:nvPr/>
        </p:nvGrpSpPr>
        <p:grpSpPr>
          <a:xfrm>
            <a:off x="3819207" y="4246620"/>
            <a:ext cx="3441613" cy="1439331"/>
            <a:chOff x="3870878" y="5062246"/>
            <a:chExt cx="3441613" cy="1439331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7C7F67E5-62FC-678D-F3D9-DFDB2A2B8388}"/>
                </a:ext>
              </a:extLst>
            </p:cNvPr>
            <p:cNvSpPr txBox="1"/>
            <p:nvPr/>
          </p:nvSpPr>
          <p:spPr>
            <a:xfrm>
              <a:off x="3870878" y="5735983"/>
              <a:ext cx="3441612" cy="76559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000" b="1" dirty="0"/>
                <a:t>空間を洗練された印象にする、石目調のフローリング。せっかく雰囲気にこだわって住まいづくりをするなら、見た目に加えて“性能”にも目を向けてみませんか。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FF00672F-76BC-792C-5343-1EF4C1BB7357}"/>
                </a:ext>
              </a:extLst>
            </p:cNvPr>
            <p:cNvSpPr txBox="1"/>
            <p:nvPr/>
          </p:nvSpPr>
          <p:spPr>
            <a:xfrm>
              <a:off x="3870879" y="5062246"/>
              <a:ext cx="3441612" cy="71173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400" b="1" u="sng" dirty="0"/>
                <a:t>長く過ごす場所だからこそ、</a:t>
              </a:r>
              <a:endParaRPr lang="en-US" altLang="ja-JP" sz="1400" b="1" u="sng" dirty="0"/>
            </a:p>
            <a:p>
              <a:pPr>
                <a:lnSpc>
                  <a:spcPct val="150000"/>
                </a:lnSpc>
              </a:pPr>
              <a:r>
                <a:rPr lang="ja-JP" altLang="en-US" sz="1400" b="1" u="sng" dirty="0"/>
                <a:t>“見た目”に加えて“性能”にも配慮を</a:t>
              </a:r>
              <a:endParaRPr lang="en-US" altLang="ja-JP" sz="1400" b="1" u="sng" dirty="0"/>
            </a:p>
          </p:txBody>
        </p:sp>
      </p:grpSp>
      <p:pic>
        <p:nvPicPr>
          <p:cNvPr id="1038" name="Picture 14">
            <a:extLst>
              <a:ext uri="{FF2B5EF4-FFF2-40B4-BE49-F238E27FC236}">
                <a16:creationId xmlns:a16="http://schemas.microsoft.com/office/drawing/2014/main" id="{4726B8BB-8E59-FF29-4BCC-836B1757BF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59030" y="6755468"/>
            <a:ext cx="2912684" cy="145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1C941CBE-C6FF-ADD4-53BD-DFBD3F8E7B05}"/>
              </a:ext>
            </a:extLst>
          </p:cNvPr>
          <p:cNvSpPr txBox="1"/>
          <p:nvPr/>
        </p:nvSpPr>
        <p:spPr>
          <a:xfrm>
            <a:off x="340397" y="6373109"/>
            <a:ext cx="6872876" cy="3885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400" b="1" dirty="0"/>
              <a:t>意匠と性能を両立するなら、“高意匠のシート”や“石質素材”の床材がおすすめ</a:t>
            </a:r>
            <a:endParaRPr lang="en-US" altLang="ja-JP" sz="1400" b="1" dirty="0"/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2A86BF09-7C74-8FF3-F59F-CEA8AFE30360}"/>
              </a:ext>
            </a:extLst>
          </p:cNvPr>
          <p:cNvSpPr txBox="1"/>
          <p:nvPr/>
        </p:nvSpPr>
        <p:spPr>
          <a:xfrm>
            <a:off x="266700" y="8219401"/>
            <a:ext cx="3496636" cy="4148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ja-JP" altLang="en-US" sz="800" b="1" dirty="0"/>
              <a:t>キッチンなどの水まわり空間に採用すれば、より清潔感のある雰囲気に。</a:t>
            </a:r>
            <a:endParaRPr lang="en-US" altLang="ja-JP" sz="800" b="1" dirty="0"/>
          </a:p>
          <a:p>
            <a:pPr>
              <a:lnSpc>
                <a:spcPts val="1320"/>
              </a:lnSpc>
            </a:pPr>
            <a:r>
              <a:rPr lang="ja-JP" altLang="en-US" sz="800" b="1" dirty="0"/>
              <a:t>シート素材なら、耐水性や床暖房対応などの“性能面”も両立しやすく。</a:t>
            </a:r>
            <a:endParaRPr lang="en-US" altLang="ja-JP" sz="800" b="1" dirty="0"/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B34E015D-C803-E9D7-B0C7-A0B5B04B60CB}"/>
              </a:ext>
            </a:extLst>
          </p:cNvPr>
          <p:cNvSpPr txBox="1"/>
          <p:nvPr/>
        </p:nvSpPr>
        <p:spPr>
          <a:xfrm>
            <a:off x="3866500" y="8221413"/>
            <a:ext cx="3394319" cy="4148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ja-JP" altLang="en-US" sz="800" b="1" dirty="0"/>
              <a:t>石のリアルな質感にこだわるなら、天然石を材料に使いながら</a:t>
            </a:r>
            <a:endParaRPr lang="en-US" altLang="ja-JP" sz="800" b="1" dirty="0"/>
          </a:p>
          <a:p>
            <a:pPr>
              <a:lnSpc>
                <a:spcPts val="1320"/>
              </a:lnSpc>
            </a:pPr>
            <a:r>
              <a:rPr lang="ja-JP" altLang="en-US" sz="800" b="1" dirty="0"/>
              <a:t>割れにくさ・汚れにくさもカバーした“床材も登場しています。</a:t>
            </a:r>
          </a:p>
        </p:txBody>
      </p:sp>
      <p:grpSp>
        <p:nvGrpSpPr>
          <p:cNvPr id="109" name="グループ化 108"/>
          <p:cNvGrpSpPr/>
          <p:nvPr/>
        </p:nvGrpSpPr>
        <p:grpSpPr>
          <a:xfrm>
            <a:off x="330719" y="192930"/>
            <a:ext cx="3244949" cy="370040"/>
            <a:chOff x="-4297012" y="2588744"/>
            <a:chExt cx="5247067" cy="370040"/>
          </a:xfrm>
        </p:grpSpPr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B9598185-AB7B-51A9-830B-9F98C0E29640}"/>
                </a:ext>
              </a:extLst>
            </p:cNvPr>
            <p:cNvSpPr txBox="1"/>
            <p:nvPr/>
          </p:nvSpPr>
          <p:spPr>
            <a:xfrm>
              <a:off x="-4293936" y="2588744"/>
              <a:ext cx="51509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ln w="31750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床選びは“性能”にも注目を</a:t>
              </a:r>
            </a:p>
          </p:txBody>
        </p:sp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B9598185-AB7B-51A9-830B-9F98C0E29640}"/>
                </a:ext>
              </a:extLst>
            </p:cNvPr>
            <p:cNvSpPr txBox="1"/>
            <p:nvPr/>
          </p:nvSpPr>
          <p:spPr>
            <a:xfrm>
              <a:off x="-4297012" y="2589452"/>
              <a:ext cx="52470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n w="25400">
                    <a:noFill/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床選びは“性能”にも注目を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F31F5A2-8DF1-FD64-3C3F-7B046A9DB5E4}"/>
              </a:ext>
            </a:extLst>
          </p:cNvPr>
          <p:cNvGrpSpPr/>
          <p:nvPr/>
        </p:nvGrpSpPr>
        <p:grpSpPr>
          <a:xfrm>
            <a:off x="74233" y="410634"/>
            <a:ext cx="5483983" cy="1252111"/>
            <a:chOff x="-16979" y="819303"/>
            <a:chExt cx="5483983" cy="125211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3DB600A3-835F-72A0-092E-775F46B4713C}"/>
                </a:ext>
              </a:extLst>
            </p:cNvPr>
            <p:cNvCxnSpPr>
              <a:cxnSpLocks/>
            </p:cNvCxnSpPr>
            <p:nvPr/>
          </p:nvCxnSpPr>
          <p:spPr>
            <a:xfrm>
              <a:off x="404821" y="1372093"/>
              <a:ext cx="4136025" cy="0"/>
            </a:xfrm>
            <a:prstGeom prst="line">
              <a:avLst/>
            </a:prstGeom>
            <a:ln w="184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E85A3926-096C-91E5-6272-E4955FB709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094" y="1972297"/>
              <a:ext cx="4939440" cy="0"/>
            </a:xfrm>
            <a:prstGeom prst="line">
              <a:avLst/>
            </a:prstGeom>
            <a:ln w="184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737D2ED-EE74-C3BA-67BC-8D88F4E9986C}"/>
                </a:ext>
              </a:extLst>
            </p:cNvPr>
            <p:cNvGrpSpPr/>
            <p:nvPr/>
          </p:nvGrpSpPr>
          <p:grpSpPr>
            <a:xfrm>
              <a:off x="81724" y="819303"/>
              <a:ext cx="4749356" cy="628587"/>
              <a:chOff x="4598548" y="1014744"/>
              <a:chExt cx="5870836" cy="628587"/>
            </a:xfrm>
          </p:grpSpPr>
          <p:sp>
            <p:nvSpPr>
              <p:cNvPr id="2070" name="テキスト ボックス 2069">
                <a:extLst>
                  <a:ext uri="{FF2B5EF4-FFF2-40B4-BE49-F238E27FC236}">
                    <a16:creationId xmlns:a16="http://schemas.microsoft.com/office/drawing/2014/main" id="{733E200E-7622-802A-00A6-185972ED9435}"/>
                  </a:ext>
                </a:extLst>
              </p:cNvPr>
              <p:cNvSpPr txBox="1"/>
              <p:nvPr/>
            </p:nvSpPr>
            <p:spPr>
              <a:xfrm>
                <a:off x="4598548" y="1018160"/>
                <a:ext cx="5870836" cy="625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2400" b="0" i="0" u="none" strike="noStrike" kern="1200" cap="none" spc="0" normalizeH="0" baseline="0" noProof="0" dirty="0">
                    <a:ln w="69850">
                      <a:solidFill>
                        <a:prstClr val="white"/>
                      </a:solidFill>
                      <a:prstDash val="solid"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+mn-cs"/>
                  </a:rPr>
                  <a:t>高機能な石目調フローリングで</a:t>
                </a:r>
              </a:p>
            </p:txBody>
          </p: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E54BBC11-539E-223F-59A6-6815EBC2F193}"/>
                  </a:ext>
                </a:extLst>
              </p:cNvPr>
              <p:cNvSpPr txBox="1"/>
              <p:nvPr/>
            </p:nvSpPr>
            <p:spPr>
              <a:xfrm>
                <a:off x="4736061" y="1014744"/>
                <a:ext cx="5590354" cy="6251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2400" b="0" i="0" u="none" strike="noStrike" kern="1200" cap="none" spc="0" normalizeH="0" baseline="0" noProof="0" dirty="0">
                    <a:ln w="0">
                      <a:noFill/>
                      <a:prstDash val="solid"/>
                    </a:ln>
                    <a:solidFill>
                      <a:prstClr val="black">
                        <a:lumMod val="85000"/>
                        <a:lumOff val="15000"/>
                      </a:prstClr>
                    </a:solidFill>
                    <a:effectLst/>
                    <a:uLnTx/>
                    <a:uFillTx/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  <a:cs typeface="+mn-cs"/>
                  </a:rPr>
                  <a:t>高機能な石目調フローリングで</a:t>
                </a:r>
                <a:endParaRPr kumimoji="1" lang="en-US" altLang="ja-JP" sz="2400" b="0" i="0" u="none" strike="noStrike" kern="1200" cap="none" spc="0" normalizeH="0" baseline="0" noProof="0" dirty="0">
                  <a:ln w="0">
                    <a:noFill/>
                    <a:prstDash val="solid"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endParaRPr>
              </a:p>
            </p:txBody>
          </p:sp>
        </p:grp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4FEABB0E-B9FD-11A5-6A60-1D656B187336}"/>
                </a:ext>
              </a:extLst>
            </p:cNvPr>
            <p:cNvSpPr txBox="1"/>
            <p:nvPr/>
          </p:nvSpPr>
          <p:spPr>
            <a:xfrm>
              <a:off x="-1" y="1417509"/>
              <a:ext cx="1966118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69850">
                    <a:solidFill>
                      <a:prstClr val="white"/>
                    </a:solidFill>
                    <a:prstDash val="solid"/>
                  </a:ln>
                  <a:solidFill>
                    <a:srgbClr val="000000"/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“上質感”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7667FC43-759C-EDB1-ADD7-A0599CE46B96}"/>
                </a:ext>
              </a:extLst>
            </p:cNvPr>
            <p:cNvSpPr txBox="1"/>
            <p:nvPr/>
          </p:nvSpPr>
          <p:spPr>
            <a:xfrm>
              <a:off x="3953306" y="1413065"/>
              <a:ext cx="803536" cy="6338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>
                  <a:ln w="69850">
                    <a:solidFill>
                      <a:prstClr val="white"/>
                    </a:solidFill>
                    <a:prstDash val="solid"/>
                  </a:ln>
                  <a:solidFill>
                    <a:srgbClr val="000000"/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を</a:t>
              </a:r>
              <a:endParaRPr kumimoji="1" lang="ja-JP" altLang="en-US" sz="2800" b="0" i="0" u="none" strike="noStrike" kern="1200" cap="none" spc="0" normalizeH="0" baseline="0" noProof="0" dirty="0">
                <a:ln w="69850">
                  <a:solidFill>
                    <a:prstClr val="white"/>
                  </a:solidFill>
                  <a:prstDash val="solid"/>
                </a:ln>
                <a:solidFill>
                  <a:srgbClr val="000000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3CC1A6BB-428E-4AE8-5A0D-1E7112019531}"/>
                </a:ext>
              </a:extLst>
            </p:cNvPr>
            <p:cNvSpPr txBox="1"/>
            <p:nvPr/>
          </p:nvSpPr>
          <p:spPr>
            <a:xfrm>
              <a:off x="1730828" y="1403458"/>
              <a:ext cx="2810018" cy="6338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69850">
                    <a:solidFill>
                      <a:prstClr val="white"/>
                    </a:solidFill>
                    <a:prstDash val="solid"/>
                  </a:ln>
                  <a:solidFill>
                    <a:srgbClr val="000000"/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“毎日の快適”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246765DE-074A-BF5C-81BE-36E21CFDD161}"/>
                </a:ext>
              </a:extLst>
            </p:cNvPr>
            <p:cNvSpPr txBox="1"/>
            <p:nvPr/>
          </p:nvSpPr>
          <p:spPr>
            <a:xfrm>
              <a:off x="4297088" y="1419415"/>
              <a:ext cx="1169916" cy="6338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69850">
                    <a:solidFill>
                      <a:prstClr val="white"/>
                    </a:solidFill>
                    <a:prstDash val="solid"/>
                  </a:ln>
                  <a:solidFill>
                    <a:srgbClr val="000000"/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両立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F0750594-6CB2-9F79-DB6C-67EA432DA239}"/>
                </a:ext>
              </a:extLst>
            </p:cNvPr>
            <p:cNvSpPr txBox="1"/>
            <p:nvPr/>
          </p:nvSpPr>
          <p:spPr>
            <a:xfrm>
              <a:off x="890346" y="1412983"/>
              <a:ext cx="2010498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69850">
                    <a:solidFill>
                      <a:prstClr val="white"/>
                    </a:solidFill>
                    <a:prstDash val="solid"/>
                  </a:ln>
                  <a:solidFill>
                    <a:srgbClr val="000000"/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と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C5FE37E-472F-0CFF-4F8E-FC229DCD67F8}"/>
                </a:ext>
              </a:extLst>
            </p:cNvPr>
            <p:cNvSpPr txBox="1"/>
            <p:nvPr/>
          </p:nvSpPr>
          <p:spPr>
            <a:xfrm>
              <a:off x="-16979" y="1414563"/>
              <a:ext cx="1997385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0">
                    <a:noFill/>
                    <a:prstDash val="solid"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“上質感”</a:t>
              </a:r>
              <a:endParaRPr kumimoji="1" lang="en-US" altLang="ja-JP" sz="2800" b="0" i="0" u="none" strike="noStrike" kern="1200" cap="none" spc="0" normalizeH="0" baseline="0" noProof="0" dirty="0">
                <a:ln w="0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FB5413-2C95-CDAE-C137-87B2AE20E034}"/>
                </a:ext>
              </a:extLst>
            </p:cNvPr>
            <p:cNvSpPr txBox="1"/>
            <p:nvPr/>
          </p:nvSpPr>
          <p:spPr>
            <a:xfrm>
              <a:off x="1311527" y="1399106"/>
              <a:ext cx="1179970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0">
                    <a:noFill/>
                    <a:prstDash val="solid"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と</a:t>
              </a:r>
              <a:endParaRPr kumimoji="1" lang="en-US" altLang="ja-JP" sz="2800" b="0" i="0" u="none" strike="noStrike" kern="1200" cap="none" spc="0" normalizeH="0" baseline="0" noProof="0" dirty="0">
                <a:ln w="0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AF5546B1-79AC-A505-9F52-2577A661FA34}"/>
                </a:ext>
              </a:extLst>
            </p:cNvPr>
            <p:cNvSpPr txBox="1"/>
            <p:nvPr/>
          </p:nvSpPr>
          <p:spPr>
            <a:xfrm>
              <a:off x="1735371" y="1399106"/>
              <a:ext cx="2810019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0">
                    <a:noFill/>
                    <a:prstDash val="solid"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“毎日の快適”</a:t>
              </a:r>
              <a:endParaRPr kumimoji="1" lang="en-US" altLang="ja-JP" sz="2800" b="0" i="0" u="none" strike="noStrike" kern="1200" cap="none" spc="0" normalizeH="0" baseline="0" noProof="0" dirty="0">
                <a:ln w="0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50D5E9F-F712-2191-3FAA-6FAFAD542F90}"/>
                </a:ext>
              </a:extLst>
            </p:cNvPr>
            <p:cNvSpPr txBox="1"/>
            <p:nvPr/>
          </p:nvSpPr>
          <p:spPr>
            <a:xfrm>
              <a:off x="4041431" y="1420274"/>
              <a:ext cx="1321900" cy="6511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 w="0">
                    <a:noFill/>
                    <a:prstDash val="solid"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HGS創英角ｺﾞｼｯｸUB" panose="020B0900000000000000" pitchFamily="50" charset="-128"/>
                  <a:ea typeface="HGS創英角ｺﾞｼｯｸUB" panose="020B0900000000000000" pitchFamily="50" charset="-128"/>
                  <a:cs typeface="+mn-cs"/>
                </a:rPr>
                <a:t>を両立</a:t>
              </a:r>
              <a:endParaRPr kumimoji="1" lang="en-US" altLang="ja-JP" sz="2800" b="0" i="0" u="none" strike="noStrike" kern="1200" cap="none" spc="0" normalizeH="0" baseline="0" noProof="0" dirty="0">
                <a:ln w="0">
                  <a:noFill/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endParaRPr>
            </a:p>
          </p:txBody>
        </p:sp>
      </p:grpSp>
      <p:grpSp>
        <p:nvGrpSpPr>
          <p:cNvPr id="2074" name="グループ化 2073">
            <a:extLst>
              <a:ext uri="{FF2B5EF4-FFF2-40B4-BE49-F238E27FC236}">
                <a16:creationId xmlns:a16="http://schemas.microsoft.com/office/drawing/2014/main" id="{3C1D53D4-9201-B400-DA33-05888870E726}"/>
              </a:ext>
            </a:extLst>
          </p:cNvPr>
          <p:cNvGrpSpPr/>
          <p:nvPr/>
        </p:nvGrpSpPr>
        <p:grpSpPr>
          <a:xfrm>
            <a:off x="4082181" y="3012622"/>
            <a:ext cx="1099754" cy="387328"/>
            <a:chOff x="3216802" y="1695109"/>
            <a:chExt cx="818468" cy="240798"/>
          </a:xfrm>
        </p:grpSpPr>
        <p:sp>
          <p:nvSpPr>
            <p:cNvPr id="2075" name="正方形/長方形 2074">
              <a:extLst>
                <a:ext uri="{FF2B5EF4-FFF2-40B4-BE49-F238E27FC236}">
                  <a16:creationId xmlns:a16="http://schemas.microsoft.com/office/drawing/2014/main" id="{07A269D8-097A-1736-B730-27987DA65464}"/>
                </a:ext>
              </a:extLst>
            </p:cNvPr>
            <p:cNvSpPr/>
            <p:nvPr/>
          </p:nvSpPr>
          <p:spPr>
            <a:xfrm>
              <a:off x="3324271" y="1695109"/>
              <a:ext cx="571500" cy="152400"/>
            </a:xfrm>
            <a:prstGeom prst="rect">
              <a:avLst/>
            </a:prstGeom>
            <a:solidFill>
              <a:srgbClr val="FFC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900"/>
            </a:p>
          </p:txBody>
        </p:sp>
        <p:sp>
          <p:nvSpPr>
            <p:cNvPr id="2076" name="二等辺三角形 2075">
              <a:extLst>
                <a:ext uri="{FF2B5EF4-FFF2-40B4-BE49-F238E27FC236}">
                  <a16:creationId xmlns:a16="http://schemas.microsoft.com/office/drawing/2014/main" id="{08399BD7-DD87-13B2-106C-2E6B18CDE5E8}"/>
                </a:ext>
              </a:extLst>
            </p:cNvPr>
            <p:cNvSpPr/>
            <p:nvPr/>
          </p:nvSpPr>
          <p:spPr>
            <a:xfrm rot="12575380">
              <a:off x="3353917" y="1795065"/>
              <a:ext cx="102076" cy="140842"/>
            </a:xfrm>
            <a:prstGeom prst="triangle">
              <a:avLst/>
            </a:prstGeom>
            <a:solidFill>
              <a:srgbClr val="FFC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900" dirty="0"/>
            </a:p>
          </p:txBody>
        </p:sp>
        <p:sp>
          <p:nvSpPr>
            <p:cNvPr id="2077" name="テキスト ボックス 8">
              <a:extLst>
                <a:ext uri="{FF2B5EF4-FFF2-40B4-BE49-F238E27FC236}">
                  <a16:creationId xmlns:a16="http://schemas.microsoft.com/office/drawing/2014/main" id="{0F54326C-DA39-5DD8-4F2B-7EAB76FAB51F}"/>
                </a:ext>
              </a:extLst>
            </p:cNvPr>
            <p:cNvSpPr txBox="1"/>
            <p:nvPr/>
          </p:nvSpPr>
          <p:spPr>
            <a:xfrm>
              <a:off x="3216802" y="1706528"/>
              <a:ext cx="818468" cy="143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Check</a:t>
              </a:r>
              <a:r>
                <a:rPr kumimoji="1" lang="ja-JP" altLang="en-US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！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8C0DC7D1-E9E7-8690-E6A5-4D32D754580D}"/>
              </a:ext>
            </a:extLst>
          </p:cNvPr>
          <p:cNvGrpSpPr/>
          <p:nvPr/>
        </p:nvGrpSpPr>
        <p:grpSpPr>
          <a:xfrm>
            <a:off x="2704397" y="6963369"/>
            <a:ext cx="1075441" cy="1058939"/>
            <a:chOff x="2704397" y="6963369"/>
            <a:chExt cx="1075441" cy="1058939"/>
          </a:xfrm>
        </p:grpSpPr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06DCC3AB-A6C7-558C-9903-3AA979D38279}"/>
                </a:ext>
              </a:extLst>
            </p:cNvPr>
            <p:cNvSpPr/>
            <p:nvPr/>
          </p:nvSpPr>
          <p:spPr>
            <a:xfrm>
              <a:off x="2704397" y="6963369"/>
              <a:ext cx="1058939" cy="105893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280A2AD-986A-2F24-FBA3-F271F445ECC0}"/>
                </a:ext>
              </a:extLst>
            </p:cNvPr>
            <p:cNvSpPr txBox="1"/>
            <p:nvPr/>
          </p:nvSpPr>
          <p:spPr>
            <a:xfrm>
              <a:off x="2704398" y="7305115"/>
              <a:ext cx="1075440" cy="53476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000" b="1" dirty="0"/>
                <a:t>質感と性能を</a:t>
              </a:r>
              <a:endParaRPr lang="en-US" altLang="ja-JP" sz="1000" b="1" dirty="0"/>
            </a:p>
            <a:p>
              <a:pPr algn="ctr">
                <a:lnSpc>
                  <a:spcPct val="150000"/>
                </a:lnSpc>
              </a:pPr>
              <a:r>
                <a:rPr lang="ja-JP" altLang="en-US" sz="1000" b="1" dirty="0"/>
                <a:t>両立した空間に</a:t>
              </a:r>
              <a:endParaRPr lang="en-US" altLang="ja-JP" sz="1000" b="1" dirty="0"/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4AB50E13-5EBB-C55A-6314-7BE90D692B48}"/>
                </a:ext>
              </a:extLst>
            </p:cNvPr>
            <p:cNvSpPr txBox="1"/>
            <p:nvPr/>
          </p:nvSpPr>
          <p:spPr>
            <a:xfrm>
              <a:off x="2704398" y="7137544"/>
              <a:ext cx="1075440" cy="21929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600" b="1" dirty="0"/>
                <a:t>高意匠シートの床材で</a:t>
              </a: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976C78E1-47F5-688D-A9E9-81AE069D1295}"/>
              </a:ext>
            </a:extLst>
          </p:cNvPr>
          <p:cNvGrpSpPr/>
          <p:nvPr/>
        </p:nvGrpSpPr>
        <p:grpSpPr>
          <a:xfrm>
            <a:off x="6197737" y="6963369"/>
            <a:ext cx="1075440" cy="1058939"/>
            <a:chOff x="6197737" y="6963369"/>
            <a:chExt cx="1075440" cy="1058939"/>
          </a:xfrm>
        </p:grpSpPr>
        <p:sp>
          <p:nvSpPr>
            <p:cNvPr id="45" name="楕円 44">
              <a:extLst>
                <a:ext uri="{FF2B5EF4-FFF2-40B4-BE49-F238E27FC236}">
                  <a16:creationId xmlns:a16="http://schemas.microsoft.com/office/drawing/2014/main" id="{8BED2054-CE6D-8162-099D-5F498FCD8705}"/>
                </a:ext>
              </a:extLst>
            </p:cNvPr>
            <p:cNvSpPr/>
            <p:nvPr/>
          </p:nvSpPr>
          <p:spPr>
            <a:xfrm>
              <a:off x="6205988" y="6963369"/>
              <a:ext cx="1058939" cy="105893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6974CF71-51E9-8307-F855-E7021E2070B6}"/>
                </a:ext>
              </a:extLst>
            </p:cNvPr>
            <p:cNvSpPr txBox="1"/>
            <p:nvPr/>
          </p:nvSpPr>
          <p:spPr>
            <a:xfrm>
              <a:off x="6197737" y="7305115"/>
              <a:ext cx="1075440" cy="53476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1000" b="1" dirty="0"/>
                <a:t>天然石の質感を</a:t>
              </a:r>
              <a:endParaRPr lang="en-US" altLang="ja-JP" sz="1000" b="1" dirty="0"/>
            </a:p>
            <a:p>
              <a:pPr algn="ctr">
                <a:lnSpc>
                  <a:spcPct val="150000"/>
                </a:lnSpc>
              </a:pPr>
              <a:r>
                <a:rPr lang="ja-JP" altLang="en-US" sz="1000" b="1" dirty="0"/>
                <a:t>よりリアルに</a:t>
              </a:r>
              <a:endParaRPr lang="en-US" altLang="ja-JP" sz="1000" b="1" dirty="0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5088ED38-8E20-26AC-3DB8-E94C30F34F5A}"/>
                </a:ext>
              </a:extLst>
            </p:cNvPr>
            <p:cNvSpPr txBox="1"/>
            <p:nvPr/>
          </p:nvSpPr>
          <p:spPr>
            <a:xfrm>
              <a:off x="6197737" y="7137544"/>
              <a:ext cx="1075440" cy="21929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600" b="1" dirty="0"/>
                <a:t>“石質”素材の床材で</a:t>
              </a:r>
            </a:p>
          </p:txBody>
        </p:sp>
      </p:grp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F72B3177-047D-DE4B-FCDD-E2766C92F4ED}"/>
              </a:ext>
            </a:extLst>
          </p:cNvPr>
          <p:cNvSpPr/>
          <p:nvPr/>
        </p:nvSpPr>
        <p:spPr>
          <a:xfrm>
            <a:off x="368414" y="4294565"/>
            <a:ext cx="3327621" cy="1912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D79D6F56-CF7A-0E33-B37D-A433D4C2FB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0719" y="4298880"/>
            <a:ext cx="3362456" cy="191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9B56BFFD-7ABC-7EE4-DD39-087490BF5251}"/>
              </a:ext>
            </a:extLst>
          </p:cNvPr>
          <p:cNvGrpSpPr/>
          <p:nvPr/>
        </p:nvGrpSpPr>
        <p:grpSpPr>
          <a:xfrm>
            <a:off x="2119243" y="5294062"/>
            <a:ext cx="1540385" cy="856096"/>
            <a:chOff x="2119243" y="5294062"/>
            <a:chExt cx="1540385" cy="856096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CA828EA7-9611-C3E0-1606-30D02B9BFEB2}"/>
                </a:ext>
              </a:extLst>
            </p:cNvPr>
            <p:cNvGrpSpPr/>
            <p:nvPr/>
          </p:nvGrpSpPr>
          <p:grpSpPr>
            <a:xfrm>
              <a:off x="2119243" y="5294062"/>
              <a:ext cx="1540385" cy="848080"/>
              <a:chOff x="2071618" y="5294062"/>
              <a:chExt cx="1540385" cy="848080"/>
            </a:xfrm>
          </p:grpSpPr>
          <p:grpSp>
            <p:nvGrpSpPr>
              <p:cNvPr id="58" name="グループ化 57">
                <a:extLst>
                  <a:ext uri="{FF2B5EF4-FFF2-40B4-BE49-F238E27FC236}">
                    <a16:creationId xmlns:a16="http://schemas.microsoft.com/office/drawing/2014/main" id="{884639E4-F593-A8B5-795B-7D46039B1BD3}"/>
                  </a:ext>
                </a:extLst>
              </p:cNvPr>
              <p:cNvGrpSpPr/>
              <p:nvPr/>
            </p:nvGrpSpPr>
            <p:grpSpPr>
              <a:xfrm>
                <a:off x="2071618" y="5729288"/>
                <a:ext cx="952570" cy="276054"/>
                <a:chOff x="2071618" y="5729288"/>
                <a:chExt cx="952570" cy="276054"/>
              </a:xfrm>
            </p:grpSpPr>
            <p:sp>
              <p:nvSpPr>
                <p:cNvPr id="56" name="フリーフォーム: 図形 55">
                  <a:extLst>
                    <a:ext uri="{FF2B5EF4-FFF2-40B4-BE49-F238E27FC236}">
                      <a16:creationId xmlns:a16="http://schemas.microsoft.com/office/drawing/2014/main" id="{15269718-CA8C-450A-52A1-560C244DDC46}"/>
                    </a:ext>
                  </a:extLst>
                </p:cNvPr>
                <p:cNvSpPr/>
                <p:nvPr/>
              </p:nvSpPr>
              <p:spPr>
                <a:xfrm>
                  <a:off x="2109788" y="5729288"/>
                  <a:ext cx="914400" cy="233362"/>
                </a:xfrm>
                <a:custGeom>
                  <a:avLst/>
                  <a:gdLst>
                    <a:gd name="connsiteX0" fmla="*/ 914400 w 914400"/>
                    <a:gd name="connsiteY0" fmla="*/ 0 h 233362"/>
                    <a:gd name="connsiteX1" fmla="*/ 285750 w 914400"/>
                    <a:gd name="connsiteY1" fmla="*/ 0 h 233362"/>
                    <a:gd name="connsiteX2" fmla="*/ 0 w 914400"/>
                    <a:gd name="connsiteY2" fmla="*/ 233362 h 2333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14400" h="233362">
                      <a:moveTo>
                        <a:pt x="914400" y="0"/>
                      </a:moveTo>
                      <a:lnTo>
                        <a:pt x="285750" y="0"/>
                      </a:lnTo>
                      <a:lnTo>
                        <a:pt x="0" y="233362"/>
                      </a:lnTo>
                    </a:path>
                  </a:pathLst>
                </a:custGeom>
                <a:noFill/>
                <a:ln w="19050">
                  <a:solidFill>
                    <a:srgbClr val="FFC000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7" name="楕円 56">
                  <a:extLst>
                    <a:ext uri="{FF2B5EF4-FFF2-40B4-BE49-F238E27FC236}">
                      <a16:creationId xmlns:a16="http://schemas.microsoft.com/office/drawing/2014/main" id="{4A5A6FBC-0497-C9F6-BF83-77254C421974}"/>
                    </a:ext>
                  </a:extLst>
                </p:cNvPr>
                <p:cNvSpPr/>
                <p:nvPr/>
              </p:nvSpPr>
              <p:spPr>
                <a:xfrm>
                  <a:off x="2071618" y="5919958"/>
                  <a:ext cx="85384" cy="85384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pic>
            <p:nvPicPr>
              <p:cNvPr id="59" name="Picture 6">
                <a:extLst>
                  <a:ext uri="{FF2B5EF4-FFF2-40B4-BE49-F238E27FC236}">
                    <a16:creationId xmlns:a16="http://schemas.microsoft.com/office/drawing/2014/main" id="{4D780EC9-1A26-287E-0B7D-69D09CC9E0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2763923" y="5294062"/>
                <a:ext cx="848080" cy="848080"/>
              </a:xfrm>
              <a:prstGeom prst="ellipse">
                <a:avLst/>
              </a:prstGeom>
              <a:noFill/>
              <a:ln w="19050">
                <a:solidFill>
                  <a:srgbClr val="FFC000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8431AE19-273B-FB21-7F8A-0591C9F011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 t="72462"/>
            <a:stretch/>
          </p:blipFill>
          <p:spPr>
            <a:xfrm>
              <a:off x="2811548" y="5916796"/>
              <a:ext cx="847417" cy="233362"/>
            </a:xfrm>
            <a:prstGeom prst="rect">
              <a:avLst/>
            </a:prstGeom>
          </p:spPr>
        </p:pic>
        <p:sp>
          <p:nvSpPr>
            <p:cNvPr id="73" name="テキスト ボックス 8">
              <a:extLst>
                <a:ext uri="{FF2B5EF4-FFF2-40B4-BE49-F238E27FC236}">
                  <a16:creationId xmlns:a16="http://schemas.microsoft.com/office/drawing/2014/main" id="{5EC36B43-2DD8-F79B-6AD0-C7EF345695A3}"/>
                </a:ext>
              </a:extLst>
            </p:cNvPr>
            <p:cNvSpPr txBox="1"/>
            <p:nvPr/>
          </p:nvSpPr>
          <p:spPr>
            <a:xfrm>
              <a:off x="2908936" y="5915318"/>
              <a:ext cx="75002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Check</a:t>
              </a:r>
              <a:r>
                <a:rPr kumimoji="1" lang="ja-JP" altLang="en-US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！</a:t>
              </a: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D7D5C21D-E279-04A4-8266-F296526CC071}"/>
              </a:ext>
            </a:extLst>
          </p:cNvPr>
          <p:cNvGrpSpPr/>
          <p:nvPr/>
        </p:nvGrpSpPr>
        <p:grpSpPr>
          <a:xfrm>
            <a:off x="313207" y="3240335"/>
            <a:ext cx="2312019" cy="699744"/>
            <a:chOff x="313207" y="3240335"/>
            <a:chExt cx="2312019" cy="699744"/>
          </a:xfrm>
        </p:grpSpPr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F4AF3BA9-D6E3-7191-31EF-8BAFF322FA78}"/>
                </a:ext>
              </a:extLst>
            </p:cNvPr>
            <p:cNvSpPr/>
            <p:nvPr/>
          </p:nvSpPr>
          <p:spPr>
            <a:xfrm>
              <a:off x="329959" y="3240335"/>
              <a:ext cx="2295267" cy="699744"/>
            </a:xfrm>
            <a:prstGeom prst="rect">
              <a:avLst/>
            </a:prstGeom>
            <a:solidFill>
              <a:schemeClr val="bg1">
                <a:lumMod val="95000"/>
                <a:alpha val="5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D88F7342-2351-039E-9A92-DC100DBE7B50}"/>
                </a:ext>
              </a:extLst>
            </p:cNvPr>
            <p:cNvSpPr txBox="1"/>
            <p:nvPr/>
          </p:nvSpPr>
          <p:spPr>
            <a:xfrm>
              <a:off x="313207" y="3300427"/>
              <a:ext cx="1815303" cy="57772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ts val="1320"/>
                </a:lnSpc>
              </a:pPr>
              <a:r>
                <a:rPr lang="ja-JP" altLang="en-US" sz="700" b="1" dirty="0"/>
                <a:t>暮らしてから“床選び”を後悔？</a:t>
              </a:r>
              <a:endParaRPr lang="en-US" altLang="ja-JP" sz="700" b="1" dirty="0"/>
            </a:p>
            <a:p>
              <a:pPr>
                <a:lnSpc>
                  <a:spcPts val="1320"/>
                </a:lnSpc>
              </a:pPr>
              <a:r>
                <a:rPr lang="ja-JP" altLang="en-US" sz="700" b="1" dirty="0"/>
                <a:t>床材に関するアンケート結果も掲載した</a:t>
              </a:r>
              <a:endParaRPr lang="en-US" altLang="ja-JP" sz="700" b="1" dirty="0"/>
            </a:p>
            <a:p>
              <a:pPr>
                <a:lnSpc>
                  <a:spcPts val="1320"/>
                </a:lnSpc>
              </a:pPr>
              <a:r>
                <a:rPr lang="en-US" altLang="ja-JP" sz="700" b="1" dirty="0"/>
                <a:t>WEB</a:t>
              </a:r>
              <a:r>
                <a:rPr lang="ja-JP" altLang="en-US" sz="700" b="1" dirty="0"/>
                <a:t>サイトはこちら</a:t>
              </a:r>
            </a:p>
          </p:txBody>
        </p:sp>
        <p:pic>
          <p:nvPicPr>
            <p:cNvPr id="81" name="Picture 16">
              <a:extLst>
                <a:ext uri="{FF2B5EF4-FFF2-40B4-BE49-F238E27FC236}">
                  <a16:creationId xmlns:a16="http://schemas.microsoft.com/office/drawing/2014/main" id="{4B0DC110-A7D8-E6E9-0ED9-36732587E5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9465" y="3321006"/>
              <a:ext cx="549734" cy="5497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47222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正方形/長方形 1040">
            <a:extLst>
              <a:ext uri="{FF2B5EF4-FFF2-40B4-BE49-F238E27FC236}">
                <a16:creationId xmlns:a16="http://schemas.microsoft.com/office/drawing/2014/main" id="{B307659F-7787-B0F0-5EE4-8240693C78B7}"/>
              </a:ext>
            </a:extLst>
          </p:cNvPr>
          <p:cNvSpPr/>
          <p:nvPr/>
        </p:nvSpPr>
        <p:spPr>
          <a:xfrm>
            <a:off x="0" y="3344"/>
            <a:ext cx="7559675" cy="9942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35C0B3-6B5D-88DF-6417-9573674FE57F}"/>
              </a:ext>
            </a:extLst>
          </p:cNvPr>
          <p:cNvSpPr txBox="1"/>
          <p:nvPr/>
        </p:nvSpPr>
        <p:spPr>
          <a:xfrm>
            <a:off x="432542" y="46990"/>
            <a:ext cx="6743421" cy="895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1400" b="1" dirty="0"/>
              <a:t>天然石の上質な雰囲気と、性能の高さを両立できる</a:t>
            </a:r>
            <a:endParaRPr lang="en-US" altLang="ja-JP" sz="1400" b="1" dirty="0"/>
          </a:p>
          <a:p>
            <a:pPr>
              <a:lnSpc>
                <a:spcPts val="3200"/>
              </a:lnSpc>
            </a:pPr>
            <a:r>
              <a:rPr lang="ja-JP" altLang="en-US" sz="2200" b="1" dirty="0"/>
              <a:t>おすすめのフローリングをご紹介</a:t>
            </a:r>
            <a:endParaRPr lang="en-US" altLang="ja-JP" sz="2200" b="1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4CDA066-2D6F-2C16-E19D-E6017F326285}"/>
              </a:ext>
            </a:extLst>
          </p:cNvPr>
          <p:cNvSpPr/>
          <p:nvPr/>
        </p:nvSpPr>
        <p:spPr>
          <a:xfrm>
            <a:off x="427828" y="7925118"/>
            <a:ext cx="6728709" cy="23376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2" name="グループ化 1041">
            <a:extLst>
              <a:ext uri="{FF2B5EF4-FFF2-40B4-BE49-F238E27FC236}">
                <a16:creationId xmlns:a16="http://schemas.microsoft.com/office/drawing/2014/main" id="{5337ABE8-260A-3AC9-6B82-C88EEE7669F0}"/>
              </a:ext>
            </a:extLst>
          </p:cNvPr>
          <p:cNvGrpSpPr/>
          <p:nvPr/>
        </p:nvGrpSpPr>
        <p:grpSpPr>
          <a:xfrm>
            <a:off x="512130" y="7957767"/>
            <a:ext cx="6599274" cy="456300"/>
            <a:chOff x="512130" y="7957767"/>
            <a:chExt cx="6599274" cy="456300"/>
          </a:xfrm>
        </p:grpSpPr>
        <p:sp>
          <p:nvSpPr>
            <p:cNvPr id="34" name="角丸四角形 4">
              <a:extLst>
                <a:ext uri="{FF2B5EF4-FFF2-40B4-BE49-F238E27FC236}">
                  <a16:creationId xmlns:a16="http://schemas.microsoft.com/office/drawing/2014/main" id="{83BA3E06-B762-79C5-03B6-6615E31DF500}"/>
                </a:ext>
              </a:extLst>
            </p:cNvPr>
            <p:cNvSpPr/>
            <p:nvPr/>
          </p:nvSpPr>
          <p:spPr>
            <a:xfrm>
              <a:off x="557579" y="8044026"/>
              <a:ext cx="6444516" cy="37004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accent6"/>
                </a:solidFill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CD6BB8BD-D200-53AC-78D0-D3A83947919A}"/>
                </a:ext>
              </a:extLst>
            </p:cNvPr>
            <p:cNvSpPr txBox="1"/>
            <p:nvPr/>
          </p:nvSpPr>
          <p:spPr>
            <a:xfrm>
              <a:off x="1897490" y="8086426"/>
              <a:ext cx="5213914" cy="2923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ja-JP" altLang="en-US" sz="1300" b="1" dirty="0"/>
                <a:t>床材のシミュレーションは「フローリング</a:t>
              </a:r>
              <a:r>
                <a:rPr lang="en-US" altLang="ja-JP" sz="1300" b="1" dirty="0"/>
                <a:t>AR</a:t>
              </a:r>
              <a:r>
                <a:rPr lang="ja-JP" altLang="en-US" sz="1300" b="1" dirty="0"/>
                <a:t>」アプリがおすすめ</a:t>
              </a:r>
              <a:endParaRPr lang="en-US" altLang="ja-JP" sz="1300" b="1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A232CBEC-CA99-7C91-64AD-5532A38254BB}"/>
                </a:ext>
              </a:extLst>
            </p:cNvPr>
            <p:cNvSpPr txBox="1"/>
            <p:nvPr/>
          </p:nvSpPr>
          <p:spPr>
            <a:xfrm>
              <a:off x="512130" y="7957767"/>
              <a:ext cx="1115610" cy="453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altLang="ja-JP" sz="1400" b="1" dirty="0"/>
                <a:t>CHECK</a:t>
              </a:r>
              <a:endParaRPr kumimoji="1" lang="ja-JP" altLang="en-US" sz="1400" b="1" dirty="0"/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DEC07DCA-0A61-ECCF-9B4D-16FA2DD0B92C}"/>
                </a:ext>
              </a:extLst>
            </p:cNvPr>
            <p:cNvGrpSpPr/>
            <p:nvPr/>
          </p:nvGrpSpPr>
          <p:grpSpPr>
            <a:xfrm>
              <a:off x="1459362" y="8122602"/>
              <a:ext cx="343051" cy="213360"/>
              <a:chOff x="1691452" y="8107120"/>
              <a:chExt cx="343051" cy="213360"/>
            </a:xfrm>
          </p:grpSpPr>
          <p:sp>
            <p:nvSpPr>
              <p:cNvPr id="39" name="山形 5">
                <a:extLst>
                  <a:ext uri="{FF2B5EF4-FFF2-40B4-BE49-F238E27FC236}">
                    <a16:creationId xmlns:a16="http://schemas.microsoft.com/office/drawing/2014/main" id="{018CB4D8-6905-5E3C-90E8-C032D35323AF}"/>
                  </a:ext>
                </a:extLst>
              </p:cNvPr>
              <p:cNvSpPr/>
              <p:nvPr/>
            </p:nvSpPr>
            <p:spPr>
              <a:xfrm>
                <a:off x="1691452" y="8107120"/>
                <a:ext cx="125730" cy="213360"/>
              </a:xfrm>
              <a:prstGeom prst="chevron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accent6"/>
                  </a:solidFill>
                </a:endParaRPr>
              </a:p>
            </p:txBody>
          </p:sp>
          <p:sp>
            <p:nvSpPr>
              <p:cNvPr id="41" name="山形 34">
                <a:extLst>
                  <a:ext uri="{FF2B5EF4-FFF2-40B4-BE49-F238E27FC236}">
                    <a16:creationId xmlns:a16="http://schemas.microsoft.com/office/drawing/2014/main" id="{EBC53375-1128-3069-2C44-9D8769ED82FE}"/>
                  </a:ext>
                </a:extLst>
              </p:cNvPr>
              <p:cNvSpPr/>
              <p:nvPr/>
            </p:nvSpPr>
            <p:spPr>
              <a:xfrm>
                <a:off x="1800761" y="8107120"/>
                <a:ext cx="125730" cy="213360"/>
              </a:xfrm>
              <a:prstGeom prst="chevron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accent6"/>
                  </a:solidFill>
                </a:endParaRPr>
              </a:p>
            </p:txBody>
          </p:sp>
          <p:sp>
            <p:nvSpPr>
              <p:cNvPr id="42" name="山形 41">
                <a:extLst>
                  <a:ext uri="{FF2B5EF4-FFF2-40B4-BE49-F238E27FC236}">
                    <a16:creationId xmlns:a16="http://schemas.microsoft.com/office/drawing/2014/main" id="{5B88233B-0B14-02C3-2C54-5AEC3336449A}"/>
                  </a:ext>
                </a:extLst>
              </p:cNvPr>
              <p:cNvSpPr/>
              <p:nvPr/>
            </p:nvSpPr>
            <p:spPr>
              <a:xfrm>
                <a:off x="1908773" y="8107120"/>
                <a:ext cx="125730" cy="213360"/>
              </a:xfrm>
              <a:prstGeom prst="chevron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accent6"/>
                  </a:solidFill>
                </a:endParaRPr>
              </a:p>
            </p:txBody>
          </p:sp>
        </p:grp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8CA85C5-6EF3-7643-F330-7C46F8551E47}"/>
              </a:ext>
            </a:extLst>
          </p:cNvPr>
          <p:cNvSpPr txBox="1"/>
          <p:nvPr/>
        </p:nvSpPr>
        <p:spPr>
          <a:xfrm>
            <a:off x="4640439" y="9704823"/>
            <a:ext cx="1792289" cy="402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ja-JP" altLang="en-US" sz="700" b="1" dirty="0"/>
              <a:t>くわしくは</a:t>
            </a:r>
            <a:endParaRPr lang="en-US" altLang="ja-JP" sz="700" b="1" dirty="0"/>
          </a:p>
          <a:p>
            <a:pPr algn="r">
              <a:lnSpc>
                <a:spcPct val="150000"/>
              </a:lnSpc>
            </a:pPr>
            <a:r>
              <a:rPr lang="ja-JP" altLang="en-US" sz="700" b="1" dirty="0"/>
              <a:t>こちらから</a:t>
            </a:r>
            <a:endParaRPr lang="en-US" altLang="ja-JP" sz="700" b="1" dirty="0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7E98DE26-0693-00EE-13BF-DFAF2E1835C4}"/>
              </a:ext>
            </a:extLst>
          </p:cNvPr>
          <p:cNvSpPr/>
          <p:nvPr/>
        </p:nvSpPr>
        <p:spPr>
          <a:xfrm>
            <a:off x="603030" y="8504288"/>
            <a:ext cx="3092250" cy="162963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F6D6A80-8C2A-B8EF-39D5-FA00D958F9B9}"/>
              </a:ext>
            </a:extLst>
          </p:cNvPr>
          <p:cNvSpPr/>
          <p:nvPr/>
        </p:nvSpPr>
        <p:spPr>
          <a:xfrm>
            <a:off x="427826" y="6219704"/>
            <a:ext cx="6728706" cy="1576577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61F743D-EE1D-DB7C-0A81-3F8F661515A4}"/>
              </a:ext>
            </a:extLst>
          </p:cNvPr>
          <p:cNvSpPr txBox="1"/>
          <p:nvPr/>
        </p:nvSpPr>
        <p:spPr>
          <a:xfrm>
            <a:off x="3692520" y="1621015"/>
            <a:ext cx="3388955" cy="7655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/>
              <a:t>表面に施されたコーティングで、傷つきにくく、さっと拭くだけで汚れも落ちる高い性能を実現。床暖房も使えるので、調理中のキッチンなどももっと快適に。</a:t>
            </a:r>
            <a:endParaRPr lang="en-US" altLang="ja-JP" sz="10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F347A15-86A0-9E03-9A24-9D615D6D0B63}"/>
              </a:ext>
            </a:extLst>
          </p:cNvPr>
          <p:cNvSpPr txBox="1"/>
          <p:nvPr/>
        </p:nvSpPr>
        <p:spPr>
          <a:xfrm>
            <a:off x="3692520" y="1387189"/>
            <a:ext cx="357505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b="1" u="sng" dirty="0"/>
              <a:t>べリティスフロアー トリプルコート 石目</a:t>
            </a:r>
            <a:endParaRPr lang="en-US" altLang="ja-JP" sz="1400" b="1" u="sng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188F9F2-878A-76B6-9244-DFEB58998A0D}"/>
              </a:ext>
            </a:extLst>
          </p:cNvPr>
          <p:cNvSpPr txBox="1"/>
          <p:nvPr/>
        </p:nvSpPr>
        <p:spPr>
          <a:xfrm>
            <a:off x="3692519" y="1094604"/>
            <a:ext cx="3575055" cy="303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b="1" dirty="0"/>
              <a:t>石の表情を緻密に再現。傷や汚れにも強い“シート”床材</a:t>
            </a:r>
            <a:endParaRPr lang="en-US" altLang="ja-JP" sz="1000" b="1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52FAD2C-57C9-F3E9-AEE0-6766995B8640}"/>
              </a:ext>
            </a:extLst>
          </p:cNvPr>
          <p:cNvSpPr txBox="1"/>
          <p:nvPr/>
        </p:nvSpPr>
        <p:spPr>
          <a:xfrm>
            <a:off x="3692520" y="4169675"/>
            <a:ext cx="3388955" cy="7655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/>
              <a:t>原料に天然の石灰石を採用。石の質感を楽しめるうえ、割れにくさ、汚れにくさも両立。床暖房にまで対応可能な高機能の石目フローリングです。</a:t>
            </a:r>
            <a:endParaRPr lang="en-US" altLang="ja-JP" sz="10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A1B63F3-542C-E511-4B97-41EF865FE454}"/>
              </a:ext>
            </a:extLst>
          </p:cNvPr>
          <p:cNvSpPr txBox="1"/>
          <p:nvPr/>
        </p:nvSpPr>
        <p:spPr>
          <a:xfrm>
            <a:off x="3692520" y="3944807"/>
            <a:ext cx="329216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b="1" u="sng" dirty="0"/>
              <a:t>ラピスタイルフロアー </a:t>
            </a:r>
            <a:r>
              <a:rPr lang="en-US" altLang="ja-JP" sz="1400" b="1" u="sng" dirty="0"/>
              <a:t>3</a:t>
            </a:r>
            <a:r>
              <a:rPr lang="ja-JP" altLang="en-US" sz="1400" b="1" u="sng" dirty="0"/>
              <a:t>尺長</a:t>
            </a:r>
            <a:endParaRPr lang="en-US" altLang="ja-JP" sz="1400" b="1" u="sng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883D57FC-F227-C477-7B0F-468D1DD48306}"/>
              </a:ext>
            </a:extLst>
          </p:cNvPr>
          <p:cNvSpPr/>
          <p:nvPr/>
        </p:nvSpPr>
        <p:spPr>
          <a:xfrm>
            <a:off x="3779836" y="2479035"/>
            <a:ext cx="3385554" cy="2288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26673DE-CEFF-4627-A7D9-22530B7F2FDC}"/>
              </a:ext>
            </a:extLst>
          </p:cNvPr>
          <p:cNvSpPr txBox="1"/>
          <p:nvPr/>
        </p:nvSpPr>
        <p:spPr>
          <a:xfrm>
            <a:off x="3692520" y="3652222"/>
            <a:ext cx="3464012" cy="303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b="1" dirty="0"/>
              <a:t>汚れに強く、床暖房にも対応する“石質”素材の床</a:t>
            </a:r>
            <a:endParaRPr lang="en-US" altLang="ja-JP" sz="1000" b="1" dirty="0"/>
          </a:p>
        </p:txBody>
      </p:sp>
      <p:pic>
        <p:nvPicPr>
          <p:cNvPr id="124" name="Picture 28">
            <a:extLst>
              <a:ext uri="{FF2B5EF4-FFF2-40B4-BE49-F238E27FC236}">
                <a16:creationId xmlns:a16="http://schemas.microsoft.com/office/drawing/2014/main" id="{DB97D85C-1AA2-DA91-974A-B00F7AE90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2542" y="1087009"/>
            <a:ext cx="3268074" cy="244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697CD49-08EF-E375-678A-1D7345852831}"/>
              </a:ext>
            </a:extLst>
          </p:cNvPr>
          <p:cNvSpPr txBox="1"/>
          <p:nvPr/>
        </p:nvSpPr>
        <p:spPr>
          <a:xfrm>
            <a:off x="3779837" y="2489554"/>
            <a:ext cx="3388955" cy="21544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ja-JP" altLang="en-US" sz="800" b="1" dirty="0"/>
              <a:t>色柄ラインアップ</a:t>
            </a:r>
            <a:endParaRPr lang="en-US" altLang="ja-JP" sz="800" b="1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A5573D5-E05A-5486-0F81-C4A68CC2F5A4}"/>
              </a:ext>
            </a:extLst>
          </p:cNvPr>
          <p:cNvSpPr txBox="1"/>
          <p:nvPr/>
        </p:nvSpPr>
        <p:spPr>
          <a:xfrm>
            <a:off x="3779838" y="3245419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グレー</a:t>
            </a:r>
            <a:endParaRPr lang="en-US" altLang="ja-JP" sz="600" b="1" dirty="0"/>
          </a:p>
          <a:p>
            <a:r>
              <a:rPr lang="ja-JP" altLang="en-US" sz="600" b="1" dirty="0"/>
              <a:t>チェッポ柄</a:t>
            </a:r>
            <a:endParaRPr lang="en-US" altLang="ja-JP" sz="6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C7B52F0-36EF-DEDA-50FF-16E63F1FAB09}"/>
              </a:ext>
            </a:extLst>
          </p:cNvPr>
          <p:cNvSpPr txBox="1"/>
          <p:nvPr/>
        </p:nvSpPr>
        <p:spPr>
          <a:xfrm>
            <a:off x="4461648" y="3245419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グレー</a:t>
            </a:r>
            <a:endParaRPr lang="en-US" altLang="ja-JP" sz="600" b="1" dirty="0"/>
          </a:p>
          <a:p>
            <a:r>
              <a:rPr lang="ja-JP" altLang="en-US" sz="600" b="1" dirty="0"/>
              <a:t>コンク柄</a:t>
            </a:r>
            <a:endParaRPr lang="en-US" altLang="ja-JP" sz="6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0A3BF89B-B7C5-6100-D6D6-1963C09E21F6}"/>
              </a:ext>
            </a:extLst>
          </p:cNvPr>
          <p:cNvSpPr txBox="1"/>
          <p:nvPr/>
        </p:nvSpPr>
        <p:spPr>
          <a:xfrm>
            <a:off x="5150987" y="3245419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ベージュ</a:t>
            </a:r>
            <a:endParaRPr lang="en-US" altLang="ja-JP" sz="600" b="1" dirty="0"/>
          </a:p>
          <a:p>
            <a:r>
              <a:rPr lang="ja-JP" altLang="en-US" sz="600" b="1" dirty="0"/>
              <a:t>セルぺ柄</a:t>
            </a:r>
            <a:endParaRPr lang="en-US" altLang="ja-JP" sz="600" b="1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5545AD6-005F-7C99-B9A1-8262BC401B36}"/>
              </a:ext>
            </a:extLst>
          </p:cNvPr>
          <p:cNvSpPr txBox="1"/>
          <p:nvPr/>
        </p:nvSpPr>
        <p:spPr>
          <a:xfrm>
            <a:off x="5840326" y="3245419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ペールグレー</a:t>
            </a:r>
            <a:endParaRPr lang="en-US" altLang="ja-JP" sz="600" b="1" dirty="0"/>
          </a:p>
          <a:p>
            <a:r>
              <a:rPr lang="ja-JP" altLang="en-US" sz="600" b="1" dirty="0"/>
              <a:t>ライム柄</a:t>
            </a:r>
            <a:endParaRPr lang="en-US" altLang="ja-JP" sz="600" b="1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E4F2965A-CF20-A283-593A-E81736C39160}"/>
              </a:ext>
            </a:extLst>
          </p:cNvPr>
          <p:cNvSpPr txBox="1"/>
          <p:nvPr/>
        </p:nvSpPr>
        <p:spPr>
          <a:xfrm>
            <a:off x="6525641" y="3245419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ホワイト</a:t>
            </a:r>
            <a:endParaRPr lang="en-US" altLang="ja-JP" sz="600" b="1" dirty="0"/>
          </a:p>
          <a:p>
            <a:r>
              <a:rPr lang="ja-JP" altLang="en-US" sz="600" b="1" dirty="0"/>
              <a:t>オニックス柄</a:t>
            </a:r>
            <a:endParaRPr lang="en-US" altLang="ja-JP" sz="600" b="1" dirty="0"/>
          </a:p>
        </p:txBody>
      </p:sp>
      <p:sp>
        <p:nvSpPr>
          <p:cNvPr id="2073" name="正方形/長方形 2072">
            <a:extLst>
              <a:ext uri="{FF2B5EF4-FFF2-40B4-BE49-F238E27FC236}">
                <a16:creationId xmlns:a16="http://schemas.microsoft.com/office/drawing/2014/main" id="{2687683F-B1D0-42B7-9999-EA19170642D3}"/>
              </a:ext>
            </a:extLst>
          </p:cNvPr>
          <p:cNvSpPr/>
          <p:nvPr/>
        </p:nvSpPr>
        <p:spPr>
          <a:xfrm>
            <a:off x="3776434" y="5327491"/>
            <a:ext cx="645505" cy="496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4" name="正方形/長方形 2073">
            <a:extLst>
              <a:ext uri="{FF2B5EF4-FFF2-40B4-BE49-F238E27FC236}">
                <a16:creationId xmlns:a16="http://schemas.microsoft.com/office/drawing/2014/main" id="{E44FA61F-8941-E0D9-C9B5-DBF54D84ED68}"/>
              </a:ext>
            </a:extLst>
          </p:cNvPr>
          <p:cNvSpPr/>
          <p:nvPr/>
        </p:nvSpPr>
        <p:spPr>
          <a:xfrm>
            <a:off x="4463711" y="5327491"/>
            <a:ext cx="645505" cy="496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5" name="正方形/長方形 2074">
            <a:extLst>
              <a:ext uri="{FF2B5EF4-FFF2-40B4-BE49-F238E27FC236}">
                <a16:creationId xmlns:a16="http://schemas.microsoft.com/office/drawing/2014/main" id="{5F0EACE8-D11C-F12A-AA62-58ACE160B670}"/>
              </a:ext>
            </a:extLst>
          </p:cNvPr>
          <p:cNvSpPr/>
          <p:nvPr/>
        </p:nvSpPr>
        <p:spPr>
          <a:xfrm>
            <a:off x="5149356" y="5327491"/>
            <a:ext cx="645505" cy="496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261F4A02-51FC-E50D-649A-8202A1FE634A}"/>
              </a:ext>
            </a:extLst>
          </p:cNvPr>
          <p:cNvSpPr/>
          <p:nvPr/>
        </p:nvSpPr>
        <p:spPr>
          <a:xfrm>
            <a:off x="3779836" y="5051586"/>
            <a:ext cx="3385554" cy="2288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345A7F98-DF25-95B7-29A2-0E0695617072}"/>
              </a:ext>
            </a:extLst>
          </p:cNvPr>
          <p:cNvSpPr txBox="1"/>
          <p:nvPr/>
        </p:nvSpPr>
        <p:spPr>
          <a:xfrm>
            <a:off x="3779837" y="5062105"/>
            <a:ext cx="3388955" cy="21544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ja-JP" altLang="en-US" sz="800" b="1" dirty="0"/>
              <a:t>色柄ラインアップ</a:t>
            </a:r>
            <a:endParaRPr lang="en-US" altLang="ja-JP" sz="800" b="1" dirty="0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EB44B350-F5CB-5301-6D8C-2019B2ECA4CB}"/>
              </a:ext>
            </a:extLst>
          </p:cNvPr>
          <p:cNvSpPr txBox="1"/>
          <p:nvPr/>
        </p:nvSpPr>
        <p:spPr>
          <a:xfrm>
            <a:off x="3779838" y="5817970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スレート</a:t>
            </a:r>
            <a:endParaRPr lang="en-US" altLang="ja-JP" sz="600" b="1" dirty="0"/>
          </a:p>
          <a:p>
            <a:r>
              <a:rPr lang="ja-JP" altLang="en-US" sz="600" b="1" dirty="0"/>
              <a:t>ブラック</a:t>
            </a:r>
            <a:endParaRPr lang="en-US" altLang="ja-JP" sz="600" b="1" dirty="0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3A7EC82D-E18D-E509-4CEA-EF7238282877}"/>
              </a:ext>
            </a:extLst>
          </p:cNvPr>
          <p:cNvSpPr txBox="1"/>
          <p:nvPr/>
        </p:nvSpPr>
        <p:spPr>
          <a:xfrm>
            <a:off x="4461648" y="5817970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モルタル</a:t>
            </a:r>
            <a:endParaRPr lang="en-US" altLang="ja-JP" sz="600" b="1" dirty="0"/>
          </a:p>
          <a:p>
            <a:r>
              <a:rPr lang="ja-JP" altLang="en-US" sz="600" b="1" dirty="0"/>
              <a:t>グレー</a:t>
            </a:r>
            <a:endParaRPr lang="en-US" altLang="ja-JP" sz="600" b="1" dirty="0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37140F1-A74F-4208-1A18-08F5C97531D5}"/>
              </a:ext>
            </a:extLst>
          </p:cNvPr>
          <p:cNvSpPr txBox="1"/>
          <p:nvPr/>
        </p:nvSpPr>
        <p:spPr>
          <a:xfrm>
            <a:off x="5150987" y="5817970"/>
            <a:ext cx="642102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00" b="1" dirty="0"/>
              <a:t>ライム</a:t>
            </a:r>
            <a:endParaRPr lang="en-US" altLang="ja-JP" sz="600" b="1" dirty="0"/>
          </a:p>
          <a:p>
            <a:r>
              <a:rPr lang="ja-JP" altLang="en-US" sz="600" b="1" dirty="0"/>
              <a:t>ホワイト</a:t>
            </a:r>
            <a:endParaRPr lang="en-US" altLang="ja-JP" sz="600" b="1" dirty="0"/>
          </a:p>
        </p:txBody>
      </p:sp>
      <p:pic>
        <p:nvPicPr>
          <p:cNvPr id="81" name="Picture 6">
            <a:extLst>
              <a:ext uri="{FF2B5EF4-FFF2-40B4-BE49-F238E27FC236}">
                <a16:creationId xmlns:a16="http://schemas.microsoft.com/office/drawing/2014/main" id="{4E879023-DC07-1835-6724-67C2C4D19C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3016" y="3644401"/>
            <a:ext cx="3259227" cy="245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85F559E0-7FDE-1071-70E7-DBDFB3E1EC37}"/>
              </a:ext>
            </a:extLst>
          </p:cNvPr>
          <p:cNvSpPr txBox="1"/>
          <p:nvPr/>
        </p:nvSpPr>
        <p:spPr>
          <a:xfrm>
            <a:off x="3771589" y="6641189"/>
            <a:ext cx="349598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b="1" u="sng" dirty="0"/>
              <a:t>床見切縁（金属製）</a:t>
            </a:r>
            <a:endParaRPr lang="en-US" altLang="ja-JP" sz="1400" b="1" u="sng" dirty="0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B6BC3C65-E44E-F7BD-5156-96A9F2B79C67}"/>
              </a:ext>
            </a:extLst>
          </p:cNvPr>
          <p:cNvSpPr txBox="1"/>
          <p:nvPr/>
        </p:nvSpPr>
        <p:spPr>
          <a:xfrm>
            <a:off x="3692520" y="6348604"/>
            <a:ext cx="3464012" cy="3039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b="1" dirty="0"/>
              <a:t>「木目</a:t>
            </a:r>
            <a:r>
              <a:rPr lang="en-US" altLang="ja-JP" sz="1000" b="1" dirty="0"/>
              <a:t>×</a:t>
            </a:r>
            <a:r>
              <a:rPr lang="ja-JP" altLang="en-US" sz="1000" b="1" dirty="0"/>
              <a:t>石目」などの“異素材</a:t>
            </a:r>
            <a:r>
              <a:rPr lang="en-US" altLang="ja-JP" sz="1000" b="1" dirty="0"/>
              <a:t>MIX</a:t>
            </a:r>
            <a:r>
              <a:rPr lang="ja-JP" altLang="en-US" sz="1000" b="1" dirty="0"/>
              <a:t>”スタイルにおすすめ</a:t>
            </a:r>
            <a:endParaRPr lang="en-US" altLang="ja-JP" sz="1000" b="1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EF5A72F9-C6D4-6E64-8175-D9C1B1AF523B}"/>
              </a:ext>
            </a:extLst>
          </p:cNvPr>
          <p:cNvSpPr txBox="1"/>
          <p:nvPr/>
        </p:nvSpPr>
        <p:spPr>
          <a:xfrm>
            <a:off x="3771589" y="6867364"/>
            <a:ext cx="3309886" cy="7655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/>
              <a:t>光沢感の少ないマットな質感で、</a:t>
            </a:r>
            <a:r>
              <a:rPr lang="en-US" altLang="ja-JP" sz="1000" dirty="0"/>
              <a:t>2</a:t>
            </a:r>
            <a:r>
              <a:rPr lang="ja-JP" altLang="en-US" sz="1000" dirty="0"/>
              <a:t>つの床の境界を</a:t>
            </a:r>
            <a:endParaRPr lang="en-US" altLang="ja-JP" sz="1000" dirty="0"/>
          </a:p>
          <a:p>
            <a:pPr>
              <a:lnSpc>
                <a:spcPct val="150000"/>
              </a:lnSpc>
            </a:pPr>
            <a:r>
              <a:rPr lang="ja-JP" altLang="en-US" sz="1000" dirty="0"/>
              <a:t>目立たずにすっきりと納められます。</a:t>
            </a:r>
            <a:r>
              <a:rPr lang="en-US" altLang="ja-JP" sz="1000" dirty="0"/>
              <a:t>LDK</a:t>
            </a:r>
            <a:r>
              <a:rPr lang="ja-JP" altLang="en-US" sz="1000" dirty="0"/>
              <a:t>などでの</a:t>
            </a:r>
            <a:endParaRPr lang="en-US" altLang="ja-JP" sz="1000" dirty="0"/>
          </a:p>
          <a:p>
            <a:pPr>
              <a:lnSpc>
                <a:spcPct val="150000"/>
              </a:lnSpc>
            </a:pPr>
            <a:r>
              <a:rPr lang="ja-JP" altLang="en-US" sz="1000" dirty="0"/>
              <a:t>石目調フローリングのアクセント使いにぴったりです。</a:t>
            </a:r>
            <a:endParaRPr lang="en-US" altLang="ja-JP" sz="1000" dirty="0"/>
          </a:p>
        </p:txBody>
      </p:sp>
      <p:pic>
        <p:nvPicPr>
          <p:cNvPr id="87" name="Picture 8">
            <a:extLst>
              <a:ext uri="{FF2B5EF4-FFF2-40B4-BE49-F238E27FC236}">
                <a16:creationId xmlns:a16="http://schemas.microsoft.com/office/drawing/2014/main" id="{52FE4138-63B8-0D16-401B-318D8056C9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/>
          <a:stretch/>
        </p:blipFill>
        <p:spPr bwMode="auto">
          <a:xfrm>
            <a:off x="504920" y="6291854"/>
            <a:ext cx="3179074" cy="143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87" name="グループ化 2086">
            <a:extLst>
              <a:ext uri="{FF2B5EF4-FFF2-40B4-BE49-F238E27FC236}">
                <a16:creationId xmlns:a16="http://schemas.microsoft.com/office/drawing/2014/main" id="{E76174CE-8F01-8A65-EF39-6A1FBF5CE238}"/>
              </a:ext>
            </a:extLst>
          </p:cNvPr>
          <p:cNvGrpSpPr/>
          <p:nvPr/>
        </p:nvGrpSpPr>
        <p:grpSpPr>
          <a:xfrm>
            <a:off x="2279091" y="7155938"/>
            <a:ext cx="792721" cy="135164"/>
            <a:chOff x="2279091" y="7210621"/>
            <a:chExt cx="792721" cy="135164"/>
          </a:xfrm>
        </p:grpSpPr>
        <p:sp>
          <p:nvSpPr>
            <p:cNvPr id="89" name="フリーフォーム: 図形 88">
              <a:extLst>
                <a:ext uri="{FF2B5EF4-FFF2-40B4-BE49-F238E27FC236}">
                  <a16:creationId xmlns:a16="http://schemas.microsoft.com/office/drawing/2014/main" id="{7CF972D8-E555-4FA1-1C1A-5D4129E72110}"/>
                </a:ext>
              </a:extLst>
            </p:cNvPr>
            <p:cNvSpPr/>
            <p:nvPr/>
          </p:nvSpPr>
          <p:spPr>
            <a:xfrm flipV="1">
              <a:off x="2321783" y="7260401"/>
              <a:ext cx="750029" cy="85384"/>
            </a:xfrm>
            <a:custGeom>
              <a:avLst/>
              <a:gdLst>
                <a:gd name="connsiteX0" fmla="*/ 914400 w 914400"/>
                <a:gd name="connsiteY0" fmla="*/ 0 h 233362"/>
                <a:gd name="connsiteX1" fmla="*/ 285750 w 914400"/>
                <a:gd name="connsiteY1" fmla="*/ 0 h 233362"/>
                <a:gd name="connsiteX2" fmla="*/ 0 w 914400"/>
                <a:gd name="connsiteY2" fmla="*/ 233362 h 233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4400" h="233362">
                  <a:moveTo>
                    <a:pt x="914400" y="0"/>
                  </a:moveTo>
                  <a:lnTo>
                    <a:pt x="285750" y="0"/>
                  </a:lnTo>
                  <a:lnTo>
                    <a:pt x="0" y="233362"/>
                  </a:lnTo>
                </a:path>
              </a:pathLst>
            </a:custGeom>
            <a:noFill/>
            <a:ln w="19050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96F02574-F71E-0A47-BCE2-880A57710212}"/>
                </a:ext>
              </a:extLst>
            </p:cNvPr>
            <p:cNvSpPr/>
            <p:nvPr/>
          </p:nvSpPr>
          <p:spPr>
            <a:xfrm>
              <a:off x="2279091" y="7210621"/>
              <a:ext cx="85384" cy="85384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88" name="グループ化 2087">
            <a:extLst>
              <a:ext uri="{FF2B5EF4-FFF2-40B4-BE49-F238E27FC236}">
                <a16:creationId xmlns:a16="http://schemas.microsoft.com/office/drawing/2014/main" id="{3C82E5F0-BBE5-C549-80DC-E28DE4B80BCC}"/>
              </a:ext>
            </a:extLst>
          </p:cNvPr>
          <p:cNvGrpSpPr/>
          <p:nvPr/>
        </p:nvGrpSpPr>
        <p:grpSpPr>
          <a:xfrm>
            <a:off x="2881970" y="6926921"/>
            <a:ext cx="786143" cy="758870"/>
            <a:chOff x="2863840" y="6950823"/>
            <a:chExt cx="786143" cy="758870"/>
          </a:xfrm>
        </p:grpSpPr>
        <p:pic>
          <p:nvPicPr>
            <p:cNvPr id="91" name="Picture 10">
              <a:extLst>
                <a:ext uri="{FF2B5EF4-FFF2-40B4-BE49-F238E27FC236}">
                  <a16:creationId xmlns:a16="http://schemas.microsoft.com/office/drawing/2014/main" id="{890C8916-1A93-C9BA-14AD-4077D4A098B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5317" b="-34554"/>
            <a:stretch/>
          </p:blipFill>
          <p:spPr bwMode="auto">
            <a:xfrm>
              <a:off x="2884092" y="6950823"/>
              <a:ext cx="728363" cy="728363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accent4"/>
              </a:solidFill>
            </a:ln>
          </p:spPr>
        </p:pic>
        <p:pic>
          <p:nvPicPr>
            <p:cNvPr id="94" name="図 93">
              <a:extLst>
                <a:ext uri="{FF2B5EF4-FFF2-40B4-BE49-F238E27FC236}">
                  <a16:creationId xmlns:a16="http://schemas.microsoft.com/office/drawing/2014/main" id="{25FE3640-631E-57F3-0523-C0396EE4D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t="72462"/>
            <a:stretch/>
          </p:blipFill>
          <p:spPr>
            <a:xfrm>
              <a:off x="2863840" y="7492322"/>
              <a:ext cx="748615" cy="206154"/>
            </a:xfrm>
            <a:prstGeom prst="rect">
              <a:avLst/>
            </a:prstGeom>
          </p:spPr>
        </p:pic>
        <p:sp>
          <p:nvSpPr>
            <p:cNvPr id="95" name="テキスト ボックス 8">
              <a:extLst>
                <a:ext uri="{FF2B5EF4-FFF2-40B4-BE49-F238E27FC236}">
                  <a16:creationId xmlns:a16="http://schemas.microsoft.com/office/drawing/2014/main" id="{04323EA7-6613-217E-62D5-8F4CAC9E8EB9}"/>
                </a:ext>
              </a:extLst>
            </p:cNvPr>
            <p:cNvSpPr txBox="1"/>
            <p:nvPr/>
          </p:nvSpPr>
          <p:spPr>
            <a:xfrm>
              <a:off x="2899954" y="7478861"/>
              <a:ext cx="75002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Check</a:t>
              </a:r>
              <a:r>
                <a:rPr kumimoji="1" lang="ja-JP" altLang="en-US" sz="9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！</a:t>
              </a: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74FA8B94-F441-56F5-5B92-D463E5C61AA8}"/>
              </a:ext>
            </a:extLst>
          </p:cNvPr>
          <p:cNvGrpSpPr/>
          <p:nvPr/>
        </p:nvGrpSpPr>
        <p:grpSpPr>
          <a:xfrm>
            <a:off x="3771589" y="5325747"/>
            <a:ext cx="2019869" cy="501367"/>
            <a:chOff x="-3529449" y="4063765"/>
            <a:chExt cx="10300255" cy="2556704"/>
          </a:xfrm>
        </p:grpSpPr>
        <p:pic>
          <p:nvPicPr>
            <p:cNvPr id="97" name="Picture 12">
              <a:extLst>
                <a:ext uri="{FF2B5EF4-FFF2-40B4-BE49-F238E27FC236}">
                  <a16:creationId xmlns:a16="http://schemas.microsoft.com/office/drawing/2014/main" id="{1D09E1B6-3AC1-D9A8-DE8D-D3C6D25516C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-1" y="4094163"/>
              <a:ext cx="3300054" cy="2503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14">
              <a:extLst>
                <a:ext uri="{FF2B5EF4-FFF2-40B4-BE49-F238E27FC236}">
                  <a16:creationId xmlns:a16="http://schemas.microsoft.com/office/drawing/2014/main" id="{F0114B56-72C6-FDD4-F451-B3F98FF97B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737"/>
            <a:stretch/>
          </p:blipFill>
          <p:spPr bwMode="auto">
            <a:xfrm>
              <a:off x="-3529449" y="4063765"/>
              <a:ext cx="3314241" cy="2556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16">
              <a:extLst>
                <a:ext uri="{FF2B5EF4-FFF2-40B4-BE49-F238E27FC236}">
                  <a16:creationId xmlns:a16="http://schemas.microsoft.com/office/drawing/2014/main" id="{CC97B8F1-47F4-8EEB-5D1D-07B80620B69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96428" y="4070354"/>
              <a:ext cx="3274378" cy="2503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9885AD17-02CC-D62D-1D97-B368F12AAF33}"/>
              </a:ext>
            </a:extLst>
          </p:cNvPr>
          <p:cNvSpPr txBox="1"/>
          <p:nvPr/>
        </p:nvSpPr>
        <p:spPr>
          <a:xfrm>
            <a:off x="424766" y="3218536"/>
            <a:ext cx="3259228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ja-JP" altLang="en-US" sz="800" b="1" dirty="0">
                <a:solidFill>
                  <a:schemeClr val="bg1"/>
                </a:solidFill>
              </a:rPr>
              <a:t>グレーコンク柄</a:t>
            </a:r>
            <a:endParaRPr lang="en-US" altLang="ja-JP" sz="800" b="1" dirty="0">
              <a:solidFill>
                <a:schemeClr val="bg1"/>
              </a:solidFill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000C8E2E-1D7A-9A5F-97FF-FC8576EBE93F}"/>
              </a:ext>
            </a:extLst>
          </p:cNvPr>
          <p:cNvSpPr txBox="1"/>
          <p:nvPr/>
        </p:nvSpPr>
        <p:spPr>
          <a:xfrm>
            <a:off x="424766" y="5783452"/>
            <a:ext cx="3259228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lnSpc>
                <a:spcPct val="150000"/>
              </a:lnSpc>
            </a:pPr>
            <a:r>
              <a:rPr lang="ja-JP" altLang="en-US" sz="800" b="1" dirty="0">
                <a:solidFill>
                  <a:schemeClr val="bg1"/>
                </a:solidFill>
              </a:rPr>
              <a:t>モルタルグレー</a:t>
            </a:r>
            <a:endParaRPr lang="en-US" altLang="ja-JP" sz="800" b="1" dirty="0">
              <a:solidFill>
                <a:schemeClr val="bg1"/>
              </a:solidFill>
            </a:endParaRPr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693D4757-29DF-0E98-FAD3-169076671217}"/>
              </a:ext>
            </a:extLst>
          </p:cNvPr>
          <p:cNvGrpSpPr/>
          <p:nvPr/>
        </p:nvGrpSpPr>
        <p:grpSpPr>
          <a:xfrm>
            <a:off x="3778067" y="2752552"/>
            <a:ext cx="3384973" cy="492366"/>
            <a:chOff x="-1188364" y="4389436"/>
            <a:chExt cx="16185596" cy="2354297"/>
          </a:xfrm>
        </p:grpSpPr>
        <p:pic>
          <p:nvPicPr>
            <p:cNvPr id="115" name="Picture 18">
              <a:extLst>
                <a:ext uri="{FF2B5EF4-FFF2-40B4-BE49-F238E27FC236}">
                  <a16:creationId xmlns:a16="http://schemas.microsoft.com/office/drawing/2014/main" id="{E5983B00-5C1B-3176-B813-9B9E37DFAB2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6200000">
              <a:off x="12285280" y="4020554"/>
              <a:ext cx="2337351" cy="30865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6" name="Picture 20">
              <a:extLst>
                <a:ext uri="{FF2B5EF4-FFF2-40B4-BE49-F238E27FC236}">
                  <a16:creationId xmlns:a16="http://schemas.microsoft.com/office/drawing/2014/main" id="{F16E890A-DE13-6439-29FF-59F7D80B52B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6200000">
              <a:off x="-834274" y="4035346"/>
              <a:ext cx="2354297" cy="30624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E60378EF-1FF3-8FFA-8814-2DE74E92E002}"/>
              </a:ext>
            </a:extLst>
          </p:cNvPr>
          <p:cNvGrpSpPr/>
          <p:nvPr/>
        </p:nvGrpSpPr>
        <p:grpSpPr>
          <a:xfrm>
            <a:off x="4466983" y="2756926"/>
            <a:ext cx="2013193" cy="496189"/>
            <a:chOff x="0" y="4707246"/>
            <a:chExt cx="5138655" cy="1266517"/>
          </a:xfrm>
        </p:grpSpPr>
        <p:pic>
          <p:nvPicPr>
            <p:cNvPr id="118" name="Picture 22">
              <a:extLst>
                <a:ext uri="{FF2B5EF4-FFF2-40B4-BE49-F238E27FC236}">
                  <a16:creationId xmlns:a16="http://schemas.microsoft.com/office/drawing/2014/main" id="{9CCA08C6-3937-F179-E9CA-679F7432E75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0" y="4716463"/>
              <a:ext cx="1638959" cy="1257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9" name="Picture 24">
              <a:extLst>
                <a:ext uri="{FF2B5EF4-FFF2-40B4-BE49-F238E27FC236}">
                  <a16:creationId xmlns:a16="http://schemas.microsoft.com/office/drawing/2014/main" id="{A9C6E134-793A-92D0-8160-BD792FC3A28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745914" y="4716859"/>
              <a:ext cx="1634796" cy="12525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0" name="Picture 26">
              <a:extLst>
                <a:ext uri="{FF2B5EF4-FFF2-40B4-BE49-F238E27FC236}">
                  <a16:creationId xmlns:a16="http://schemas.microsoft.com/office/drawing/2014/main" id="{80C3877C-5773-85CD-5B4A-F7E469CB68A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500273" y="4707246"/>
              <a:ext cx="1638382" cy="12525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7E021FD9-26A8-A707-0FA2-6E868B0AACCF}"/>
              </a:ext>
            </a:extLst>
          </p:cNvPr>
          <p:cNvSpPr txBox="1"/>
          <p:nvPr/>
        </p:nvSpPr>
        <p:spPr>
          <a:xfrm>
            <a:off x="3771589" y="8503924"/>
            <a:ext cx="3309886" cy="7655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00" dirty="0"/>
              <a:t>アプリを起動してカメラをかざすと、お部屋で床材のシミュレーションが可能。インテリアとの組み合わせもチェックできる他、商品サンプルも請求可能です。</a:t>
            </a:r>
            <a:endParaRPr lang="en-US" altLang="ja-JP" sz="1000" dirty="0"/>
          </a:p>
        </p:txBody>
      </p:sp>
      <p:grpSp>
        <p:nvGrpSpPr>
          <p:cNvPr id="2082" name="グループ化 2081">
            <a:extLst>
              <a:ext uri="{FF2B5EF4-FFF2-40B4-BE49-F238E27FC236}">
                <a16:creationId xmlns:a16="http://schemas.microsoft.com/office/drawing/2014/main" id="{407C0476-0E26-0173-4C31-E5B79B375444}"/>
              </a:ext>
            </a:extLst>
          </p:cNvPr>
          <p:cNvGrpSpPr/>
          <p:nvPr/>
        </p:nvGrpSpPr>
        <p:grpSpPr>
          <a:xfrm>
            <a:off x="1161799" y="8621394"/>
            <a:ext cx="1980476" cy="1396056"/>
            <a:chOff x="1221471" y="8621394"/>
            <a:chExt cx="1980476" cy="1396056"/>
          </a:xfrm>
        </p:grpSpPr>
        <p:pic>
          <p:nvPicPr>
            <p:cNvPr id="126" name="Picture 30" descr="フローリングARアプリ">
              <a:extLst>
                <a:ext uri="{FF2B5EF4-FFF2-40B4-BE49-F238E27FC236}">
                  <a16:creationId xmlns:a16="http://schemas.microsoft.com/office/drawing/2014/main" id="{E94ED9B7-1803-039B-287A-54DD6F7F15F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221471" y="8624126"/>
              <a:ext cx="693261" cy="13933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0" name="Picture 32" descr="アプリ画面">
              <a:extLst>
                <a:ext uri="{FF2B5EF4-FFF2-40B4-BE49-F238E27FC236}">
                  <a16:creationId xmlns:a16="http://schemas.microsoft.com/office/drawing/2014/main" id="{8577701E-C094-6028-6347-2DCEEA2862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533173" y="8621394"/>
              <a:ext cx="668774" cy="1393324"/>
            </a:xfrm>
            <a:prstGeom prst="roundRect">
              <a:avLst>
                <a:gd name="adj" fmla="val 12205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81" name="二等辺三角形 2080">
              <a:extLst>
                <a:ext uri="{FF2B5EF4-FFF2-40B4-BE49-F238E27FC236}">
                  <a16:creationId xmlns:a16="http://schemas.microsoft.com/office/drawing/2014/main" id="{36025379-3C61-7530-AAD8-23E4736C9647}"/>
                </a:ext>
              </a:extLst>
            </p:cNvPr>
            <p:cNvSpPr/>
            <p:nvPr/>
          </p:nvSpPr>
          <p:spPr>
            <a:xfrm rot="5400000">
              <a:off x="2117840" y="9223501"/>
              <a:ext cx="225705" cy="194573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2084" name="Picture 34">
            <a:extLst>
              <a:ext uri="{FF2B5EF4-FFF2-40B4-BE49-F238E27FC236}">
                <a16:creationId xmlns:a16="http://schemas.microsoft.com/office/drawing/2014/main" id="{DC1D245B-1AEC-B4D0-8594-B82038A79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150" y="9571382"/>
            <a:ext cx="543760" cy="543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00" name="グループ化 2099">
            <a:extLst>
              <a:ext uri="{FF2B5EF4-FFF2-40B4-BE49-F238E27FC236}">
                <a16:creationId xmlns:a16="http://schemas.microsoft.com/office/drawing/2014/main" id="{741E9DD6-ED1E-9675-3AED-FD050CBAE0B1}"/>
              </a:ext>
            </a:extLst>
          </p:cNvPr>
          <p:cNvGrpSpPr/>
          <p:nvPr/>
        </p:nvGrpSpPr>
        <p:grpSpPr>
          <a:xfrm>
            <a:off x="5382268" y="129970"/>
            <a:ext cx="1752421" cy="729881"/>
            <a:chOff x="5382268" y="129970"/>
            <a:chExt cx="1752421" cy="729881"/>
          </a:xfrm>
        </p:grpSpPr>
        <p:grpSp>
          <p:nvGrpSpPr>
            <p:cNvPr id="2094" name="グループ化 2093">
              <a:extLst>
                <a:ext uri="{FF2B5EF4-FFF2-40B4-BE49-F238E27FC236}">
                  <a16:creationId xmlns:a16="http://schemas.microsoft.com/office/drawing/2014/main" id="{4D0F6ED1-DB09-F7E9-D6DF-6CB8506E27B7}"/>
                </a:ext>
              </a:extLst>
            </p:cNvPr>
            <p:cNvGrpSpPr/>
            <p:nvPr/>
          </p:nvGrpSpPr>
          <p:grpSpPr>
            <a:xfrm>
              <a:off x="5382268" y="129970"/>
              <a:ext cx="994515" cy="725887"/>
              <a:chOff x="5382268" y="177273"/>
              <a:chExt cx="994515" cy="725887"/>
            </a:xfrm>
          </p:grpSpPr>
          <p:sp>
            <p:nvSpPr>
              <p:cNvPr id="2095" name="テキスト ボックス 43">
                <a:extLst>
                  <a:ext uri="{FF2B5EF4-FFF2-40B4-BE49-F238E27FC236}">
                    <a16:creationId xmlns:a16="http://schemas.microsoft.com/office/drawing/2014/main" id="{009AE4AC-2B45-C53C-FE66-CC65A8C058F9}"/>
                  </a:ext>
                </a:extLst>
              </p:cNvPr>
              <p:cNvSpPr txBox="1"/>
              <p:nvPr/>
            </p:nvSpPr>
            <p:spPr>
              <a:xfrm>
                <a:off x="5391151" y="289123"/>
                <a:ext cx="985632" cy="4962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>
                  <a:lnSpc>
                    <a:spcPct val="150000"/>
                  </a:lnSpc>
                </a:pPr>
                <a:r>
                  <a:rPr lang="ja-JP" altLang="en-US" sz="600" b="1" dirty="0"/>
                  <a:t>パナソニックの</a:t>
                </a:r>
                <a:endParaRPr lang="en-US" altLang="ja-JP" sz="600" b="1" dirty="0"/>
              </a:p>
              <a:p>
                <a:pPr algn="r">
                  <a:lnSpc>
                    <a:spcPct val="150000"/>
                  </a:lnSpc>
                </a:pPr>
                <a:r>
                  <a:rPr lang="ja-JP" altLang="en-US" sz="600" b="1" dirty="0"/>
                  <a:t>フローリングについて</a:t>
                </a:r>
                <a:endParaRPr lang="en-US" altLang="ja-JP" sz="600" b="1" dirty="0"/>
              </a:p>
              <a:p>
                <a:pPr algn="r">
                  <a:lnSpc>
                    <a:spcPct val="150000"/>
                  </a:lnSpc>
                </a:pPr>
                <a:r>
                  <a:rPr lang="ja-JP" altLang="en-US" sz="600" b="1" dirty="0"/>
                  <a:t>くわしくはこちら</a:t>
                </a:r>
                <a:endParaRPr lang="en-US" altLang="ja-JP" sz="600" b="1" dirty="0"/>
              </a:p>
            </p:txBody>
          </p:sp>
          <p:cxnSp>
            <p:nvCxnSpPr>
              <p:cNvPr id="2097" name="直線コネクタ 2096">
                <a:extLst>
                  <a:ext uri="{FF2B5EF4-FFF2-40B4-BE49-F238E27FC236}">
                    <a16:creationId xmlns:a16="http://schemas.microsoft.com/office/drawing/2014/main" id="{2EAE2F49-0566-C1FC-E94C-0017CF8C2F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82268" y="177273"/>
                <a:ext cx="0" cy="725887"/>
              </a:xfrm>
              <a:prstGeom prst="line">
                <a:avLst/>
              </a:prstGeom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099" name="Picture 36">
              <a:extLst>
                <a:ext uri="{FF2B5EF4-FFF2-40B4-BE49-F238E27FC236}">
                  <a16:creationId xmlns:a16="http://schemas.microsoft.com/office/drawing/2014/main" id="{8F6FB65C-7BA9-4A08-73EE-83D80584AB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8802" y="133964"/>
              <a:ext cx="725887" cy="725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59712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3E0A3D33-E7EC-4C52-A0B4-79A718557481}" vid="{4D30E487-3AC7-4276-83EF-5A2B84D4167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40151c3-cbc2-4a6a-b8f5-c7245eb9de5d">
      <Terms xmlns="http://schemas.microsoft.com/office/infopath/2007/PartnerControls"/>
    </lcf76f155ced4ddcb4097134ff3c332f>
    <TaxCatchAll xmlns="507e9f54-a93f-44b1-beb0-821c61aa5389" xsi:nil="true"/>
    <_x65e5__x6642_ xmlns="740151c3-cbc2-4a6a-b8f5-c7245eb9de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CD2FBCBC1B24A4CAC0BE4C74FFF1029" ma:contentTypeVersion="16" ma:contentTypeDescription="新しいドキュメントを作成します。" ma:contentTypeScope="" ma:versionID="73c1e65b81a48e881bdcd06db9822b83">
  <xsd:schema xmlns:xsd="http://www.w3.org/2001/XMLSchema" xmlns:xs="http://www.w3.org/2001/XMLSchema" xmlns:p="http://schemas.microsoft.com/office/2006/metadata/properties" xmlns:ns2="740151c3-cbc2-4a6a-b8f5-c7245eb9de5d" xmlns:ns3="507e9f54-a93f-44b1-beb0-821c61aa5389" targetNamespace="http://schemas.microsoft.com/office/2006/metadata/properties" ma:root="true" ma:fieldsID="7f4393d84250bbe7dde5d2de277096b2" ns2:_="" ns3:_="">
    <xsd:import namespace="740151c3-cbc2-4a6a-b8f5-c7245eb9de5d"/>
    <xsd:import namespace="507e9f54-a93f-44b1-beb0-821c61aa53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_x65e5__x6642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0151c3-cbc2-4a6a-b8f5-c7245eb9d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12a35578-c673-4478-9490-9f1749c7fc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65e5__x6642_" ma:index="23" nillable="true" ma:displayName="日時" ma:format="DateTime" ma:internalName="_x65e5__x6642_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7e9f54-a93f-44b1-beb0-821c61aa538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c8386e6-daa3-4034-a660-d86354e323c6}" ma:internalName="TaxCatchAll" ma:showField="CatchAllData" ma:web="507e9f54-a93f-44b1-beb0-821c61aa53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7B4C51-3A20-4457-95EC-51A5EE4B8848}">
  <ds:schemaRefs>
    <ds:schemaRef ds:uri="http://schemas.microsoft.com/office/2006/documentManagement/types"/>
    <ds:schemaRef ds:uri="507e9f54-a93f-44b1-beb0-821c61aa5389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740151c3-cbc2-4a6a-b8f5-c7245eb9de5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6CA2D8-6995-4299-BB56-583F0B1101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0151c3-cbc2-4a6a-b8f5-c7245eb9de5d"/>
    <ds:schemaRef ds:uri="507e9f54-a93f-44b1-beb0-821c61aa53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88447E-6C5A-41CB-891D-42E9D2D120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タテ</Template>
  <TotalTime>11518</TotalTime>
  <Words>511</Words>
  <Application>Microsoft Office PowerPoint</Application>
  <PresentationFormat>ユーザー設定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HGS創英角ｺﾞｼｯｸUB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sawano</dc:creator>
  <cp:lastModifiedBy>山口 稜</cp:lastModifiedBy>
  <cp:revision>45</cp:revision>
  <cp:lastPrinted>2024-07-30T01:04:09Z</cp:lastPrinted>
  <dcterms:created xsi:type="dcterms:W3CDTF">2022-05-16T05:01:30Z</dcterms:created>
  <dcterms:modified xsi:type="dcterms:W3CDTF">2024-12-26T01:05:36Z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0x010100BCD2FBCBC1B24A4CAC0BE4C74FFF1029</vt:lpwstr>
  </property>
  <property fmtid="{D5CDD505-2E9C-101B-9397-08002B2CF9AE}" pid="3" name="MediaServiceImageTags">
    <vt:lpwstr/>
  </property>
</Properties>
</file>