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6" r:id="rId6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D9D9D9"/>
    <a:srgbClr val="D9D8D3"/>
    <a:srgbClr val="F1F0EE"/>
    <a:srgbClr val="000000"/>
    <a:srgbClr val="BD181F"/>
    <a:srgbClr val="F4F4F4"/>
    <a:srgbClr val="364FA0"/>
    <a:srgbClr val="D4CBC6"/>
    <a:srgbClr val="7C8CC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5F1C3-1172-4AB8-8EEE-3B9F15F46528}" v="1734" dt="2024-12-25T08:12:23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>
        <p:scale>
          <a:sx n="50" d="100"/>
          <a:sy n="50" d="100"/>
        </p:scale>
        <p:origin x="138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口 稜" userId="507df497-dcef-48cc-bc9d-5377eaa87e1a" providerId="ADAL" clId="{6382CD65-F168-48CB-9E92-A9E90E9246DE}"/>
    <pc:docChg chg="undo custSel addSld modSld sldOrd modMainMaster modSection">
      <pc:chgData name="山口 稜" userId="507df497-dcef-48cc-bc9d-5377eaa87e1a" providerId="ADAL" clId="{6382CD65-F168-48CB-9E92-A9E90E9246DE}" dt="2024-07-26T01:13:30.109" v="3311" actId="20577"/>
      <pc:docMkLst>
        <pc:docMk/>
      </pc:docMkLst>
      <pc:sldChg chg="addSp delSp modSp mod ord">
        <pc:chgData name="山口 稜" userId="507df497-dcef-48cc-bc9d-5377eaa87e1a" providerId="ADAL" clId="{6382CD65-F168-48CB-9E92-A9E90E9246DE}" dt="2024-07-25T09:25:20.582" v="110" actId="1076"/>
        <pc:sldMkLst>
          <pc:docMk/>
          <pc:sldMk cId="491702496" sldId="259"/>
        </pc:sldMkLst>
      </pc:sldChg>
      <pc:sldChg chg="addSp delSp modSp mod">
        <pc:chgData name="山口 稜" userId="507df497-dcef-48cc-bc9d-5377eaa87e1a" providerId="ADAL" clId="{6382CD65-F168-48CB-9E92-A9E90E9246DE}" dt="2024-07-26T01:13:08.586" v="3297"/>
        <pc:sldMkLst>
          <pc:docMk/>
          <pc:sldMk cId="759712782" sldId="260"/>
        </pc:sldMkLst>
      </pc:sldChg>
      <pc:sldChg chg="addSp delSp modSp add mod ord">
        <pc:chgData name="山口 稜" userId="507df497-dcef-48cc-bc9d-5377eaa87e1a" providerId="ADAL" clId="{6382CD65-F168-48CB-9E92-A9E90E9246DE}" dt="2024-07-26T01:13:30.109" v="3311" actId="20577"/>
        <pc:sldMkLst>
          <pc:docMk/>
          <pc:sldMk cId="681855139" sldId="263"/>
        </pc:sldMkLst>
      </pc:sldChg>
      <pc:sldChg chg="add">
        <pc:chgData name="山口 稜" userId="507df497-dcef-48cc-bc9d-5377eaa87e1a" providerId="ADAL" clId="{6382CD65-F168-48CB-9E92-A9E90E9246DE}" dt="2024-07-25T09:20:45.717" v="59"/>
        <pc:sldMkLst>
          <pc:docMk/>
          <pc:sldMk cId="4163633747" sldId="264"/>
        </pc:sldMkLst>
      </pc:sldChg>
      <pc:sldMasterChg chg="modSldLayout">
        <pc:chgData name="山口 稜" userId="507df497-dcef-48cc-bc9d-5377eaa87e1a" providerId="ADAL" clId="{6382CD65-F168-48CB-9E92-A9E90E9246DE}" dt="2024-07-25T10:33:51.500" v="2243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6382CD65-F168-48CB-9E92-A9E90E9246DE}" dt="2024-07-25T10:33:51.500" v="2243"/>
          <pc:sldLayoutMkLst>
            <pc:docMk/>
            <pc:sldMasterMk cId="5597435" sldId="2147483660"/>
            <pc:sldLayoutMk cId="3207956810" sldId="2147483661"/>
          </pc:sldLayoutMkLst>
        </pc:sldLayoutChg>
      </pc:sldMasterChg>
    </pc:docChg>
  </pc:docChgLst>
  <pc:docChgLst>
    <pc:chgData name="前田 陽一" userId="0cdbce8b-6e31-4be5-ad0b-be3844aa5162" providerId="ADAL" clId="{316DDDEC-C0CD-415F-9293-5CA6D904C98E}"/>
    <pc:docChg chg="undo custSel modSld modMainMaster">
      <pc:chgData name="前田 陽一" userId="0cdbce8b-6e31-4be5-ad0b-be3844aa5162" providerId="ADAL" clId="{316DDDEC-C0CD-415F-9293-5CA6D904C98E}" dt="2024-06-19T16:40:16.897" v="3540" actId="20577"/>
      <pc:docMkLst>
        <pc:docMk/>
      </pc:docMkLst>
      <pc:sldChg chg="addSp delSp modSp mod">
        <pc:chgData name="前田 陽一" userId="0cdbce8b-6e31-4be5-ad0b-be3844aa5162" providerId="ADAL" clId="{316DDDEC-C0CD-415F-9293-5CA6D904C98E}" dt="2024-06-19T13:12:31.464" v="1354" actId="20577"/>
        <pc:sldMkLst>
          <pc:docMk/>
          <pc:sldMk cId="491702496" sldId="259"/>
        </pc:sldMkLst>
      </pc:sldChg>
      <pc:sldChg chg="addSp delSp modSp mod">
        <pc:chgData name="前田 陽一" userId="0cdbce8b-6e31-4be5-ad0b-be3844aa5162" providerId="ADAL" clId="{316DDDEC-C0CD-415F-9293-5CA6D904C98E}" dt="2024-06-19T16:40:16.897" v="3540" actId="20577"/>
        <pc:sldMkLst>
          <pc:docMk/>
          <pc:sldMk cId="759712782" sldId="260"/>
        </pc:sldMkLst>
      </pc:sldChg>
      <pc:sldMasterChg chg="modSldLayout">
        <pc:chgData name="前田 陽一" userId="0cdbce8b-6e31-4be5-ad0b-be3844aa5162" providerId="ADAL" clId="{316DDDEC-C0CD-415F-9293-5CA6D904C98E}" dt="2024-06-19T13:12:58.281" v="1358" actId="20577"/>
        <pc:sldMasterMkLst>
          <pc:docMk/>
          <pc:sldMasterMk cId="5597435" sldId="2147483660"/>
        </pc:sldMasterMkLst>
        <pc:sldLayoutChg chg="modSp mod">
          <pc:chgData name="前田 陽一" userId="0cdbce8b-6e31-4be5-ad0b-be3844aa5162" providerId="ADAL" clId="{316DDDEC-C0CD-415F-9293-5CA6D904C98E}" dt="2024-06-19T13:12:58.281" v="1358" actId="20577"/>
          <pc:sldLayoutMkLst>
            <pc:docMk/>
            <pc:sldMasterMk cId="5597435" sldId="2147483660"/>
            <pc:sldLayoutMk cId="3207956810" sldId="2147483661"/>
          </pc:sldLayoutMkLst>
        </pc:sldLayoutChg>
      </pc:sldMasterChg>
    </pc:docChg>
  </pc:docChgLst>
  <pc:docChgLst>
    <pc:chgData name="山口 稜" userId="507df497-dcef-48cc-bc9d-5377eaa87e1a" providerId="ADAL" clId="{1F95F1C3-1172-4AB8-8EEE-3B9F15F46528}"/>
    <pc:docChg chg="undo redo custSel addSld delSld modSld modMainMaster">
      <pc:chgData name="山口 稜" userId="507df497-dcef-48cc-bc9d-5377eaa87e1a" providerId="ADAL" clId="{1F95F1C3-1172-4AB8-8EEE-3B9F15F46528}" dt="2024-12-25T09:34:07.632" v="9620" actId="403"/>
      <pc:docMkLst>
        <pc:docMk/>
      </pc:docMkLst>
      <pc:sldChg chg="addSp delSp modSp mod">
        <pc:chgData name="山口 稜" userId="507df497-dcef-48cc-bc9d-5377eaa87e1a" providerId="ADAL" clId="{1F95F1C3-1172-4AB8-8EEE-3B9F15F46528}" dt="2024-12-25T09:34:07.632" v="9620" actId="403"/>
        <pc:sldMkLst>
          <pc:docMk/>
          <pc:sldMk cId="218959186" sldId="265"/>
        </pc:sldMkLst>
        <pc:spChg chg="add mod">
          <ac:chgData name="山口 稜" userId="507df497-dcef-48cc-bc9d-5377eaa87e1a" providerId="ADAL" clId="{1F95F1C3-1172-4AB8-8EEE-3B9F15F46528}" dt="2024-12-25T07:59:58.157" v="8565" actId="1076"/>
          <ac:spMkLst>
            <pc:docMk/>
            <pc:sldMk cId="218959186" sldId="265"/>
            <ac:spMk id="2" creationId="{B05CC194-7095-6634-0887-0724F89A60FE}"/>
          </ac:spMkLst>
        </pc:spChg>
        <pc:spChg chg="add del mod ord">
          <ac:chgData name="山口 稜" userId="507df497-dcef-48cc-bc9d-5377eaa87e1a" providerId="ADAL" clId="{1F95F1C3-1172-4AB8-8EEE-3B9F15F46528}" dt="2024-12-25T02:45:54.856" v="1311" actId="478"/>
          <ac:spMkLst>
            <pc:docMk/>
            <pc:sldMk cId="218959186" sldId="265"/>
            <ac:spMk id="2" creationId="{F4170ED8-DB88-9FB1-4447-EA4478B1C325}"/>
          </ac:spMkLst>
        </pc:spChg>
        <pc:spChg chg="mod">
          <ac:chgData name="山口 稜" userId="507df497-dcef-48cc-bc9d-5377eaa87e1a" providerId="ADAL" clId="{1F95F1C3-1172-4AB8-8EEE-3B9F15F46528}" dt="2024-12-25T07:59:18.768" v="8548" actId="20577"/>
          <ac:spMkLst>
            <pc:docMk/>
            <pc:sldMk cId="218959186" sldId="265"/>
            <ac:spMk id="5" creationId="{7311F21F-2628-FFFD-2FE0-4BD919AB3C45}"/>
          </ac:spMkLst>
        </pc:spChg>
        <pc:spChg chg="mod">
          <ac:chgData name="山口 稜" userId="507df497-dcef-48cc-bc9d-5377eaa87e1a" providerId="ADAL" clId="{1F95F1C3-1172-4AB8-8EEE-3B9F15F46528}" dt="2024-12-25T08:41:11.213" v="9604" actId="20577"/>
          <ac:spMkLst>
            <pc:docMk/>
            <pc:sldMk cId="218959186" sldId="265"/>
            <ac:spMk id="6" creationId="{7052B1F7-5939-9E5E-AEE9-CDA58A349114}"/>
          </ac:spMkLst>
        </pc:spChg>
        <pc:spChg chg="add mod">
          <ac:chgData name="山口 稜" userId="507df497-dcef-48cc-bc9d-5377eaa87e1a" providerId="ADAL" clId="{1F95F1C3-1172-4AB8-8EEE-3B9F15F46528}" dt="2024-12-25T08:00:10.206" v="8602" actId="14100"/>
          <ac:spMkLst>
            <pc:docMk/>
            <pc:sldMk cId="218959186" sldId="265"/>
            <ac:spMk id="7" creationId="{43652AAE-7153-A30F-208C-BB8C86DB3A9A}"/>
          </ac:spMkLst>
        </pc:spChg>
        <pc:spChg chg="add mod">
          <ac:chgData name="山口 稜" userId="507df497-dcef-48cc-bc9d-5377eaa87e1a" providerId="ADAL" clId="{1F95F1C3-1172-4AB8-8EEE-3B9F15F46528}" dt="2024-12-25T08:00:13.738" v="8603" actId="571"/>
          <ac:spMkLst>
            <pc:docMk/>
            <pc:sldMk cId="218959186" sldId="265"/>
            <ac:spMk id="8" creationId="{47400CB0-9AB5-9711-0B5D-B520F595099D}"/>
          </ac:spMkLst>
        </pc:spChg>
        <pc:spChg chg="add del mod">
          <ac:chgData name="山口 稜" userId="507df497-dcef-48cc-bc9d-5377eaa87e1a" providerId="ADAL" clId="{1F95F1C3-1172-4AB8-8EEE-3B9F15F46528}" dt="2024-12-25T02:51:50.009" v="1420" actId="478"/>
          <ac:spMkLst>
            <pc:docMk/>
            <pc:sldMk cId="218959186" sldId="265"/>
            <ac:spMk id="11" creationId="{E7EADA12-CF00-0CD2-1EA3-AFBB8A46F41D}"/>
          </ac:spMkLst>
        </pc:spChg>
        <pc:spChg chg="mod">
          <ac:chgData name="山口 稜" userId="507df497-dcef-48cc-bc9d-5377eaa87e1a" providerId="ADAL" clId="{1F95F1C3-1172-4AB8-8EEE-3B9F15F46528}" dt="2024-12-25T02:46:29.349" v="1327" actId="403"/>
          <ac:spMkLst>
            <pc:docMk/>
            <pc:sldMk cId="218959186" sldId="265"/>
            <ac:spMk id="13" creationId="{07A269D8-097A-1736-B730-27987DA65464}"/>
          </ac:spMkLst>
        </pc:spChg>
        <pc:spChg chg="add del mod">
          <ac:chgData name="山口 稜" userId="507df497-dcef-48cc-bc9d-5377eaa87e1a" providerId="ADAL" clId="{1F95F1C3-1172-4AB8-8EEE-3B9F15F46528}" dt="2024-12-25T02:51:50.009" v="1420" actId="478"/>
          <ac:spMkLst>
            <pc:docMk/>
            <pc:sldMk cId="218959186" sldId="265"/>
            <ac:spMk id="14" creationId="{A5E1D852-701F-3585-6EDB-485D734AA333}"/>
          </ac:spMkLst>
        </pc:spChg>
        <pc:spChg chg="mod">
          <ac:chgData name="山口 稜" userId="507df497-dcef-48cc-bc9d-5377eaa87e1a" providerId="ADAL" clId="{1F95F1C3-1172-4AB8-8EEE-3B9F15F46528}" dt="2024-12-25T02:46:41.097" v="1331" actId="688"/>
          <ac:spMkLst>
            <pc:docMk/>
            <pc:sldMk cId="218959186" sldId="265"/>
            <ac:spMk id="15" creationId="{08399BD7-DD87-13B2-106C-2E6B18CDE5E8}"/>
          </ac:spMkLst>
        </pc:spChg>
        <pc:spChg chg="mod">
          <ac:chgData name="山口 稜" userId="507df497-dcef-48cc-bc9d-5377eaa87e1a" providerId="ADAL" clId="{1F95F1C3-1172-4AB8-8EEE-3B9F15F46528}" dt="2024-12-25T02:46:33.739" v="1328" actId="1076"/>
          <ac:spMkLst>
            <pc:docMk/>
            <pc:sldMk cId="218959186" sldId="265"/>
            <ac:spMk id="17" creationId="{0F54326C-DA39-5DD8-4F2B-7EAB76FAB51F}"/>
          </ac:spMkLst>
        </pc:spChg>
        <pc:spChg chg="mod">
          <ac:chgData name="山口 稜" userId="507df497-dcef-48cc-bc9d-5377eaa87e1a" providerId="ADAL" clId="{1F95F1C3-1172-4AB8-8EEE-3B9F15F46528}" dt="2024-12-25T02:24:25.879" v="70"/>
          <ac:spMkLst>
            <pc:docMk/>
            <pc:sldMk cId="218959186" sldId="265"/>
            <ac:spMk id="18" creationId="{D7239718-8711-FD5D-E1B3-6D20DBAF9DEF}"/>
          </ac:spMkLst>
        </pc:spChg>
        <pc:spChg chg="mod">
          <ac:chgData name="山口 稜" userId="507df497-dcef-48cc-bc9d-5377eaa87e1a" providerId="ADAL" clId="{1F95F1C3-1172-4AB8-8EEE-3B9F15F46528}" dt="2024-12-25T02:24:25.879" v="70"/>
          <ac:spMkLst>
            <pc:docMk/>
            <pc:sldMk cId="218959186" sldId="265"/>
            <ac:spMk id="19" creationId="{6F09DCBA-EEA0-15F9-C5C2-3661A3988E0C}"/>
          </ac:spMkLst>
        </pc:spChg>
        <pc:spChg chg="mod">
          <ac:chgData name="山口 稜" userId="507df497-dcef-48cc-bc9d-5377eaa87e1a" providerId="ADAL" clId="{1F95F1C3-1172-4AB8-8EEE-3B9F15F46528}" dt="2024-12-25T02:24:25.879" v="70"/>
          <ac:spMkLst>
            <pc:docMk/>
            <pc:sldMk cId="218959186" sldId="265"/>
            <ac:spMk id="21" creationId="{1F3FA2A9-AF85-45B5-082B-C019D8B5195F}"/>
          </ac:spMkLst>
        </pc:spChg>
        <pc:spChg chg="mod">
          <ac:chgData name="山口 稜" userId="507df497-dcef-48cc-bc9d-5377eaa87e1a" providerId="ADAL" clId="{1F95F1C3-1172-4AB8-8EEE-3B9F15F46528}" dt="2024-12-25T02:24:25.879" v="70"/>
          <ac:spMkLst>
            <pc:docMk/>
            <pc:sldMk cId="218959186" sldId="265"/>
            <ac:spMk id="22" creationId="{CED4A603-1229-2515-8F03-AB5A1AF864AF}"/>
          </ac:spMkLst>
        </pc:spChg>
        <pc:spChg chg="add del mod">
          <ac:chgData name="山口 稜" userId="507df497-dcef-48cc-bc9d-5377eaa87e1a" providerId="ADAL" clId="{1F95F1C3-1172-4AB8-8EEE-3B9F15F46528}" dt="2024-12-25T02:51:50.009" v="1420" actId="478"/>
          <ac:spMkLst>
            <pc:docMk/>
            <pc:sldMk cId="218959186" sldId="265"/>
            <ac:spMk id="23" creationId="{6A6E64B6-90F7-FA24-5B5C-28A63FC19313}"/>
          </ac:spMkLst>
        </pc:spChg>
        <pc:spChg chg="add del mod">
          <ac:chgData name="山口 稜" userId="507df497-dcef-48cc-bc9d-5377eaa87e1a" providerId="ADAL" clId="{1F95F1C3-1172-4AB8-8EEE-3B9F15F46528}" dt="2024-12-25T02:51:50.009" v="1420" actId="478"/>
          <ac:spMkLst>
            <pc:docMk/>
            <pc:sldMk cId="218959186" sldId="265"/>
            <ac:spMk id="24" creationId="{BA29BB5A-884E-E20E-A23F-FC3A6B40AD11}"/>
          </ac:spMkLst>
        </pc:spChg>
        <pc:spChg chg="add mod">
          <ac:chgData name="山口 稜" userId="507df497-dcef-48cc-bc9d-5377eaa87e1a" providerId="ADAL" clId="{1F95F1C3-1172-4AB8-8EEE-3B9F15F46528}" dt="2024-12-25T06:53:41.019" v="7706"/>
          <ac:spMkLst>
            <pc:docMk/>
            <pc:sldMk cId="218959186" sldId="265"/>
            <ac:spMk id="25" creationId="{1C941CBE-C6FF-ADD4-53BD-DFBD3F8E7B05}"/>
          </ac:spMkLst>
        </pc:spChg>
        <pc:spChg chg="add mod ord topLvl">
          <ac:chgData name="山口 稜" userId="507df497-dcef-48cc-bc9d-5377eaa87e1a" providerId="ADAL" clId="{1F95F1C3-1172-4AB8-8EEE-3B9F15F46528}" dt="2024-12-25T02:46:51.280" v="1334" actId="165"/>
          <ac:spMkLst>
            <pc:docMk/>
            <pc:sldMk cId="218959186" sldId="265"/>
            <ac:spMk id="26" creationId="{09A9B255-C4D8-4075-5997-88368804FA15}"/>
          </ac:spMkLst>
        </pc:spChg>
        <pc:spChg chg="add mod topLvl">
          <ac:chgData name="山口 稜" userId="507df497-dcef-48cc-bc9d-5377eaa87e1a" providerId="ADAL" clId="{1F95F1C3-1172-4AB8-8EEE-3B9F15F46528}" dt="2024-12-25T02:46:51.280" v="1334" actId="165"/>
          <ac:spMkLst>
            <pc:docMk/>
            <pc:sldMk cId="218959186" sldId="265"/>
            <ac:spMk id="27" creationId="{413D9C7D-94F5-B73D-131C-568FB1AA8904}"/>
          </ac:spMkLst>
        </pc:spChg>
        <pc:spChg chg="del">
          <ac:chgData name="山口 稜" userId="507df497-dcef-48cc-bc9d-5377eaa87e1a" providerId="ADAL" clId="{1F95F1C3-1172-4AB8-8EEE-3B9F15F46528}" dt="2024-12-25T02:24:25.629" v="69" actId="478"/>
          <ac:spMkLst>
            <pc:docMk/>
            <pc:sldMk cId="218959186" sldId="265"/>
            <ac:spMk id="28" creationId="{27F03CD9-6DDE-5FA2-E6C8-CA1D028A881E}"/>
          </ac:spMkLst>
        </pc:spChg>
        <pc:spChg chg="add mod">
          <ac:chgData name="山口 稜" userId="507df497-dcef-48cc-bc9d-5377eaa87e1a" providerId="ADAL" clId="{1F95F1C3-1172-4AB8-8EEE-3B9F15F46528}" dt="2024-12-25T02:46:55.981" v="1338" actId="404"/>
          <ac:spMkLst>
            <pc:docMk/>
            <pc:sldMk cId="218959186" sldId="265"/>
            <ac:spMk id="33" creationId="{7C42C535-AC92-D7CB-EA9D-84F39E780A2E}"/>
          </ac:spMkLst>
        </pc:spChg>
        <pc:spChg chg="add mod">
          <ac:chgData name="山口 稜" userId="507df497-dcef-48cc-bc9d-5377eaa87e1a" providerId="ADAL" clId="{1F95F1C3-1172-4AB8-8EEE-3B9F15F46528}" dt="2024-12-25T02:47:00.162" v="1339" actId="1076"/>
          <ac:spMkLst>
            <pc:docMk/>
            <pc:sldMk cId="218959186" sldId="265"/>
            <ac:spMk id="34" creationId="{C6A2F8D8-137C-45AB-F385-A520ED3EFC56}"/>
          </ac:spMkLst>
        </pc:spChg>
        <pc:spChg chg="add del mod">
          <ac:chgData name="山口 稜" userId="507df497-dcef-48cc-bc9d-5377eaa87e1a" providerId="ADAL" clId="{1F95F1C3-1172-4AB8-8EEE-3B9F15F46528}" dt="2024-12-25T02:51:36.309" v="1413" actId="478"/>
          <ac:spMkLst>
            <pc:docMk/>
            <pc:sldMk cId="218959186" sldId="265"/>
            <ac:spMk id="38" creationId="{06850CE2-3AE2-2DB4-0012-7F0437CA9770}"/>
          </ac:spMkLst>
        </pc:spChg>
        <pc:spChg chg="add del mod">
          <ac:chgData name="山口 稜" userId="507df497-dcef-48cc-bc9d-5377eaa87e1a" providerId="ADAL" clId="{1F95F1C3-1172-4AB8-8EEE-3B9F15F46528}" dt="2024-12-25T02:37:38.963" v="344" actId="21"/>
          <ac:spMkLst>
            <pc:docMk/>
            <pc:sldMk cId="218959186" sldId="265"/>
            <ac:spMk id="39" creationId="{6478EF28-2727-7D5A-AA06-7CC96AC12BD7}"/>
          </ac:spMkLst>
        </pc:spChg>
        <pc:spChg chg="add del mod">
          <ac:chgData name="山口 稜" userId="507df497-dcef-48cc-bc9d-5377eaa87e1a" providerId="ADAL" clId="{1F95F1C3-1172-4AB8-8EEE-3B9F15F46528}" dt="2024-12-25T02:37:38.963" v="344" actId="21"/>
          <ac:spMkLst>
            <pc:docMk/>
            <pc:sldMk cId="218959186" sldId="265"/>
            <ac:spMk id="40" creationId="{4F7F5D11-0A0B-021E-193F-5E9D44952D99}"/>
          </ac:spMkLst>
        </pc:spChg>
        <pc:spChg chg="add del mod">
          <ac:chgData name="山口 稜" userId="507df497-dcef-48cc-bc9d-5377eaa87e1a" providerId="ADAL" clId="{1F95F1C3-1172-4AB8-8EEE-3B9F15F46528}" dt="2024-12-25T02:37:38.963" v="344" actId="21"/>
          <ac:spMkLst>
            <pc:docMk/>
            <pc:sldMk cId="218959186" sldId="265"/>
            <ac:spMk id="41" creationId="{8337EDFE-33CF-E72F-7187-511F76708C1A}"/>
          </ac:spMkLst>
        </pc:spChg>
        <pc:spChg chg="add mod">
          <ac:chgData name="山口 稜" userId="507df497-dcef-48cc-bc9d-5377eaa87e1a" providerId="ADAL" clId="{1F95F1C3-1172-4AB8-8EEE-3B9F15F46528}" dt="2024-12-25T02:37:46.332" v="347"/>
          <ac:spMkLst>
            <pc:docMk/>
            <pc:sldMk cId="218959186" sldId="265"/>
            <ac:spMk id="42" creationId="{6478EF28-2727-7D5A-AA06-7CC96AC12BD7}"/>
          </ac:spMkLst>
        </pc:spChg>
        <pc:spChg chg="add mod">
          <ac:chgData name="山口 稜" userId="507df497-dcef-48cc-bc9d-5377eaa87e1a" providerId="ADAL" clId="{1F95F1C3-1172-4AB8-8EEE-3B9F15F46528}" dt="2024-12-25T02:37:46.332" v="347"/>
          <ac:spMkLst>
            <pc:docMk/>
            <pc:sldMk cId="218959186" sldId="265"/>
            <ac:spMk id="43" creationId="{4F7F5D11-0A0B-021E-193F-5E9D44952D99}"/>
          </ac:spMkLst>
        </pc:spChg>
        <pc:spChg chg="add mod">
          <ac:chgData name="山口 稜" userId="507df497-dcef-48cc-bc9d-5377eaa87e1a" providerId="ADAL" clId="{1F95F1C3-1172-4AB8-8EEE-3B9F15F46528}" dt="2024-12-25T02:37:55.687" v="348" actId="1076"/>
          <ac:spMkLst>
            <pc:docMk/>
            <pc:sldMk cId="218959186" sldId="265"/>
            <ac:spMk id="44" creationId="{8337EDFE-33CF-E72F-7187-511F76708C1A}"/>
          </ac:spMkLst>
        </pc:spChg>
        <pc:spChg chg="add mod">
          <ac:chgData name="山口 稜" userId="507df497-dcef-48cc-bc9d-5377eaa87e1a" providerId="ADAL" clId="{1F95F1C3-1172-4AB8-8EEE-3B9F15F46528}" dt="2024-12-25T02:44:50.468" v="1254" actId="571"/>
          <ac:spMkLst>
            <pc:docMk/>
            <pc:sldMk cId="218959186" sldId="265"/>
            <ac:spMk id="47" creationId="{B48B845D-6389-E517-D359-D7602CA99AD9}"/>
          </ac:spMkLst>
        </pc:spChg>
        <pc:spChg chg="mod">
          <ac:chgData name="山口 稜" userId="507df497-dcef-48cc-bc9d-5377eaa87e1a" providerId="ADAL" clId="{1F95F1C3-1172-4AB8-8EEE-3B9F15F46528}" dt="2024-12-25T02:44:52.427" v="1255" actId="571"/>
          <ac:spMkLst>
            <pc:docMk/>
            <pc:sldMk cId="218959186" sldId="265"/>
            <ac:spMk id="49" creationId="{D2A16BBB-9496-3CDC-276E-3BD85BF524F2}"/>
          </ac:spMkLst>
        </pc:spChg>
        <pc:spChg chg="mod">
          <ac:chgData name="山口 稜" userId="507df497-dcef-48cc-bc9d-5377eaa87e1a" providerId="ADAL" clId="{1F95F1C3-1172-4AB8-8EEE-3B9F15F46528}" dt="2024-12-25T02:45:04.299" v="1259" actId="1076"/>
          <ac:spMkLst>
            <pc:docMk/>
            <pc:sldMk cId="218959186" sldId="265"/>
            <ac:spMk id="50" creationId="{FBDED0EE-3B3F-3021-623F-0C74A084B660}"/>
          </ac:spMkLst>
        </pc:spChg>
        <pc:spChg chg="mod">
          <ac:chgData name="山口 稜" userId="507df497-dcef-48cc-bc9d-5377eaa87e1a" providerId="ADAL" clId="{1F95F1C3-1172-4AB8-8EEE-3B9F15F46528}" dt="2024-12-25T02:44:52.427" v="1255" actId="571"/>
          <ac:spMkLst>
            <pc:docMk/>
            <pc:sldMk cId="218959186" sldId="265"/>
            <ac:spMk id="51" creationId="{C884AA83-7E4C-3DEF-F45D-E1C95729B240}"/>
          </ac:spMkLst>
        </pc:spChg>
        <pc:spChg chg="mod">
          <ac:chgData name="山口 稜" userId="507df497-dcef-48cc-bc9d-5377eaa87e1a" providerId="ADAL" clId="{1F95F1C3-1172-4AB8-8EEE-3B9F15F46528}" dt="2024-12-25T02:48:22.709" v="1373" actId="571"/>
          <ac:spMkLst>
            <pc:docMk/>
            <pc:sldMk cId="218959186" sldId="265"/>
            <ac:spMk id="57" creationId="{2D57EEDC-A309-E776-E694-FB55986B1293}"/>
          </ac:spMkLst>
        </pc:spChg>
        <pc:spChg chg="mod">
          <ac:chgData name="山口 稜" userId="507df497-dcef-48cc-bc9d-5377eaa87e1a" providerId="ADAL" clId="{1F95F1C3-1172-4AB8-8EEE-3B9F15F46528}" dt="2024-12-25T02:48:22.709" v="1373" actId="571"/>
          <ac:spMkLst>
            <pc:docMk/>
            <pc:sldMk cId="218959186" sldId="265"/>
            <ac:spMk id="58" creationId="{F4A00B57-C0FC-8002-5C8D-0259AE2396AA}"/>
          </ac:spMkLst>
        </pc:spChg>
        <pc:spChg chg="mod">
          <ac:chgData name="山口 稜" userId="507df497-dcef-48cc-bc9d-5377eaa87e1a" providerId="ADAL" clId="{1F95F1C3-1172-4AB8-8EEE-3B9F15F46528}" dt="2024-12-25T02:48:22.709" v="1373" actId="571"/>
          <ac:spMkLst>
            <pc:docMk/>
            <pc:sldMk cId="218959186" sldId="265"/>
            <ac:spMk id="59" creationId="{A260690C-585F-DB59-54B5-B1879B134C6D}"/>
          </ac:spMkLst>
        </pc:spChg>
        <pc:spChg chg="mod topLvl">
          <ac:chgData name="山口 稜" userId="507df497-dcef-48cc-bc9d-5377eaa87e1a" providerId="ADAL" clId="{1F95F1C3-1172-4AB8-8EEE-3B9F15F46528}" dt="2024-12-25T06:16:54.812" v="5522" actId="1076"/>
          <ac:spMkLst>
            <pc:docMk/>
            <pc:sldMk cId="218959186" sldId="265"/>
            <ac:spMk id="65" creationId="{B9598185-AB7B-51A9-830B-9F98C0E29640}"/>
          </ac:spMkLst>
        </pc:spChg>
        <pc:spChg chg="mod topLvl">
          <ac:chgData name="山口 稜" userId="507df497-dcef-48cc-bc9d-5377eaa87e1a" providerId="ADAL" clId="{1F95F1C3-1172-4AB8-8EEE-3B9F15F46528}" dt="2024-12-25T06:16:54.812" v="5522" actId="1076"/>
          <ac:spMkLst>
            <pc:docMk/>
            <pc:sldMk cId="218959186" sldId="265"/>
            <ac:spMk id="66" creationId="{B9598185-AB7B-51A9-830B-9F98C0E29640}"/>
          </ac:spMkLst>
        </pc:spChg>
        <pc:spChg chg="del">
          <ac:chgData name="山口 稜" userId="507df497-dcef-48cc-bc9d-5377eaa87e1a" providerId="ADAL" clId="{1F95F1C3-1172-4AB8-8EEE-3B9F15F46528}" dt="2024-12-25T02:37:44.223" v="345" actId="478"/>
          <ac:spMkLst>
            <pc:docMk/>
            <pc:sldMk cId="218959186" sldId="265"/>
            <ac:spMk id="85" creationId="{F0670209-CE25-7C4F-DF06-CCF910949B7D}"/>
          </ac:spMkLst>
        </pc:spChg>
        <pc:spChg chg="del">
          <ac:chgData name="山口 稜" userId="507df497-dcef-48cc-bc9d-5377eaa87e1a" providerId="ADAL" clId="{1F95F1C3-1172-4AB8-8EEE-3B9F15F46528}" dt="2024-12-25T02:37:44.223" v="345" actId="478"/>
          <ac:spMkLst>
            <pc:docMk/>
            <pc:sldMk cId="218959186" sldId="265"/>
            <ac:spMk id="86" creationId="{89829931-CF01-168A-0DB9-A20D1535D142}"/>
          </ac:spMkLst>
        </pc:spChg>
        <pc:spChg chg="mod">
          <ac:chgData name="山口 稜" userId="507df497-dcef-48cc-bc9d-5377eaa87e1a" providerId="ADAL" clId="{1F95F1C3-1172-4AB8-8EEE-3B9F15F46528}" dt="2024-12-25T09:34:07.632" v="9620" actId="403"/>
          <ac:spMkLst>
            <pc:docMk/>
            <pc:sldMk cId="218959186" sldId="265"/>
            <ac:spMk id="103" creationId="{2A86BF09-7C74-8FF3-F59F-CEA8AFE30360}"/>
          </ac:spMkLst>
        </pc:spChg>
        <pc:spChg chg="mod">
          <ac:chgData name="山口 稜" userId="507df497-dcef-48cc-bc9d-5377eaa87e1a" providerId="ADAL" clId="{1F95F1C3-1172-4AB8-8EEE-3B9F15F46528}" dt="2024-12-25T02:48:37.314" v="1378" actId="20577"/>
          <ac:spMkLst>
            <pc:docMk/>
            <pc:sldMk cId="218959186" sldId="265"/>
            <ac:spMk id="105" creationId="{B34E015D-C803-E9D7-B0C7-A0B5B04B60CB}"/>
          </ac:spMkLst>
        </pc:spChg>
        <pc:spChg chg="mod">
          <ac:chgData name="山口 稜" userId="507df497-dcef-48cc-bc9d-5377eaa87e1a" providerId="ADAL" clId="{1F95F1C3-1172-4AB8-8EEE-3B9F15F46528}" dt="2024-12-25T02:43:11.731" v="1242"/>
          <ac:spMkLst>
            <pc:docMk/>
            <pc:sldMk cId="218959186" sldId="265"/>
            <ac:spMk id="111" creationId="{E297CFB6-99E2-C5BA-4F5B-32C1610B48FB}"/>
          </ac:spMkLst>
        </pc:spChg>
        <pc:spChg chg="del">
          <ac:chgData name="山口 稜" userId="507df497-dcef-48cc-bc9d-5377eaa87e1a" providerId="ADAL" clId="{1F95F1C3-1172-4AB8-8EEE-3B9F15F46528}" dt="2024-12-25T02:37:44.223" v="345" actId="478"/>
          <ac:spMkLst>
            <pc:docMk/>
            <pc:sldMk cId="218959186" sldId="265"/>
            <ac:spMk id="1027" creationId="{99270109-C1AE-296B-D23B-9D583C95E164}"/>
          </ac:spMkLst>
        </pc:spChg>
        <pc:spChg chg="del">
          <ac:chgData name="山口 稜" userId="507df497-dcef-48cc-bc9d-5377eaa87e1a" providerId="ADAL" clId="{1F95F1C3-1172-4AB8-8EEE-3B9F15F46528}" dt="2024-12-25T02:24:25.629" v="69" actId="478"/>
          <ac:spMkLst>
            <pc:docMk/>
            <pc:sldMk cId="218959186" sldId="265"/>
            <ac:spMk id="1029" creationId="{B3241DB6-FB36-79E8-9BEA-A66D893319B5}"/>
          </ac:spMkLst>
        </pc:spChg>
        <pc:spChg chg="del">
          <ac:chgData name="山口 稜" userId="507df497-dcef-48cc-bc9d-5377eaa87e1a" providerId="ADAL" clId="{1F95F1C3-1172-4AB8-8EEE-3B9F15F46528}" dt="2024-12-25T02:24:25.629" v="69" actId="478"/>
          <ac:spMkLst>
            <pc:docMk/>
            <pc:sldMk cId="218959186" sldId="265"/>
            <ac:spMk id="1030" creationId="{2793C4AC-89D2-6788-F8AF-CAE475010981}"/>
          </ac:spMkLst>
        </pc:spChg>
        <pc:spChg chg="del">
          <ac:chgData name="山口 稜" userId="507df497-dcef-48cc-bc9d-5377eaa87e1a" providerId="ADAL" clId="{1F95F1C3-1172-4AB8-8EEE-3B9F15F46528}" dt="2024-12-25T02:24:25.629" v="69" actId="478"/>
          <ac:spMkLst>
            <pc:docMk/>
            <pc:sldMk cId="218959186" sldId="265"/>
            <ac:spMk id="1031" creationId="{FBC56AD4-2504-5057-A634-0F78A8436C0A}"/>
          </ac:spMkLst>
        </pc:spChg>
        <pc:spChg chg="del">
          <ac:chgData name="山口 稜" userId="507df497-dcef-48cc-bc9d-5377eaa87e1a" providerId="ADAL" clId="{1F95F1C3-1172-4AB8-8EEE-3B9F15F46528}" dt="2024-12-25T02:24:38.427" v="74" actId="478"/>
          <ac:spMkLst>
            <pc:docMk/>
            <pc:sldMk cId="218959186" sldId="265"/>
            <ac:spMk id="1053" creationId="{30B3CD17-B6A6-2D17-99B0-654652455717}"/>
          </ac:spMkLst>
        </pc:spChg>
        <pc:spChg chg="mod">
          <ac:chgData name="山口 稜" userId="507df497-dcef-48cc-bc9d-5377eaa87e1a" providerId="ADAL" clId="{1F95F1C3-1172-4AB8-8EEE-3B9F15F46528}" dt="2024-12-25T02:49:51.133" v="1389" actId="571"/>
          <ac:spMkLst>
            <pc:docMk/>
            <pc:sldMk cId="218959186" sldId="265"/>
            <ac:spMk id="2049" creationId="{4ADB6D01-151E-DA62-BCED-3F662EC53002}"/>
          </ac:spMkLst>
        </pc:spChg>
        <pc:spChg chg="mod">
          <ac:chgData name="山口 稜" userId="507df497-dcef-48cc-bc9d-5377eaa87e1a" providerId="ADAL" clId="{1F95F1C3-1172-4AB8-8EEE-3B9F15F46528}" dt="2024-12-25T02:49:56.715" v="1391" actId="1076"/>
          <ac:spMkLst>
            <pc:docMk/>
            <pc:sldMk cId="218959186" sldId="265"/>
            <ac:spMk id="2050" creationId="{F9949BA6-52EF-F943-1CA9-EBA512541A3C}"/>
          </ac:spMkLst>
        </pc:spChg>
        <pc:spChg chg="mod">
          <ac:chgData name="山口 稜" userId="507df497-dcef-48cc-bc9d-5377eaa87e1a" providerId="ADAL" clId="{1F95F1C3-1172-4AB8-8EEE-3B9F15F46528}" dt="2024-12-25T02:49:51.133" v="1389" actId="571"/>
          <ac:spMkLst>
            <pc:docMk/>
            <pc:sldMk cId="218959186" sldId="265"/>
            <ac:spMk id="2051" creationId="{F2C0A2A7-4E5F-20FA-8EA2-62425A836320}"/>
          </ac:spMkLst>
        </pc:spChg>
        <pc:spChg chg="mod">
          <ac:chgData name="山口 稜" userId="507df497-dcef-48cc-bc9d-5377eaa87e1a" providerId="ADAL" clId="{1F95F1C3-1172-4AB8-8EEE-3B9F15F46528}" dt="2024-12-25T02:51:54.324" v="1422" actId="571"/>
          <ac:spMkLst>
            <pc:docMk/>
            <pc:sldMk cId="218959186" sldId="265"/>
            <ac:spMk id="2056" creationId="{B9A97B34-98B9-B156-3564-D4929AFAD51A}"/>
          </ac:spMkLst>
        </pc:spChg>
        <pc:spChg chg="mod">
          <ac:chgData name="山口 稜" userId="507df497-dcef-48cc-bc9d-5377eaa87e1a" providerId="ADAL" clId="{1F95F1C3-1172-4AB8-8EEE-3B9F15F46528}" dt="2024-12-25T02:51:54.324" v="1422" actId="571"/>
          <ac:spMkLst>
            <pc:docMk/>
            <pc:sldMk cId="218959186" sldId="265"/>
            <ac:spMk id="2057" creationId="{849ADC7F-C927-2D79-1FAD-431DBF4A688E}"/>
          </ac:spMkLst>
        </pc:spChg>
        <pc:spChg chg="mod">
          <ac:chgData name="山口 稜" userId="507df497-dcef-48cc-bc9d-5377eaa87e1a" providerId="ADAL" clId="{1F95F1C3-1172-4AB8-8EEE-3B9F15F46528}" dt="2024-12-25T02:51:54.324" v="1422" actId="571"/>
          <ac:spMkLst>
            <pc:docMk/>
            <pc:sldMk cId="218959186" sldId="265"/>
            <ac:spMk id="2058" creationId="{37D0A480-275A-08D6-17E8-6E2F94FFABF8}"/>
          </ac:spMkLst>
        </pc:spChg>
        <pc:spChg chg="add del mod">
          <ac:chgData name="山口 稜" userId="507df497-dcef-48cc-bc9d-5377eaa87e1a" providerId="ADAL" clId="{1F95F1C3-1172-4AB8-8EEE-3B9F15F46528}" dt="2024-12-25T06:20:22.189" v="5863" actId="14100"/>
          <ac:spMkLst>
            <pc:docMk/>
            <pc:sldMk cId="218959186" sldId="265"/>
            <ac:spMk id="2059" creationId="{A6B45321-E2C7-6AC0-A768-362A6BC1B6E0}"/>
          </ac:spMkLst>
        </pc:spChg>
        <pc:spChg chg="mod">
          <ac:chgData name="山口 稜" userId="507df497-dcef-48cc-bc9d-5377eaa87e1a" providerId="ADAL" clId="{1F95F1C3-1172-4AB8-8EEE-3B9F15F46528}" dt="2024-12-25T02:46:51.280" v="1334" actId="165"/>
          <ac:spMkLst>
            <pc:docMk/>
            <pc:sldMk cId="218959186" sldId="265"/>
            <ac:spMk id="2067" creationId="{C4BE6C31-9FFE-C1AE-4268-BC4890EEB3A3}"/>
          </ac:spMkLst>
        </pc:spChg>
        <pc:spChg chg="mod">
          <ac:chgData name="山口 稜" userId="507df497-dcef-48cc-bc9d-5377eaa87e1a" providerId="ADAL" clId="{1F95F1C3-1172-4AB8-8EEE-3B9F15F46528}" dt="2024-12-25T02:46:51.280" v="1334" actId="165"/>
          <ac:spMkLst>
            <pc:docMk/>
            <pc:sldMk cId="218959186" sldId="265"/>
            <ac:spMk id="2068" creationId="{F8F1D1FA-0BCC-08B2-0A25-3AEA57B20A61}"/>
          </ac:spMkLst>
        </pc:spChg>
        <pc:spChg chg="del">
          <ac:chgData name="山口 稜" userId="507df497-dcef-48cc-bc9d-5377eaa87e1a" providerId="ADAL" clId="{1F95F1C3-1172-4AB8-8EEE-3B9F15F46528}" dt="2024-12-25T02:24:25.629" v="69" actId="478"/>
          <ac:spMkLst>
            <pc:docMk/>
            <pc:sldMk cId="218959186" sldId="265"/>
            <ac:spMk id="2078" creationId="{167BF2A3-F857-6022-EE52-F8B94FFBF08D}"/>
          </ac:spMkLst>
        </pc:spChg>
        <pc:spChg chg="add del">
          <ac:chgData name="山口 稜" userId="507df497-dcef-48cc-bc9d-5377eaa87e1a" providerId="ADAL" clId="{1F95F1C3-1172-4AB8-8EEE-3B9F15F46528}" dt="2024-12-25T02:24:37.328" v="73" actId="21"/>
          <ac:spMkLst>
            <pc:docMk/>
            <pc:sldMk cId="218959186" sldId="265"/>
            <ac:spMk id="2128" creationId="{1C941CBE-C6FF-ADD4-53BD-DFBD3F8E7B05}"/>
          </ac:spMkLst>
        </pc:spChg>
        <pc:grpChg chg="add mod">
          <ac:chgData name="山口 稜" userId="507df497-dcef-48cc-bc9d-5377eaa87e1a" providerId="ADAL" clId="{1F95F1C3-1172-4AB8-8EEE-3B9F15F46528}" dt="2024-12-25T02:24:25.879" v="70"/>
          <ac:grpSpMkLst>
            <pc:docMk/>
            <pc:sldMk cId="218959186" sldId="265"/>
            <ac:grpSpMk id="3" creationId="{FB08FB2A-B062-5378-D6DF-12D83704C681}"/>
          </ac:grpSpMkLst>
        </pc:grpChg>
        <pc:grpChg chg="add del mod">
          <ac:chgData name="山口 稜" userId="507df497-dcef-48cc-bc9d-5377eaa87e1a" providerId="ADAL" clId="{1F95F1C3-1172-4AB8-8EEE-3B9F15F46528}" dt="2024-12-25T02:51:50.009" v="1420" actId="478"/>
          <ac:grpSpMkLst>
            <pc:docMk/>
            <pc:sldMk cId="218959186" sldId="265"/>
            <ac:grpSpMk id="7" creationId="{8B9DF709-C0CC-CC2E-6CB2-53656364F1B1}"/>
          </ac:grpSpMkLst>
        </pc:grpChg>
        <pc:grpChg chg="add del mod">
          <ac:chgData name="山口 稜" userId="507df497-dcef-48cc-bc9d-5377eaa87e1a" providerId="ADAL" clId="{1F95F1C3-1172-4AB8-8EEE-3B9F15F46528}" dt="2024-12-25T08:37:46.360" v="9603" actId="21"/>
          <ac:grpSpMkLst>
            <pc:docMk/>
            <pc:sldMk cId="218959186" sldId="265"/>
            <ac:grpSpMk id="12" creationId="{3C1D53D4-9201-B400-DA33-05888870E726}"/>
          </ac:grpSpMkLst>
        </pc:grpChg>
        <pc:grpChg chg="add del mod">
          <ac:chgData name="山口 稜" userId="507df497-dcef-48cc-bc9d-5377eaa87e1a" providerId="ADAL" clId="{1F95F1C3-1172-4AB8-8EEE-3B9F15F46528}" dt="2024-12-25T02:51:50.009" v="1420" actId="478"/>
          <ac:grpSpMkLst>
            <pc:docMk/>
            <pc:sldMk cId="218959186" sldId="265"/>
            <ac:grpSpMk id="16" creationId="{66F8296D-C9B1-B055-967B-548C5DDE9D09}"/>
          </ac:grpSpMkLst>
        </pc:grpChg>
        <pc:grpChg chg="add del mod">
          <ac:chgData name="山口 稜" userId="507df497-dcef-48cc-bc9d-5377eaa87e1a" providerId="ADAL" clId="{1F95F1C3-1172-4AB8-8EEE-3B9F15F46528}" dt="2024-12-25T02:51:50.009" v="1420" actId="478"/>
          <ac:grpSpMkLst>
            <pc:docMk/>
            <pc:sldMk cId="218959186" sldId="265"/>
            <ac:grpSpMk id="20" creationId="{54D2C386-5820-BB0B-129D-2F01F61C6B2A}"/>
          </ac:grpSpMkLst>
        </pc:grpChg>
        <pc:grpChg chg="add mod topLvl">
          <ac:chgData name="山口 稜" userId="507df497-dcef-48cc-bc9d-5377eaa87e1a" providerId="ADAL" clId="{1F95F1C3-1172-4AB8-8EEE-3B9F15F46528}" dt="2024-12-25T06:16:54.812" v="5522" actId="1076"/>
          <ac:grpSpMkLst>
            <pc:docMk/>
            <pc:sldMk cId="218959186" sldId="265"/>
            <ac:grpSpMk id="29" creationId="{F2EE6D6F-FDC9-1E3F-2994-2616E3670707}"/>
          </ac:grpSpMkLst>
        </pc:grpChg>
        <pc:grpChg chg="add mod topLvl">
          <ac:chgData name="山口 稜" userId="507df497-dcef-48cc-bc9d-5377eaa87e1a" providerId="ADAL" clId="{1F95F1C3-1172-4AB8-8EEE-3B9F15F46528}" dt="2024-12-25T06:16:54.812" v="5522" actId="1076"/>
          <ac:grpSpMkLst>
            <pc:docMk/>
            <pc:sldMk cId="218959186" sldId="265"/>
            <ac:grpSpMk id="35" creationId="{006D3C19-8ABC-E43A-1580-560AA704599B}"/>
          </ac:grpSpMkLst>
        </pc:grpChg>
        <pc:grpChg chg="add del mod">
          <ac:chgData name="山口 稜" userId="507df497-dcef-48cc-bc9d-5377eaa87e1a" providerId="ADAL" clId="{1F95F1C3-1172-4AB8-8EEE-3B9F15F46528}" dt="2024-12-25T02:27:48.082" v="206" actId="165"/>
          <ac:grpSpMkLst>
            <pc:docMk/>
            <pc:sldMk cId="218959186" sldId="265"/>
            <ac:grpSpMk id="36" creationId="{8AA337DD-49F2-05AB-DCEE-C4A0FB066B50}"/>
          </ac:grpSpMkLst>
        </pc:grpChg>
        <pc:grpChg chg="add mod">
          <ac:chgData name="山口 稜" userId="507df497-dcef-48cc-bc9d-5377eaa87e1a" providerId="ADAL" clId="{1F95F1C3-1172-4AB8-8EEE-3B9F15F46528}" dt="2024-12-25T02:45:06.090" v="1260" actId="1076"/>
          <ac:grpSpMkLst>
            <pc:docMk/>
            <pc:sldMk cId="218959186" sldId="265"/>
            <ac:grpSpMk id="48" creationId="{F43D25AA-2769-D967-C74B-6DD8D734BE66}"/>
          </ac:grpSpMkLst>
        </pc:grpChg>
        <pc:grpChg chg="add del mod">
          <ac:chgData name="山口 稜" userId="507df497-dcef-48cc-bc9d-5377eaa87e1a" providerId="ADAL" clId="{1F95F1C3-1172-4AB8-8EEE-3B9F15F46528}" dt="2024-12-25T02:46:51.280" v="1334" actId="165"/>
          <ac:grpSpMkLst>
            <pc:docMk/>
            <pc:sldMk cId="218959186" sldId="265"/>
            <ac:grpSpMk id="54" creationId="{3FE22B8B-5263-FBF9-4234-DF79F64E774A}"/>
          </ac:grpSpMkLst>
        </pc:grpChg>
        <pc:grpChg chg="add mod">
          <ac:chgData name="山口 稜" userId="507df497-dcef-48cc-bc9d-5377eaa87e1a" providerId="ADAL" clId="{1F95F1C3-1172-4AB8-8EEE-3B9F15F46528}" dt="2024-12-25T02:48:22.709" v="1373" actId="571"/>
          <ac:grpSpMkLst>
            <pc:docMk/>
            <pc:sldMk cId="218959186" sldId="265"/>
            <ac:grpSpMk id="56" creationId="{F492F04D-8D21-5073-64DD-F4D0A4AC7E4B}"/>
          </ac:grpSpMkLst>
        </pc:grpChg>
        <pc:grpChg chg="del mod">
          <ac:chgData name="山口 稜" userId="507df497-dcef-48cc-bc9d-5377eaa87e1a" providerId="ADAL" clId="{1F95F1C3-1172-4AB8-8EEE-3B9F15F46528}" dt="2024-12-25T02:25:40.407" v="98" actId="165"/>
          <ac:grpSpMkLst>
            <pc:docMk/>
            <pc:sldMk cId="218959186" sldId="265"/>
            <ac:grpSpMk id="107" creationId="{00000000-0000-0000-0000-000000000000}"/>
          </ac:grpSpMkLst>
        </pc:grpChg>
        <pc:grpChg chg="del">
          <ac:chgData name="山口 稜" userId="507df497-dcef-48cc-bc9d-5377eaa87e1a" providerId="ADAL" clId="{1F95F1C3-1172-4AB8-8EEE-3B9F15F46528}" dt="2024-12-25T02:37:44.223" v="345" actId="478"/>
          <ac:grpSpMkLst>
            <pc:docMk/>
            <pc:sldMk cId="218959186" sldId="265"/>
            <ac:grpSpMk id="118" creationId="{71210880-FE96-FF30-76F6-5E503D266091}"/>
          </ac:grpSpMkLst>
        </pc:grpChg>
        <pc:grpChg chg="del">
          <ac:chgData name="山口 稜" userId="507df497-dcef-48cc-bc9d-5377eaa87e1a" providerId="ADAL" clId="{1F95F1C3-1172-4AB8-8EEE-3B9F15F46528}" dt="2024-12-25T02:37:44.223" v="345" actId="478"/>
          <ac:grpSpMkLst>
            <pc:docMk/>
            <pc:sldMk cId="218959186" sldId="265"/>
            <ac:grpSpMk id="127" creationId="{26C2CC9C-C26A-69FB-8857-151D8297177A}"/>
          </ac:grpSpMkLst>
        </pc:grpChg>
        <pc:grpChg chg="add mod">
          <ac:chgData name="山口 稜" userId="507df497-dcef-48cc-bc9d-5377eaa87e1a" providerId="ADAL" clId="{1F95F1C3-1172-4AB8-8EEE-3B9F15F46528}" dt="2024-12-25T02:49:58.181" v="1392" actId="1076"/>
          <ac:grpSpMkLst>
            <pc:docMk/>
            <pc:sldMk cId="218959186" sldId="265"/>
            <ac:grpSpMk id="2048" creationId="{414886E1-7322-0CD3-A849-D47F236D5A9A}"/>
          </ac:grpSpMkLst>
        </pc:grpChg>
        <pc:grpChg chg="add mod">
          <ac:chgData name="山口 稜" userId="507df497-dcef-48cc-bc9d-5377eaa87e1a" providerId="ADAL" clId="{1F95F1C3-1172-4AB8-8EEE-3B9F15F46528}" dt="2024-12-25T02:51:56.211" v="1423" actId="1076"/>
          <ac:grpSpMkLst>
            <pc:docMk/>
            <pc:sldMk cId="218959186" sldId="265"/>
            <ac:grpSpMk id="2055" creationId="{D6D2465C-B544-33E7-9476-1B02A21673C5}"/>
          </ac:grpSpMkLst>
        </pc:grpChg>
        <pc:grpChg chg="add del mod">
          <ac:chgData name="山口 稜" userId="507df497-dcef-48cc-bc9d-5377eaa87e1a" providerId="ADAL" clId="{1F95F1C3-1172-4AB8-8EEE-3B9F15F46528}" dt="2024-12-25T06:18:37.981" v="5679" actId="165"/>
          <ac:grpSpMkLst>
            <pc:docMk/>
            <pc:sldMk cId="218959186" sldId="265"/>
            <ac:grpSpMk id="2062" creationId="{19A0C8B4-A620-1097-C890-35DD31D9D7DB}"/>
          </ac:grpSpMkLst>
        </pc:grpChg>
        <pc:grpChg chg="mod topLvl">
          <ac:chgData name="山口 稜" userId="507df497-dcef-48cc-bc9d-5377eaa87e1a" providerId="ADAL" clId="{1F95F1C3-1172-4AB8-8EEE-3B9F15F46528}" dt="2024-12-25T02:46:51.280" v="1334" actId="165"/>
          <ac:grpSpMkLst>
            <pc:docMk/>
            <pc:sldMk cId="218959186" sldId="265"/>
            <ac:grpSpMk id="2066" creationId="{F317C954-0B3B-D54A-455A-D5662F78616B}"/>
          </ac:grpSpMkLst>
        </pc:grpChg>
        <pc:grpChg chg="del">
          <ac:chgData name="山口 稜" userId="507df497-dcef-48cc-bc9d-5377eaa87e1a" providerId="ADAL" clId="{1F95F1C3-1172-4AB8-8EEE-3B9F15F46528}" dt="2024-12-25T02:24:25.629" v="69" actId="478"/>
          <ac:grpSpMkLst>
            <pc:docMk/>
            <pc:sldMk cId="218959186" sldId="265"/>
            <ac:grpSpMk id="2111" creationId="{9268AA85-ADB2-EAA0-827B-388FC6D21E17}"/>
          </ac:grpSpMkLst>
        </pc:grpChg>
        <pc:grpChg chg="del">
          <ac:chgData name="山口 稜" userId="507df497-dcef-48cc-bc9d-5377eaa87e1a" providerId="ADAL" clId="{1F95F1C3-1172-4AB8-8EEE-3B9F15F46528}" dt="2024-12-25T02:24:25.629" v="69" actId="478"/>
          <ac:grpSpMkLst>
            <pc:docMk/>
            <pc:sldMk cId="218959186" sldId="265"/>
            <ac:grpSpMk id="2114" creationId="{CA3E95A4-DE08-38E5-1757-E3A7553F8CFE}"/>
          </ac:grpSpMkLst>
        </pc:grpChg>
        <pc:grpChg chg="del">
          <ac:chgData name="山口 稜" userId="507df497-dcef-48cc-bc9d-5377eaa87e1a" providerId="ADAL" clId="{1F95F1C3-1172-4AB8-8EEE-3B9F15F46528}" dt="2024-12-25T02:24:25.629" v="69" actId="478"/>
          <ac:grpSpMkLst>
            <pc:docMk/>
            <pc:sldMk cId="218959186" sldId="265"/>
            <ac:grpSpMk id="2117" creationId="{3EBC383F-F144-1440-D715-CF1D1475B9EC}"/>
          </ac:grpSpMkLst>
        </pc:grpChg>
        <pc:picChg chg="mod">
          <ac:chgData name="山口 稜" userId="507df497-dcef-48cc-bc9d-5377eaa87e1a" providerId="ADAL" clId="{1F95F1C3-1172-4AB8-8EEE-3B9F15F46528}" dt="2024-12-25T02:24:25.879" v="70"/>
          <ac:picMkLst>
            <pc:docMk/>
            <pc:sldMk cId="218959186" sldId="265"/>
            <ac:picMk id="8" creationId="{227562F8-7543-E3AF-A254-885D68BF3149}"/>
          </ac:picMkLst>
        </pc:picChg>
        <pc:picChg chg="mod">
          <ac:chgData name="山口 稜" userId="507df497-dcef-48cc-bc9d-5377eaa87e1a" providerId="ADAL" clId="{1F95F1C3-1172-4AB8-8EEE-3B9F15F46528}" dt="2024-12-25T02:24:25.879" v="70"/>
          <ac:picMkLst>
            <pc:docMk/>
            <pc:sldMk cId="218959186" sldId="265"/>
            <ac:picMk id="9" creationId="{9B9F6844-F200-CFDC-D200-B9259BCF3BD1}"/>
          </ac:picMkLst>
        </pc:picChg>
        <pc:picChg chg="add mod modCrop">
          <ac:chgData name="山口 稜" userId="507df497-dcef-48cc-bc9d-5377eaa87e1a" providerId="ADAL" clId="{1F95F1C3-1172-4AB8-8EEE-3B9F15F46528}" dt="2024-12-25T02:49:46.455" v="1388" actId="208"/>
          <ac:picMkLst>
            <pc:docMk/>
            <pc:sldMk cId="218959186" sldId="265"/>
            <ac:picMk id="46" creationId="{977C627C-BD07-5E21-1B33-7CB28D1ADA8F}"/>
          </ac:picMkLst>
        </pc:picChg>
        <pc:picChg chg="add mod ord modCrop">
          <ac:chgData name="山口 稜" userId="507df497-dcef-48cc-bc9d-5377eaa87e1a" providerId="ADAL" clId="{1F95F1C3-1172-4AB8-8EEE-3B9F15F46528}" dt="2024-12-25T02:46:20.626" v="1321" actId="18131"/>
          <ac:picMkLst>
            <pc:docMk/>
            <pc:sldMk cId="218959186" sldId="265"/>
            <ac:picMk id="53" creationId="{2E84DD2A-5DA4-1431-0B23-54ED09BB44BE}"/>
          </ac:picMkLst>
        </pc:picChg>
        <pc:picChg chg="add mod modCrop">
          <ac:chgData name="山口 稜" userId="507df497-dcef-48cc-bc9d-5377eaa87e1a" providerId="ADAL" clId="{1F95F1C3-1172-4AB8-8EEE-3B9F15F46528}" dt="2024-12-25T02:49:37.811" v="1386" actId="732"/>
          <ac:picMkLst>
            <pc:docMk/>
            <pc:sldMk cId="218959186" sldId="265"/>
            <ac:picMk id="63" creationId="{ED693360-6F71-A117-F37D-30411DA1B169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72" creationId="{B1C2B8A8-4160-179C-79B5-C8BECACF2AAA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73" creationId="{DF75B624-7486-9BE7-3165-349D338FB7CD}"/>
          </ac:picMkLst>
        </pc:picChg>
        <pc:picChg chg="del">
          <ac:chgData name="山口 稜" userId="507df497-dcef-48cc-bc9d-5377eaa87e1a" providerId="ADAL" clId="{1F95F1C3-1172-4AB8-8EEE-3B9F15F46528}" dt="2024-12-25T02:37:44.223" v="345" actId="478"/>
          <ac:picMkLst>
            <pc:docMk/>
            <pc:sldMk cId="218959186" sldId="265"/>
            <ac:picMk id="81" creationId="{C27B6401-7DE3-0D27-1EE7-682614D66C40}"/>
          </ac:picMkLst>
        </pc:picChg>
        <pc:picChg chg="del">
          <ac:chgData name="山口 稜" userId="507df497-dcef-48cc-bc9d-5377eaa87e1a" providerId="ADAL" clId="{1F95F1C3-1172-4AB8-8EEE-3B9F15F46528}" dt="2024-12-25T02:37:44.223" v="345" actId="478"/>
          <ac:picMkLst>
            <pc:docMk/>
            <pc:sldMk cId="218959186" sldId="265"/>
            <ac:picMk id="1024" creationId="{D8840549-07D7-FA22-DC36-93AD9EA894A7}"/>
          </ac:picMkLst>
        </pc:picChg>
        <pc:picChg chg="add mod">
          <ac:chgData name="山口 稜" userId="507df497-dcef-48cc-bc9d-5377eaa87e1a" providerId="ADAL" clId="{1F95F1C3-1172-4AB8-8EEE-3B9F15F46528}" dt="2024-12-25T02:49:41.626" v="1387" actId="732"/>
          <ac:picMkLst>
            <pc:docMk/>
            <pc:sldMk cId="218959186" sldId="265"/>
            <ac:picMk id="1026" creationId="{2C977BC8-AE8F-98D2-87EA-737009289C07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28" creationId="{03255111-3974-0E04-E6B0-110E532DAA64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2" creationId="{8CD88FE7-4378-3E28-80D1-7FE86CA858D0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3" creationId="{C7480C67-064A-EAEC-2EEC-E3B91CA96A75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4" creationId="{D7F8BF77-1A28-9369-A6A1-F5DABF496DE6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5" creationId="{8826356C-D72B-068C-9E66-CFC5D6FACBE8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6" creationId="{63F622FA-C694-105F-635F-22D10146DC6D}"/>
          </ac:picMkLst>
        </pc:picChg>
        <pc:picChg chg="del">
          <ac:chgData name="山口 稜" userId="507df497-dcef-48cc-bc9d-5377eaa87e1a" providerId="ADAL" clId="{1F95F1C3-1172-4AB8-8EEE-3B9F15F46528}" dt="2024-12-25T02:24:25.629" v="69" actId="478"/>
          <ac:picMkLst>
            <pc:docMk/>
            <pc:sldMk cId="218959186" sldId="265"/>
            <ac:picMk id="1037" creationId="{1519625B-8B96-DC13-0895-7F256FFD69F9}"/>
          </ac:picMkLst>
        </pc:picChg>
        <pc:picChg chg="add del mod">
          <ac:chgData name="山口 稜" userId="507df497-dcef-48cc-bc9d-5377eaa87e1a" providerId="ADAL" clId="{1F95F1C3-1172-4AB8-8EEE-3B9F15F46528}" dt="2024-12-25T02:51:35.518" v="1412" actId="21"/>
          <ac:picMkLst>
            <pc:docMk/>
            <pc:sldMk cId="218959186" sldId="265"/>
            <ac:picMk id="2052" creationId="{23224470-ADF8-E75C-B296-C64450CE159E}"/>
          </ac:picMkLst>
        </pc:picChg>
        <pc:picChg chg="add del mod">
          <ac:chgData name="山口 稜" userId="507df497-dcef-48cc-bc9d-5377eaa87e1a" providerId="ADAL" clId="{1F95F1C3-1172-4AB8-8EEE-3B9F15F46528}" dt="2024-12-25T02:51:46.814" v="1419" actId="21"/>
          <ac:picMkLst>
            <pc:docMk/>
            <pc:sldMk cId="218959186" sldId="265"/>
            <ac:picMk id="2053" creationId="{23224470-ADF8-E75C-B296-C64450CE159E}"/>
          </ac:picMkLst>
        </pc:picChg>
        <pc:picChg chg="add mod">
          <ac:chgData name="山口 稜" userId="507df497-dcef-48cc-bc9d-5377eaa87e1a" providerId="ADAL" clId="{1F95F1C3-1172-4AB8-8EEE-3B9F15F46528}" dt="2024-12-25T02:51:50.319" v="1421"/>
          <ac:picMkLst>
            <pc:docMk/>
            <pc:sldMk cId="218959186" sldId="265"/>
            <ac:picMk id="2054" creationId="{23224470-ADF8-E75C-B296-C64450CE159E}"/>
          </ac:picMkLst>
        </pc:picChg>
        <pc:picChg chg="del">
          <ac:chgData name="山口 稜" userId="507df497-dcef-48cc-bc9d-5377eaa87e1a" providerId="ADAL" clId="{1F95F1C3-1172-4AB8-8EEE-3B9F15F46528}" dt="2024-12-25T02:22:37.710" v="66" actId="478"/>
          <ac:picMkLst>
            <pc:docMk/>
            <pc:sldMk cId="218959186" sldId="265"/>
            <ac:picMk id="2124" creationId="{D2601F4F-B1EA-56F2-2AC8-52676714DD4C}"/>
          </ac:picMkLst>
        </pc:picChg>
        <pc:picChg chg="del">
          <ac:chgData name="山口 稜" userId="507df497-dcef-48cc-bc9d-5377eaa87e1a" providerId="ADAL" clId="{1F95F1C3-1172-4AB8-8EEE-3B9F15F46528}" dt="2024-12-25T02:37:44.223" v="345" actId="478"/>
          <ac:picMkLst>
            <pc:docMk/>
            <pc:sldMk cId="218959186" sldId="265"/>
            <ac:picMk id="2125" creationId="{FCF0E12E-395F-A868-4123-738867EC33FA}"/>
          </ac:picMkLst>
        </pc:picChg>
        <pc:cxnChg chg="mod">
          <ac:chgData name="山口 稜" userId="507df497-dcef-48cc-bc9d-5377eaa87e1a" providerId="ADAL" clId="{1F95F1C3-1172-4AB8-8EEE-3B9F15F46528}" dt="2024-12-25T02:24:25.879" v="70"/>
          <ac:cxnSpMkLst>
            <pc:docMk/>
            <pc:sldMk cId="218959186" sldId="265"/>
            <ac:cxnSpMk id="10" creationId="{0511DC61-FA7A-CE87-BC48-48A9664EAD31}"/>
          </ac:cxnSpMkLst>
        </pc:cxnChg>
        <pc:cxnChg chg="add mod ord topLvl">
          <ac:chgData name="山口 稜" userId="507df497-dcef-48cc-bc9d-5377eaa87e1a" providerId="ADAL" clId="{1F95F1C3-1172-4AB8-8EEE-3B9F15F46528}" dt="2024-12-25T06:18:37.981" v="5679" actId="165"/>
          <ac:cxnSpMkLst>
            <pc:docMk/>
            <pc:sldMk cId="218959186" sldId="265"/>
            <ac:cxnSpMk id="31" creationId="{F45C08EE-F052-C8B9-BA28-6A0E172CA7D2}"/>
          </ac:cxnSpMkLst>
        </pc:cxnChg>
        <pc:cxnChg chg="mod topLvl">
          <ac:chgData name="山口 稜" userId="507df497-dcef-48cc-bc9d-5377eaa87e1a" providerId="ADAL" clId="{1F95F1C3-1172-4AB8-8EEE-3B9F15F46528}" dt="2024-12-25T06:18:43.637" v="5689" actId="1036"/>
          <ac:cxnSpMkLst>
            <pc:docMk/>
            <pc:sldMk cId="218959186" sldId="265"/>
            <ac:cxnSpMk id="60" creationId="{0099BDAD-937A-7CFD-E346-78E65797D513}"/>
          </ac:cxnSpMkLst>
        </pc:cxnChg>
        <pc:cxnChg chg="del">
          <ac:chgData name="山口 稜" userId="507df497-dcef-48cc-bc9d-5377eaa87e1a" providerId="ADAL" clId="{1F95F1C3-1172-4AB8-8EEE-3B9F15F46528}" dt="2024-12-25T02:26:09.696" v="143" actId="478"/>
          <ac:cxnSpMkLst>
            <pc:docMk/>
            <pc:sldMk cId="218959186" sldId="265"/>
            <ac:cxnSpMk id="62" creationId="{4E3FFF69-A35D-3C19-D137-C86C5174FD7E}"/>
          </ac:cxnSpMkLst>
        </pc:cxnChg>
      </pc:sldChg>
      <pc:sldChg chg="addSp delSp modSp mod">
        <pc:chgData name="山口 稜" userId="507df497-dcef-48cc-bc9d-5377eaa87e1a" providerId="ADAL" clId="{1F95F1C3-1172-4AB8-8EEE-3B9F15F46528}" dt="2024-12-25T09:33:41.520" v="9610" actId="404"/>
        <pc:sldMkLst>
          <pc:docMk/>
          <pc:sldMk cId="2048089980" sldId="266"/>
        </pc:sldMkLst>
        <pc:spChg chg="mod">
          <ac:chgData name="山口 稜" userId="507df497-dcef-48cc-bc9d-5377eaa87e1a" providerId="ADAL" clId="{1F95F1C3-1172-4AB8-8EEE-3B9F15F46528}" dt="2024-12-25T08:01:05.121" v="8631"/>
          <ac:spMkLst>
            <pc:docMk/>
            <pc:sldMk cId="2048089980" sldId="266"/>
            <ac:spMk id="2" creationId="{D235C0B3-6B5D-88DF-6417-9573674FE57F}"/>
          </ac:spMkLst>
        </pc:spChg>
        <pc:spChg chg="mod">
          <ac:chgData name="山口 稜" userId="507df497-dcef-48cc-bc9d-5377eaa87e1a" providerId="ADAL" clId="{1F95F1C3-1172-4AB8-8EEE-3B9F15F46528}" dt="2024-12-25T08:06:11.808" v="8688" actId="571"/>
          <ac:spMkLst>
            <pc:docMk/>
            <pc:sldMk cId="2048089980" sldId="266"/>
            <ac:spMk id="5" creationId="{28A569A4-E427-71C4-BE93-CD614EB0D809}"/>
          </ac:spMkLst>
        </pc:spChg>
        <pc:spChg chg="add del mod">
          <ac:chgData name="山口 稜" userId="507df497-dcef-48cc-bc9d-5377eaa87e1a" providerId="ADAL" clId="{1F95F1C3-1172-4AB8-8EEE-3B9F15F46528}" dt="2024-12-25T05:14:46.122" v="2890" actId="21"/>
          <ac:spMkLst>
            <pc:docMk/>
            <pc:sldMk cId="2048089980" sldId="266"/>
            <ac:spMk id="6" creationId="{55715202-8A8A-AA5E-F5D6-B3E27753957E}"/>
          </ac:spMkLst>
        </pc:spChg>
        <pc:spChg chg="mod">
          <ac:chgData name="山口 稜" userId="507df497-dcef-48cc-bc9d-5377eaa87e1a" providerId="ADAL" clId="{1F95F1C3-1172-4AB8-8EEE-3B9F15F46528}" dt="2024-12-25T08:06:11.808" v="8688" actId="571"/>
          <ac:spMkLst>
            <pc:docMk/>
            <pc:sldMk cId="2048089980" sldId="266"/>
            <ac:spMk id="6" creationId="{99843E4A-641F-17E8-91D0-C75836619139}"/>
          </ac:spMkLst>
        </pc:spChg>
        <pc:spChg chg="mod">
          <ac:chgData name="山口 稜" userId="507df497-dcef-48cc-bc9d-5377eaa87e1a" providerId="ADAL" clId="{1F95F1C3-1172-4AB8-8EEE-3B9F15F46528}" dt="2024-12-25T08:06:11.808" v="8688" actId="571"/>
          <ac:spMkLst>
            <pc:docMk/>
            <pc:sldMk cId="2048089980" sldId="266"/>
            <ac:spMk id="7" creationId="{56CADBA6-3262-2DB1-BF74-9DA7759FAC3B}"/>
          </ac:spMkLst>
        </pc:spChg>
        <pc:spChg chg="mod">
          <ac:chgData name="山口 稜" userId="507df497-dcef-48cc-bc9d-5377eaa87e1a" providerId="ADAL" clId="{1F95F1C3-1172-4AB8-8EEE-3B9F15F46528}" dt="2024-12-25T07:57:49.434" v="8524" actId="14100"/>
          <ac:spMkLst>
            <pc:docMk/>
            <pc:sldMk cId="2048089980" sldId="266"/>
            <ac:spMk id="9" creationId="{C4CDA066-2D6F-2C16-E19D-E6017F326285}"/>
          </ac:spMkLst>
        </pc:spChg>
        <pc:spChg chg="mod">
          <ac:chgData name="山口 稜" userId="507df497-dcef-48cc-bc9d-5377eaa87e1a" providerId="ADAL" clId="{1F95F1C3-1172-4AB8-8EEE-3B9F15F46528}" dt="2024-12-25T09:33:41.520" v="9610" actId="404"/>
          <ac:spMkLst>
            <pc:docMk/>
            <pc:sldMk cId="2048089980" sldId="266"/>
            <ac:spMk id="13" creationId="{CD127D1D-2198-D776-0AA1-638098E84683}"/>
          </ac:spMkLst>
        </pc:spChg>
        <pc:spChg chg="del mod">
          <ac:chgData name="山口 稜" userId="507df497-dcef-48cc-bc9d-5377eaa87e1a" providerId="ADAL" clId="{1F95F1C3-1172-4AB8-8EEE-3B9F15F46528}" dt="2024-12-25T06:39:06.472" v="6332" actId="478"/>
          <ac:spMkLst>
            <pc:docMk/>
            <pc:sldMk cId="2048089980" sldId="266"/>
            <ac:spMk id="14" creationId="{68CA85C5-6EF3-7643-F330-7C46F8551E47}"/>
          </ac:spMkLst>
        </pc:spChg>
        <pc:spChg chg="add del mod">
          <ac:chgData name="山口 稜" userId="507df497-dcef-48cc-bc9d-5377eaa87e1a" providerId="ADAL" clId="{1F95F1C3-1172-4AB8-8EEE-3B9F15F46528}" dt="2024-12-25T05:14:46.122" v="2890" actId="21"/>
          <ac:spMkLst>
            <pc:docMk/>
            <pc:sldMk cId="2048089980" sldId="266"/>
            <ac:spMk id="15" creationId="{1779A468-56CA-2E35-24D1-45BDF864CFA2}"/>
          </ac:spMkLst>
        </pc:spChg>
        <pc:spChg chg="mod">
          <ac:chgData name="山口 稜" userId="507df497-dcef-48cc-bc9d-5377eaa87e1a" providerId="ADAL" clId="{1F95F1C3-1172-4AB8-8EEE-3B9F15F46528}" dt="2024-12-25T09:33:41.520" v="9610" actId="404"/>
          <ac:spMkLst>
            <pc:docMk/>
            <pc:sldMk cId="2048089980" sldId="266"/>
            <ac:spMk id="16" creationId="{3949C20F-142D-61CB-13F6-E26AB6AED978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7" creationId="{84E0028A-5948-1CCC-983E-1BF94CB340DD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8" creationId="{3B68D070-A6F9-C6BD-D342-61E50919A51D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19" creationId="{26AE4C81-1198-E007-036E-72FDCC316AA3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23" creationId="{48899A33-D4D2-0D1C-38E1-CC2B8B0528C7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24" creationId="{1FA634B5-02FE-E7D3-0616-8C952F03B9A2}"/>
          </ac:spMkLst>
        </pc:spChg>
        <pc:spChg chg="del mod">
          <ac:chgData name="山口 稜" userId="507df497-dcef-48cc-bc9d-5377eaa87e1a" providerId="ADAL" clId="{1F95F1C3-1172-4AB8-8EEE-3B9F15F46528}" dt="2024-12-25T05:39:25.966" v="4275" actId="478"/>
          <ac:spMkLst>
            <pc:docMk/>
            <pc:sldMk cId="2048089980" sldId="266"/>
            <ac:spMk id="25" creationId="{EADFD676-698C-56E2-0128-B0D2FD44BFB2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26" creationId="{3767A226-A901-0EB3-0E93-F49F01457BA7}"/>
          </ac:spMkLst>
        </pc:spChg>
        <pc:spChg chg="del mod">
          <ac:chgData name="山口 稜" userId="507df497-dcef-48cc-bc9d-5377eaa87e1a" providerId="ADAL" clId="{1F95F1C3-1172-4AB8-8EEE-3B9F15F46528}" dt="2024-12-25T05:39:25.966" v="4275" actId="478"/>
          <ac:spMkLst>
            <pc:docMk/>
            <pc:sldMk cId="2048089980" sldId="266"/>
            <ac:spMk id="27" creationId="{C6266652-8806-7F1A-5918-0B576BDC7412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28" creationId="{ED4B3150-6F6A-5C00-2D85-86BF2BD92132}"/>
          </ac:spMkLst>
        </pc:spChg>
        <pc:spChg chg="add del mod">
          <ac:chgData name="山口 稜" userId="507df497-dcef-48cc-bc9d-5377eaa87e1a" providerId="ADAL" clId="{1F95F1C3-1172-4AB8-8EEE-3B9F15F46528}" dt="2024-12-25T05:14:46.122" v="2890" actId="21"/>
          <ac:spMkLst>
            <pc:docMk/>
            <pc:sldMk cId="2048089980" sldId="266"/>
            <ac:spMk id="30" creationId="{F8DC7328-7848-0EDA-6E94-48640DA4F154}"/>
          </ac:spMkLst>
        </pc:spChg>
        <pc:spChg chg="add del mod">
          <ac:chgData name="山口 稜" userId="507df497-dcef-48cc-bc9d-5377eaa87e1a" providerId="ADAL" clId="{1F95F1C3-1172-4AB8-8EEE-3B9F15F46528}" dt="2024-12-25T06:13:44.932" v="5403" actId="478"/>
          <ac:spMkLst>
            <pc:docMk/>
            <pc:sldMk cId="2048089980" sldId="266"/>
            <ac:spMk id="31" creationId="{55715202-8A8A-AA5E-F5D6-B3E27753957E}"/>
          </ac:spMkLst>
        </pc:spChg>
        <pc:spChg chg="mod">
          <ac:chgData name="山口 稜" userId="507df497-dcef-48cc-bc9d-5377eaa87e1a" providerId="ADAL" clId="{1F95F1C3-1172-4AB8-8EEE-3B9F15F46528}" dt="2024-12-25T07:57:44.233" v="8522" actId="1076"/>
          <ac:spMkLst>
            <pc:docMk/>
            <pc:sldMk cId="2048089980" sldId="266"/>
            <ac:spMk id="32" creationId="{A232CBEC-CA99-7C91-64AD-5532A38254BB}"/>
          </ac:spMkLst>
        </pc:spChg>
        <pc:spChg chg="add del mod">
          <ac:chgData name="山口 稜" userId="507df497-dcef-48cc-bc9d-5377eaa87e1a" providerId="ADAL" clId="{1F95F1C3-1172-4AB8-8EEE-3B9F15F46528}" dt="2024-12-25T06:13:44.932" v="5403" actId="478"/>
          <ac:spMkLst>
            <pc:docMk/>
            <pc:sldMk cId="2048089980" sldId="266"/>
            <ac:spMk id="35" creationId="{C35D826E-9301-0B5B-2F4B-608CC1535395}"/>
          </ac:spMkLst>
        </pc:spChg>
        <pc:spChg chg="add del mod">
          <ac:chgData name="山口 稜" userId="507df497-dcef-48cc-bc9d-5377eaa87e1a" providerId="ADAL" clId="{1F95F1C3-1172-4AB8-8EEE-3B9F15F46528}" dt="2024-12-25T05:40:55.527" v="4517" actId="21"/>
          <ac:spMkLst>
            <pc:docMk/>
            <pc:sldMk cId="2048089980" sldId="266"/>
            <ac:spMk id="37" creationId="{582292A2-0DE6-F7A2-6030-99F17A944CBF}"/>
          </ac:spMkLst>
        </pc:spChg>
        <pc:spChg chg="mod">
          <ac:chgData name="山口 稜" userId="507df497-dcef-48cc-bc9d-5377eaa87e1a" providerId="ADAL" clId="{1F95F1C3-1172-4AB8-8EEE-3B9F15F46528}" dt="2024-12-25T06:00:35.545" v="4955" actId="1076"/>
          <ac:spMkLst>
            <pc:docMk/>
            <pc:sldMk cId="2048089980" sldId="266"/>
            <ac:spMk id="39" creationId="{95241732-C478-ED90-A29D-9E2753B97239}"/>
          </ac:spMkLst>
        </pc:spChg>
        <pc:spChg chg="mod">
          <ac:chgData name="山口 稜" userId="507df497-dcef-48cc-bc9d-5377eaa87e1a" providerId="ADAL" clId="{1F95F1C3-1172-4AB8-8EEE-3B9F15F46528}" dt="2024-12-25T05:14:47.678" v="2892" actId="1076"/>
          <ac:spMkLst>
            <pc:docMk/>
            <pc:sldMk cId="2048089980" sldId="266"/>
            <ac:spMk id="40" creationId="{C79F7CAF-254E-2FEE-841F-D2100A2979B5}"/>
          </ac:spMkLst>
        </pc:spChg>
        <pc:spChg chg="mod">
          <ac:chgData name="山口 稜" userId="507df497-dcef-48cc-bc9d-5377eaa87e1a" providerId="ADAL" clId="{1F95F1C3-1172-4AB8-8EEE-3B9F15F46528}" dt="2024-12-25T06:00:35.545" v="4955" actId="1076"/>
          <ac:spMkLst>
            <pc:docMk/>
            <pc:sldMk cId="2048089980" sldId="266"/>
            <ac:spMk id="41" creationId="{0C65FFEB-69A3-F539-E48A-4B2529E5CF3C}"/>
          </ac:spMkLst>
        </pc:spChg>
        <pc:spChg chg="mod">
          <ac:chgData name="山口 稜" userId="507df497-dcef-48cc-bc9d-5377eaa87e1a" providerId="ADAL" clId="{1F95F1C3-1172-4AB8-8EEE-3B9F15F46528}" dt="2024-12-25T06:00:35.545" v="4955" actId="1076"/>
          <ac:spMkLst>
            <pc:docMk/>
            <pc:sldMk cId="2048089980" sldId="266"/>
            <ac:spMk id="44" creationId="{2B3133F7-615C-7F09-A7AD-FF84A4CA60C3}"/>
          </ac:spMkLst>
        </pc:spChg>
        <pc:spChg chg="mod">
          <ac:chgData name="山口 稜" userId="507df497-dcef-48cc-bc9d-5377eaa87e1a" providerId="ADAL" clId="{1F95F1C3-1172-4AB8-8EEE-3B9F15F46528}" dt="2024-12-25T07:57:44.233" v="8522" actId="1076"/>
          <ac:spMkLst>
            <pc:docMk/>
            <pc:sldMk cId="2048089980" sldId="266"/>
            <ac:spMk id="47" creationId="{018CB4D8-6905-5E3C-90E8-C032D35323AF}"/>
          </ac:spMkLst>
        </pc:spChg>
        <pc:spChg chg="mod">
          <ac:chgData name="山口 稜" userId="507df497-dcef-48cc-bc9d-5377eaa87e1a" providerId="ADAL" clId="{1F95F1C3-1172-4AB8-8EEE-3B9F15F46528}" dt="2024-12-25T05:40:53.513" v="4516" actId="1076"/>
          <ac:spMkLst>
            <pc:docMk/>
            <pc:sldMk cId="2048089980" sldId="266"/>
            <ac:spMk id="48" creationId="{8D21F966-79F0-977E-AC86-3E073F3A6D67}"/>
          </ac:spMkLst>
        </pc:spChg>
        <pc:spChg chg="mod">
          <ac:chgData name="山口 稜" userId="507df497-dcef-48cc-bc9d-5377eaa87e1a" providerId="ADAL" clId="{1F95F1C3-1172-4AB8-8EEE-3B9F15F46528}" dt="2024-12-25T07:57:44.233" v="8522" actId="1076"/>
          <ac:spMkLst>
            <pc:docMk/>
            <pc:sldMk cId="2048089980" sldId="266"/>
            <ac:spMk id="49" creationId="{EBC53375-1128-3069-2C44-9D8769ED82FE}"/>
          </ac:spMkLst>
        </pc:spChg>
        <pc:spChg chg="mod">
          <ac:chgData name="山口 稜" userId="507df497-dcef-48cc-bc9d-5377eaa87e1a" providerId="ADAL" clId="{1F95F1C3-1172-4AB8-8EEE-3B9F15F46528}" dt="2024-12-25T07:57:44.233" v="8522" actId="1076"/>
          <ac:spMkLst>
            <pc:docMk/>
            <pc:sldMk cId="2048089980" sldId="266"/>
            <ac:spMk id="50" creationId="{5B88233B-0B14-02C3-2C54-5AEC3336449A}"/>
          </ac:spMkLst>
        </pc:spChg>
        <pc:spChg chg="mod">
          <ac:chgData name="山口 稜" userId="507df497-dcef-48cc-bc9d-5377eaa87e1a" providerId="ADAL" clId="{1F95F1C3-1172-4AB8-8EEE-3B9F15F46528}" dt="2024-12-25T05:40:53.513" v="4516" actId="1076"/>
          <ac:spMkLst>
            <pc:docMk/>
            <pc:sldMk cId="2048089980" sldId="266"/>
            <ac:spMk id="51" creationId="{24F51608-2F09-244F-E08C-766E560C3FD0}"/>
          </ac:spMkLst>
        </pc:spChg>
        <pc:spChg chg="mod">
          <ac:chgData name="山口 稜" userId="507df497-dcef-48cc-bc9d-5377eaa87e1a" providerId="ADAL" clId="{1F95F1C3-1172-4AB8-8EEE-3B9F15F46528}" dt="2024-12-25T05:40:53.513" v="4516" actId="1076"/>
          <ac:spMkLst>
            <pc:docMk/>
            <pc:sldMk cId="2048089980" sldId="266"/>
            <ac:spMk id="54" creationId="{2DB104E6-6F4C-A99E-D79B-91025C19D7AC}"/>
          </ac:spMkLst>
        </pc:spChg>
        <pc:spChg chg="add del mod">
          <ac:chgData name="山口 稜" userId="507df497-dcef-48cc-bc9d-5377eaa87e1a" providerId="ADAL" clId="{1F95F1C3-1172-4AB8-8EEE-3B9F15F46528}" dt="2024-12-25T05:40:42.955" v="4515"/>
          <ac:spMkLst>
            <pc:docMk/>
            <pc:sldMk cId="2048089980" sldId="266"/>
            <ac:spMk id="57" creationId="{D33CE92E-FECD-A207-F4DA-9875D3CC0F57}"/>
          </ac:spMkLst>
        </pc:spChg>
        <pc:spChg chg="del mod">
          <ac:chgData name="山口 稜" userId="507df497-dcef-48cc-bc9d-5377eaa87e1a" providerId="ADAL" clId="{1F95F1C3-1172-4AB8-8EEE-3B9F15F46528}" dt="2024-12-25T05:40:42.950" v="4513" actId="478"/>
          <ac:spMkLst>
            <pc:docMk/>
            <pc:sldMk cId="2048089980" sldId="266"/>
            <ac:spMk id="59" creationId="{EF34697A-1218-791C-E6CE-D2A7D4BB278B}"/>
          </ac:spMkLst>
        </pc:spChg>
        <pc:spChg chg="del mod">
          <ac:chgData name="山口 稜" userId="507df497-dcef-48cc-bc9d-5377eaa87e1a" providerId="ADAL" clId="{1F95F1C3-1172-4AB8-8EEE-3B9F15F46528}" dt="2024-12-25T05:40:42.950" v="4513" actId="478"/>
          <ac:spMkLst>
            <pc:docMk/>
            <pc:sldMk cId="2048089980" sldId="266"/>
            <ac:spMk id="61" creationId="{A8AB4E9C-3C54-2B38-1EEC-38289A4F9E73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121" creationId="{20A48DCA-3816-D28C-7F59-1130F996F44A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122" creationId="{C6B82440-443A-003B-152A-EA6030806B4C}"/>
          </ac:spMkLst>
        </pc:spChg>
        <pc:spChg chg="del mod">
          <ac:chgData name="山口 稜" userId="507df497-dcef-48cc-bc9d-5377eaa87e1a" providerId="ADAL" clId="{1F95F1C3-1172-4AB8-8EEE-3B9F15F46528}" dt="2024-12-25T06:09:57.087" v="5219" actId="478"/>
          <ac:spMkLst>
            <pc:docMk/>
            <pc:sldMk cId="2048089980" sldId="266"/>
            <ac:spMk id="1126" creationId="{FA070000-A662-DB2E-56C3-8ABFC77872C6}"/>
          </ac:spMkLst>
        </pc:spChg>
        <pc:spChg chg="del mod">
          <ac:chgData name="山口 稜" userId="507df497-dcef-48cc-bc9d-5377eaa87e1a" providerId="ADAL" clId="{1F95F1C3-1172-4AB8-8EEE-3B9F15F46528}" dt="2024-12-25T05:39:25.966" v="4275" actId="478"/>
          <ac:spMkLst>
            <pc:docMk/>
            <pc:sldMk cId="2048089980" sldId="266"/>
            <ac:spMk id="1127" creationId="{7DC5C8B8-0B02-0CF9-3FEB-9C3B011C6B5D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128" creationId="{3CF8BB3F-4A8B-822F-ABF8-FCC05FA8CF43}"/>
          </ac:spMkLst>
        </pc:spChg>
        <pc:spChg chg="add del mod">
          <ac:chgData name="山口 稜" userId="507df497-dcef-48cc-bc9d-5377eaa87e1a" providerId="ADAL" clId="{1F95F1C3-1172-4AB8-8EEE-3B9F15F46528}" dt="2024-12-25T06:06:36.956" v="5049" actId="478"/>
          <ac:spMkLst>
            <pc:docMk/>
            <pc:sldMk cId="2048089980" sldId="266"/>
            <ac:spMk id="1130" creationId="{1779A468-56CA-2E35-24D1-45BDF864CFA2}"/>
          </ac:spMkLst>
        </pc:spChg>
        <pc:spChg chg="del">
          <ac:chgData name="山口 稜" userId="507df497-dcef-48cc-bc9d-5377eaa87e1a" providerId="ADAL" clId="{1F95F1C3-1172-4AB8-8EEE-3B9F15F46528}" dt="2024-12-25T05:14:50.964" v="2893" actId="478"/>
          <ac:spMkLst>
            <pc:docMk/>
            <pc:sldMk cId="2048089980" sldId="266"/>
            <ac:spMk id="1141" creationId="{AC5F9689-1415-D79C-3645-1F66CB8373FE}"/>
          </ac:spMkLst>
        </pc:spChg>
        <pc:spChg chg="add del mod">
          <ac:chgData name="山口 稜" userId="507df497-dcef-48cc-bc9d-5377eaa87e1a" providerId="ADAL" clId="{1F95F1C3-1172-4AB8-8EEE-3B9F15F46528}" dt="2024-12-25T05:40:55.527" v="4517" actId="21"/>
          <ac:spMkLst>
            <pc:docMk/>
            <pc:sldMk cId="2048089980" sldId="266"/>
            <ac:spMk id="1143" creationId="{F8DC7328-7848-0EDA-6E94-48640DA4F154}"/>
          </ac:spMkLst>
        </pc:spChg>
        <pc:spChg chg="add mod">
          <ac:chgData name="山口 稜" userId="507df497-dcef-48cc-bc9d-5377eaa87e1a" providerId="ADAL" clId="{1F95F1C3-1172-4AB8-8EEE-3B9F15F46528}" dt="2024-12-25T05:27:14.830" v="3697" actId="571"/>
          <ac:spMkLst>
            <pc:docMk/>
            <pc:sldMk cId="2048089980" sldId="266"/>
            <ac:spMk id="1144" creationId="{AF11CEB8-3F6C-A394-BB88-3144DA233129}"/>
          </ac:spMkLst>
        </pc:spChg>
        <pc:spChg chg="add del mod">
          <ac:chgData name="山口 稜" userId="507df497-dcef-48cc-bc9d-5377eaa87e1a" providerId="ADAL" clId="{1F95F1C3-1172-4AB8-8EEE-3B9F15F46528}" dt="2024-12-25T06:03:10.680" v="4988" actId="478"/>
          <ac:spMkLst>
            <pc:docMk/>
            <pc:sldMk cId="2048089980" sldId="266"/>
            <ac:spMk id="1145" creationId="{F2C0410F-203A-17ED-6DA0-5B9CE0BC371C}"/>
          </ac:spMkLst>
        </pc:spChg>
        <pc:spChg chg="mod">
          <ac:chgData name="山口 稜" userId="507df497-dcef-48cc-bc9d-5377eaa87e1a" providerId="ADAL" clId="{1F95F1C3-1172-4AB8-8EEE-3B9F15F46528}" dt="2024-12-25T07:57:44.233" v="8522" actId="1076"/>
          <ac:spMkLst>
            <pc:docMk/>
            <pc:sldMk cId="2048089980" sldId="266"/>
            <ac:spMk id="1150" creationId="{83BA3E06-B762-79C5-03B6-6615E31DF500}"/>
          </ac:spMkLst>
        </pc:spChg>
        <pc:spChg chg="mod">
          <ac:chgData name="山口 稜" userId="507df497-dcef-48cc-bc9d-5377eaa87e1a" providerId="ADAL" clId="{1F95F1C3-1172-4AB8-8EEE-3B9F15F46528}" dt="2024-12-25T08:02:56.011" v="8665" actId="207"/>
          <ac:spMkLst>
            <pc:docMk/>
            <pc:sldMk cId="2048089980" sldId="266"/>
            <ac:spMk id="1151" creationId="{CD6BB8BD-D200-53AC-78D0-D3A83947919A}"/>
          </ac:spMkLst>
        </pc:spChg>
        <pc:spChg chg="mod">
          <ac:chgData name="山口 稜" userId="507df497-dcef-48cc-bc9d-5377eaa87e1a" providerId="ADAL" clId="{1F95F1C3-1172-4AB8-8EEE-3B9F15F46528}" dt="2024-12-25T06:11:28.251" v="5231" actId="1076"/>
          <ac:spMkLst>
            <pc:docMk/>
            <pc:sldMk cId="2048089980" sldId="266"/>
            <ac:spMk id="2052" creationId="{A450AD0A-EF52-5362-560F-3C239C2E86D9}"/>
          </ac:spMkLst>
        </pc:spChg>
        <pc:spChg chg="add mod topLvl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64" creationId="{3AB5BCA2-7780-87AB-37B3-061B75A63F23}"/>
          </ac:spMkLst>
        </pc:spChg>
        <pc:spChg chg="add del mod topLvl">
          <ac:chgData name="山口 稜" userId="507df497-dcef-48cc-bc9d-5377eaa87e1a" providerId="ADAL" clId="{1F95F1C3-1172-4AB8-8EEE-3B9F15F46528}" dt="2024-12-25T05:40:57.314" v="4518" actId="478"/>
          <ac:spMkLst>
            <pc:docMk/>
            <pc:sldMk cId="2048089980" sldId="266"/>
            <ac:spMk id="2065" creationId="{69C32BEF-7A80-F63E-071C-21E96FEF42C5}"/>
          </ac:spMkLst>
        </pc:spChg>
        <pc:spChg chg="add del mod">
          <ac:chgData name="山口 稜" userId="507df497-dcef-48cc-bc9d-5377eaa87e1a" providerId="ADAL" clId="{1F95F1C3-1172-4AB8-8EEE-3B9F15F46528}" dt="2024-12-25T06:05:52.900" v="5031" actId="21"/>
          <ac:spMkLst>
            <pc:docMk/>
            <pc:sldMk cId="2048089980" sldId="266"/>
            <ac:spMk id="2067" creationId="{5A262AF8-23A3-15AA-1E2D-D8DCA2A8BADA}"/>
          </ac:spMkLst>
        </pc:spChg>
        <pc:spChg chg="add mod">
          <ac:chgData name="山口 稜" userId="507df497-dcef-48cc-bc9d-5377eaa87e1a" providerId="ADAL" clId="{1F95F1C3-1172-4AB8-8EEE-3B9F15F46528}" dt="2024-12-25T09:33:41.520" v="9610" actId="404"/>
          <ac:spMkLst>
            <pc:docMk/>
            <pc:sldMk cId="2048089980" sldId="266"/>
            <ac:spMk id="2068" creationId="{FABC9F73-8DBC-D556-9A60-D119026CC5B8}"/>
          </ac:spMkLst>
        </pc:spChg>
        <pc:spChg chg="add del mod">
          <ac:chgData name="山口 稜" userId="507df497-dcef-48cc-bc9d-5377eaa87e1a" providerId="ADAL" clId="{1F95F1C3-1172-4AB8-8EEE-3B9F15F46528}" dt="2024-12-25T05:40:55.527" v="4517" actId="21"/>
          <ac:spMkLst>
            <pc:docMk/>
            <pc:sldMk cId="2048089980" sldId="266"/>
            <ac:spMk id="2069" creationId="{D6779DFB-4C86-CEFF-4147-153462D41E31}"/>
          </ac:spMkLst>
        </pc:spChg>
        <pc:spChg chg="add mod">
          <ac:chgData name="山口 稜" userId="507df497-dcef-48cc-bc9d-5377eaa87e1a" providerId="ADAL" clId="{1F95F1C3-1172-4AB8-8EEE-3B9F15F46528}" dt="2024-12-25T09:33:41.520" v="9610" actId="404"/>
          <ac:spMkLst>
            <pc:docMk/>
            <pc:sldMk cId="2048089980" sldId="266"/>
            <ac:spMk id="2070" creationId="{BED9F91E-FE14-B21F-BEFD-218FFD666C68}"/>
          </ac:spMkLst>
        </pc:spChg>
        <pc:spChg chg="add del mod">
          <ac:chgData name="山口 稜" userId="507df497-dcef-48cc-bc9d-5377eaa87e1a" providerId="ADAL" clId="{1F95F1C3-1172-4AB8-8EEE-3B9F15F46528}" dt="2024-12-25T06:01:41.817" v="4966" actId="478"/>
          <ac:spMkLst>
            <pc:docMk/>
            <pc:sldMk cId="2048089980" sldId="266"/>
            <ac:spMk id="2071" creationId="{F8DC7328-7848-0EDA-6E94-48640DA4F154}"/>
          </ac:spMkLst>
        </pc:spChg>
        <pc:spChg chg="add mod">
          <ac:chgData name="山口 稜" userId="507df497-dcef-48cc-bc9d-5377eaa87e1a" providerId="ADAL" clId="{1F95F1C3-1172-4AB8-8EEE-3B9F15F46528}" dt="2024-12-25T06:47:33.778" v="7222" actId="14100"/>
          <ac:spMkLst>
            <pc:docMk/>
            <pc:sldMk cId="2048089980" sldId="266"/>
            <ac:spMk id="2073" creationId="{582292A2-0DE6-F7A2-6030-99F17A944CBF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75" creationId="{8D21F966-79F0-977E-AC86-3E073F3A6D67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76" creationId="{24F51608-2F09-244F-E08C-766E560C3FD0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77" creationId="{2DB104E6-6F4C-A99E-D79B-91025C19D7AC}"/>
          </ac:spMkLst>
        </pc:spChg>
        <pc:spChg chg="add del mod">
          <ac:chgData name="山口 稜" userId="507df497-dcef-48cc-bc9d-5377eaa87e1a" providerId="ADAL" clId="{1F95F1C3-1172-4AB8-8EEE-3B9F15F46528}" dt="2024-12-25T06:05:52.900" v="5031" actId="21"/>
          <ac:spMkLst>
            <pc:docMk/>
            <pc:sldMk cId="2048089980" sldId="266"/>
            <ac:spMk id="2078" creationId="{D6779DFB-4C86-CEFF-4147-153462D41E31}"/>
          </ac:spMkLst>
        </pc:spChg>
        <pc:spChg chg="add mod">
          <ac:chgData name="山口 稜" userId="507df497-dcef-48cc-bc9d-5377eaa87e1a" providerId="ADAL" clId="{1F95F1C3-1172-4AB8-8EEE-3B9F15F46528}" dt="2024-12-25T06:43:17.866" v="6834" actId="1036"/>
          <ac:spMkLst>
            <pc:docMk/>
            <pc:sldMk cId="2048089980" sldId="266"/>
            <ac:spMk id="2079" creationId="{1B00D93D-8053-CA2E-56B0-5B6E94428245}"/>
          </ac:spMkLst>
        </pc:spChg>
        <pc:spChg chg="add mod">
          <ac:chgData name="山口 稜" userId="507df497-dcef-48cc-bc9d-5377eaa87e1a" providerId="ADAL" clId="{1F95F1C3-1172-4AB8-8EEE-3B9F15F46528}" dt="2024-12-25T07:46:58.470" v="7925" actId="1076"/>
          <ac:spMkLst>
            <pc:docMk/>
            <pc:sldMk cId="2048089980" sldId="266"/>
            <ac:spMk id="2080" creationId="{DBA89A75-56C0-BF25-AC89-C1BB363F1D63}"/>
          </ac:spMkLst>
        </pc:spChg>
        <pc:spChg chg="add mod">
          <ac:chgData name="山口 稜" userId="507df497-dcef-48cc-bc9d-5377eaa87e1a" providerId="ADAL" clId="{1F95F1C3-1172-4AB8-8EEE-3B9F15F46528}" dt="2024-12-25T06:43:17.866" v="6834" actId="1036"/>
          <ac:spMkLst>
            <pc:docMk/>
            <pc:sldMk cId="2048089980" sldId="266"/>
            <ac:spMk id="2082" creationId="{B206C87A-5FB3-8565-631F-1D4A030369EE}"/>
          </ac:spMkLst>
        </pc:spChg>
        <pc:spChg chg="add mod">
          <ac:chgData name="山口 稜" userId="507df497-dcef-48cc-bc9d-5377eaa87e1a" providerId="ADAL" clId="{1F95F1C3-1172-4AB8-8EEE-3B9F15F46528}" dt="2024-12-25T07:46:58.470" v="7925" actId="1076"/>
          <ac:spMkLst>
            <pc:docMk/>
            <pc:sldMk cId="2048089980" sldId="266"/>
            <ac:spMk id="2083" creationId="{B5C6AD1D-48E4-48B9-EBEE-4B3BE24A8FFA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88" creationId="{63437C69-0EBB-4469-94A9-81663780C223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89" creationId="{58183AEE-9FE9-EAEA-5CCB-785C35FAA70E}"/>
          </ac:spMkLst>
        </pc:spChg>
        <pc:spChg chg="add mod">
          <ac:chgData name="山口 稜" userId="507df497-dcef-48cc-bc9d-5377eaa87e1a" providerId="ADAL" clId="{1F95F1C3-1172-4AB8-8EEE-3B9F15F46528}" dt="2024-12-25T05:54:55.956" v="4766" actId="571"/>
          <ac:spMkLst>
            <pc:docMk/>
            <pc:sldMk cId="2048089980" sldId="266"/>
            <ac:spMk id="2095" creationId="{2E74414B-CFEB-E240-35E5-1FF408C752BB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96" creationId="{C722CFC4-DC6F-AA22-5728-0ABADB7B9E6C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97" creationId="{BEC54B7E-60F8-9E56-6FAD-066BA2CB9E00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98" creationId="{5B350C65-9C51-2B51-1194-79829591ABD3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099" creationId="{0F1A7845-BC12-C9A8-AED5-052AF59A47C9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00" creationId="{2F402D0C-7CFC-C412-389F-0C4868061E3F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01" creationId="{C6671D32-5AFD-0D52-BC93-7EDC8569E143}"/>
          </ac:spMkLst>
        </pc:spChg>
        <pc:spChg chg="add mod">
          <ac:chgData name="山口 稜" userId="507df497-dcef-48cc-bc9d-5377eaa87e1a" providerId="ADAL" clId="{1F95F1C3-1172-4AB8-8EEE-3B9F15F46528}" dt="2024-12-25T07:46:08.536" v="7904" actId="6549"/>
          <ac:spMkLst>
            <pc:docMk/>
            <pc:sldMk cId="2048089980" sldId="266"/>
            <ac:spMk id="2102" creationId="{2957CA18-7859-6510-E239-9985489A3CBF}"/>
          </ac:spMkLst>
        </pc:spChg>
        <pc:spChg chg="add del mod">
          <ac:chgData name="山口 稜" userId="507df497-dcef-48cc-bc9d-5377eaa87e1a" providerId="ADAL" clId="{1F95F1C3-1172-4AB8-8EEE-3B9F15F46528}" dt="2024-12-25T06:39:28.890" v="6341" actId="478"/>
          <ac:spMkLst>
            <pc:docMk/>
            <pc:sldMk cId="2048089980" sldId="266"/>
            <ac:spMk id="2103" creationId="{C8F982C7-7222-A323-3088-CF16BF0B118B}"/>
          </ac:spMkLst>
        </pc:spChg>
        <pc:spChg chg="add del mod">
          <ac:chgData name="山口 稜" userId="507df497-dcef-48cc-bc9d-5377eaa87e1a" providerId="ADAL" clId="{1F95F1C3-1172-4AB8-8EEE-3B9F15F46528}" dt="2024-12-25T05:58:01.240" v="4938" actId="478"/>
          <ac:spMkLst>
            <pc:docMk/>
            <pc:sldMk cId="2048089980" sldId="266"/>
            <ac:spMk id="2104" creationId="{2D07F304-7AFC-DCB8-DA3B-A101459831CF}"/>
          </ac:spMkLst>
        </pc:spChg>
        <pc:spChg chg="add del">
          <ac:chgData name="山口 稜" userId="507df497-dcef-48cc-bc9d-5377eaa87e1a" providerId="ADAL" clId="{1F95F1C3-1172-4AB8-8EEE-3B9F15F46528}" dt="2024-12-25T05:58:02.893" v="4940" actId="22"/>
          <ac:spMkLst>
            <pc:docMk/>
            <pc:sldMk cId="2048089980" sldId="266"/>
            <ac:spMk id="2106" creationId="{7DE5D805-61EE-0A7F-20D9-8605C2DAA967}"/>
          </ac:spMkLst>
        </pc:spChg>
        <pc:spChg chg="add 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08" creationId="{C8822F0A-2424-797C-C64C-534AD0943CEB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10" creationId="{B093AB1B-7BD0-E749-F8A7-D70A2CF45849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11" creationId="{E8387C74-8F4B-CD27-8924-A953E341AEBF}"/>
          </ac:spMkLst>
        </pc:spChg>
        <pc:spChg chg="mod">
          <ac:chgData name="山口 稜" userId="507df497-dcef-48cc-bc9d-5377eaa87e1a" providerId="ADAL" clId="{1F95F1C3-1172-4AB8-8EEE-3B9F15F46528}" dt="2024-12-25T06:39:51.780" v="6346" actId="1076"/>
          <ac:spMkLst>
            <pc:docMk/>
            <pc:sldMk cId="2048089980" sldId="266"/>
            <ac:spMk id="2112" creationId="{0865F7ED-B024-16BE-42DE-F902D5E472C1}"/>
          </ac:spMkLst>
        </pc:spChg>
        <pc:spChg chg="add mod">
          <ac:chgData name="山口 稜" userId="507df497-dcef-48cc-bc9d-5377eaa87e1a" providerId="ADAL" clId="{1F95F1C3-1172-4AB8-8EEE-3B9F15F46528}" dt="2024-12-25T08:32:17.469" v="9601" actId="207"/>
          <ac:spMkLst>
            <pc:docMk/>
            <pc:sldMk cId="2048089980" sldId="266"/>
            <ac:spMk id="2113" creationId="{447B0AAE-7BA0-0007-3747-39EFA8FEE07C}"/>
          </ac:spMkLst>
        </pc:spChg>
        <pc:spChg chg="add mod">
          <ac:chgData name="山口 稜" userId="507df497-dcef-48cc-bc9d-5377eaa87e1a" providerId="ADAL" clId="{1F95F1C3-1172-4AB8-8EEE-3B9F15F46528}" dt="2024-12-25T07:47:52.526" v="7996" actId="403"/>
          <ac:spMkLst>
            <pc:docMk/>
            <pc:sldMk cId="2048089980" sldId="266"/>
            <ac:spMk id="2114" creationId="{5A262AF8-23A3-15AA-1E2D-D8DCA2A8BADA}"/>
          </ac:spMkLst>
        </pc:spChg>
        <pc:spChg chg="add mod">
          <ac:chgData name="山口 稜" userId="507df497-dcef-48cc-bc9d-5377eaa87e1a" providerId="ADAL" clId="{1F95F1C3-1172-4AB8-8EEE-3B9F15F46528}" dt="2024-12-25T07:47:57.009" v="7997" actId="1076"/>
          <ac:spMkLst>
            <pc:docMk/>
            <pc:sldMk cId="2048089980" sldId="266"/>
            <ac:spMk id="2115" creationId="{D6779DFB-4C86-CEFF-4147-153462D41E31}"/>
          </ac:spMkLst>
        </pc:spChg>
        <pc:spChg chg="add del mod">
          <ac:chgData name="山口 稜" userId="507df497-dcef-48cc-bc9d-5377eaa87e1a" providerId="ADAL" clId="{1F95F1C3-1172-4AB8-8EEE-3B9F15F46528}" dt="2024-12-25T06:31:51.431" v="5925" actId="478"/>
          <ac:spMkLst>
            <pc:docMk/>
            <pc:sldMk cId="2048089980" sldId="266"/>
            <ac:spMk id="2116" creationId="{378C5AFC-B26E-A66B-4E1B-D33119F493D2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19" creationId="{1E8A002A-DF01-3D89-BEF2-2D45199C1554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0" creationId="{75C532AC-4586-9E4E-1DBA-80639A8A2DED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1" creationId="{1FFBCF15-1919-8C3B-B794-D238656EF16D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3" creationId="{E4FF3A10-0C91-D317-85DA-7FA1009DFBD8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4" creationId="{3C8CDAB1-5969-A41D-9044-8CF53340A37C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5" creationId="{F6558C92-406C-5483-A4F8-A7C2BFE1C3BA}"/>
          </ac:spMkLst>
        </pc:spChg>
        <pc:spChg chg="add 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6" creationId="{61F15740-8D2D-97D1-C976-16EDDCB52233}"/>
          </ac:spMkLst>
        </pc:spChg>
        <pc:spChg chg="add 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27" creationId="{28B8AB89-0047-8471-AB1A-F78077F980A6}"/>
          </ac:spMkLst>
        </pc:spChg>
        <pc:spChg chg="mod">
          <ac:chgData name="山口 稜" userId="507df497-dcef-48cc-bc9d-5377eaa87e1a" providerId="ADAL" clId="{1F95F1C3-1172-4AB8-8EEE-3B9F15F46528}" dt="2024-12-25T06:11:25.300" v="5230" actId="571"/>
          <ac:spMkLst>
            <pc:docMk/>
            <pc:sldMk cId="2048089980" sldId="266"/>
            <ac:spMk id="2134" creationId="{6745D8C2-D0A4-A832-B581-11ED6CFA862D}"/>
          </ac:spMkLst>
        </pc:spChg>
        <pc:spChg chg="add mod">
          <ac:chgData name="山口 稜" userId="507df497-dcef-48cc-bc9d-5377eaa87e1a" providerId="ADAL" clId="{1F95F1C3-1172-4AB8-8EEE-3B9F15F46528}" dt="2024-12-25T07:58:04.826" v="8530" actId="1076"/>
          <ac:spMkLst>
            <pc:docMk/>
            <pc:sldMk cId="2048089980" sldId="266"/>
            <ac:spMk id="2136" creationId="{74BE648D-7D81-FBBB-E135-33F34BA37E45}"/>
          </ac:spMkLst>
        </pc:spChg>
        <pc:spChg chg="add mod">
          <ac:chgData name="山口 稜" userId="507df497-dcef-48cc-bc9d-5377eaa87e1a" providerId="ADAL" clId="{1F95F1C3-1172-4AB8-8EEE-3B9F15F46528}" dt="2024-12-25T07:57:55.294" v="8526" actId="14100"/>
          <ac:spMkLst>
            <pc:docMk/>
            <pc:sldMk cId="2048089980" sldId="266"/>
            <ac:spMk id="2138" creationId="{9EEF5394-46C1-BEAB-8F46-ED81E97EBD6F}"/>
          </ac:spMkLst>
        </pc:spChg>
        <pc:spChg chg="add del">
          <ac:chgData name="山口 稜" userId="507df497-dcef-48cc-bc9d-5377eaa87e1a" providerId="ADAL" clId="{1F95F1C3-1172-4AB8-8EEE-3B9F15F46528}" dt="2024-12-25T06:24:05.753" v="5871" actId="22"/>
          <ac:spMkLst>
            <pc:docMk/>
            <pc:sldMk cId="2048089980" sldId="266"/>
            <ac:spMk id="2140" creationId="{2BA80707-8DE0-787E-1EC6-B46CF229A9D9}"/>
          </ac:spMkLst>
        </pc:spChg>
        <pc:spChg chg="add del mod topLvl">
          <ac:chgData name="山口 稜" userId="507df497-dcef-48cc-bc9d-5377eaa87e1a" providerId="ADAL" clId="{1F95F1C3-1172-4AB8-8EEE-3B9F15F46528}" dt="2024-12-25T06:31:54.269" v="5927" actId="478"/>
          <ac:spMkLst>
            <pc:docMk/>
            <pc:sldMk cId="2048089980" sldId="266"/>
            <ac:spMk id="2145" creationId="{E0D7E890-312F-379E-3E5B-0730001C09A3}"/>
          </ac:spMkLst>
        </pc:spChg>
        <pc:spChg chg="add del mod topLvl">
          <ac:chgData name="山口 稜" userId="507df497-dcef-48cc-bc9d-5377eaa87e1a" providerId="ADAL" clId="{1F95F1C3-1172-4AB8-8EEE-3B9F15F46528}" dt="2024-12-25T06:30:53.079" v="5907" actId="478"/>
          <ac:spMkLst>
            <pc:docMk/>
            <pc:sldMk cId="2048089980" sldId="266"/>
            <ac:spMk id="2146" creationId="{376CA896-7891-D85C-7459-E80421EEBF86}"/>
          </ac:spMkLst>
        </pc:spChg>
        <pc:spChg chg="add del mod">
          <ac:chgData name="山口 稜" userId="507df497-dcef-48cc-bc9d-5377eaa87e1a" providerId="ADAL" clId="{1F95F1C3-1172-4AB8-8EEE-3B9F15F46528}" dt="2024-12-25T06:42:12.281" v="6704" actId="478"/>
          <ac:spMkLst>
            <pc:docMk/>
            <pc:sldMk cId="2048089980" sldId="266"/>
            <ac:spMk id="2158" creationId="{19FBC7EB-A4A4-AFE4-2485-C625FE888CC9}"/>
          </ac:spMkLst>
        </pc:spChg>
        <pc:spChg chg="add mod">
          <ac:chgData name="山口 稜" userId="507df497-dcef-48cc-bc9d-5377eaa87e1a" providerId="ADAL" clId="{1F95F1C3-1172-4AB8-8EEE-3B9F15F46528}" dt="2024-12-25T07:56:28.401" v="8502" actId="1076"/>
          <ac:spMkLst>
            <pc:docMk/>
            <pc:sldMk cId="2048089980" sldId="266"/>
            <ac:spMk id="2159" creationId="{C07115AA-BC16-8833-A1C7-08ED4DE6ECC4}"/>
          </ac:spMkLst>
        </pc:spChg>
        <pc:spChg chg="add mod">
          <ac:chgData name="山口 稜" userId="507df497-dcef-48cc-bc9d-5377eaa87e1a" providerId="ADAL" clId="{1F95F1C3-1172-4AB8-8EEE-3B9F15F46528}" dt="2024-12-25T08:00:47" v="8612" actId="1076"/>
          <ac:spMkLst>
            <pc:docMk/>
            <pc:sldMk cId="2048089980" sldId="266"/>
            <ac:spMk id="2161" creationId="{CDCA54B1-008A-C2ED-6D9C-008519D243D5}"/>
          </ac:spMkLst>
        </pc:spChg>
        <pc:spChg chg="add del mod">
          <ac:chgData name="山口 稜" userId="507df497-dcef-48cc-bc9d-5377eaa87e1a" providerId="ADAL" clId="{1F95F1C3-1172-4AB8-8EEE-3B9F15F46528}" dt="2024-12-25T07:02:27.288" v="7838"/>
          <ac:spMkLst>
            <pc:docMk/>
            <pc:sldMk cId="2048089980" sldId="266"/>
            <ac:spMk id="2162" creationId="{48D755BB-D478-2DDB-51F5-A8A08245C60D}"/>
          </ac:spMkLst>
        </pc:spChg>
        <pc:spChg chg="add del mod">
          <ac:chgData name="山口 稜" userId="507df497-dcef-48cc-bc9d-5377eaa87e1a" providerId="ADAL" clId="{1F95F1C3-1172-4AB8-8EEE-3B9F15F46528}" dt="2024-12-25T07:54:59.220" v="8415" actId="478"/>
          <ac:spMkLst>
            <pc:docMk/>
            <pc:sldMk cId="2048089980" sldId="266"/>
            <ac:spMk id="2166" creationId="{5FA0EF4E-F1E1-8A92-5E35-6E245C8CAD11}"/>
          </ac:spMkLst>
        </pc:spChg>
        <pc:grpChg chg="add mod">
          <ac:chgData name="山口 稜" userId="507df497-dcef-48cc-bc9d-5377eaa87e1a" providerId="ADAL" clId="{1F95F1C3-1172-4AB8-8EEE-3B9F15F46528}" dt="2024-12-25T08:00:47" v="8612" actId="1076"/>
          <ac:grpSpMkLst>
            <pc:docMk/>
            <pc:sldMk cId="2048089980" sldId="266"/>
            <ac:grpSpMk id="3" creationId="{57088FAD-BB6D-74C2-80EF-D40EB2917F29}"/>
          </ac:grpSpMkLst>
        </pc:grpChg>
        <pc:grpChg chg="add mod">
          <ac:chgData name="山口 稜" userId="507df497-dcef-48cc-bc9d-5377eaa87e1a" providerId="ADAL" clId="{1F95F1C3-1172-4AB8-8EEE-3B9F15F46528}" dt="2024-12-25T08:06:11.808" v="8688" actId="571"/>
          <ac:grpSpMkLst>
            <pc:docMk/>
            <pc:sldMk cId="2048089980" sldId="266"/>
            <ac:grpSpMk id="4" creationId="{28A0D0E7-04B9-BE70-BE02-761AA9A444B7}"/>
          </ac:grpSpMkLst>
        </pc:grpChg>
        <pc:grpChg chg="del">
          <ac:chgData name="山口 稜" userId="507df497-dcef-48cc-bc9d-5377eaa87e1a" providerId="ADAL" clId="{1F95F1C3-1172-4AB8-8EEE-3B9F15F46528}" dt="2024-12-25T05:14:50.964" v="2893" actId="478"/>
          <ac:grpSpMkLst>
            <pc:docMk/>
            <pc:sldMk cId="2048089980" sldId="266"/>
            <ac:grpSpMk id="7" creationId="{6E1E24D8-DD39-8FCE-BB18-B403FB2357B4}"/>
          </ac:grpSpMkLst>
        </pc:grpChg>
        <pc:grpChg chg="mod">
          <ac:chgData name="山口 稜" userId="507df497-dcef-48cc-bc9d-5377eaa87e1a" providerId="ADAL" clId="{1F95F1C3-1172-4AB8-8EEE-3B9F15F46528}" dt="2024-12-25T07:57:44.233" v="8522" actId="1076"/>
          <ac:grpSpMkLst>
            <pc:docMk/>
            <pc:sldMk cId="2048089980" sldId="266"/>
            <ac:grpSpMk id="12" creationId="{5337ABE8-260A-3AC9-6B82-C88EEE7669F0}"/>
          </ac:grpSpMkLst>
        </pc:grpChg>
        <pc:grpChg chg="del">
          <ac:chgData name="山口 稜" userId="507df497-dcef-48cc-bc9d-5377eaa87e1a" providerId="ADAL" clId="{1F95F1C3-1172-4AB8-8EEE-3B9F15F46528}" dt="2024-12-25T05:14:50.964" v="2893" actId="478"/>
          <ac:grpSpMkLst>
            <pc:docMk/>
            <pc:sldMk cId="2048089980" sldId="266"/>
            <ac:grpSpMk id="22" creationId="{B77E4454-EB5D-5B5C-3F0D-682B8DCAC3B5}"/>
          </ac:grpSpMkLst>
        </pc:grpChg>
        <pc:grpChg chg="add del mod">
          <ac:chgData name="山口 稜" userId="507df497-dcef-48cc-bc9d-5377eaa87e1a" providerId="ADAL" clId="{1F95F1C3-1172-4AB8-8EEE-3B9F15F46528}" dt="2024-12-25T06:13:44.932" v="5403" actId="478"/>
          <ac:grpSpMkLst>
            <pc:docMk/>
            <pc:sldMk cId="2048089980" sldId="266"/>
            <ac:grpSpMk id="38" creationId="{3866CF17-D528-3E40-AE9C-5C7E2E56E76A}"/>
          </ac:grpSpMkLst>
        </pc:grpChg>
        <pc:grpChg chg="add del mod">
          <ac:chgData name="山口 稜" userId="507df497-dcef-48cc-bc9d-5377eaa87e1a" providerId="ADAL" clId="{1F95F1C3-1172-4AB8-8EEE-3B9F15F46528}" dt="2024-12-25T05:40:55.527" v="4517" actId="21"/>
          <ac:grpSpMkLst>
            <pc:docMk/>
            <pc:sldMk cId="2048089980" sldId="266"/>
            <ac:grpSpMk id="45" creationId="{FB20AABE-C684-EF6D-F1BF-2FD69DF72F9D}"/>
          </ac:grpSpMkLst>
        </pc:grpChg>
        <pc:grpChg chg="mod">
          <ac:chgData name="山口 稜" userId="507df497-dcef-48cc-bc9d-5377eaa87e1a" providerId="ADAL" clId="{1F95F1C3-1172-4AB8-8EEE-3B9F15F46528}" dt="2024-12-25T07:57:44.233" v="8522" actId="1076"/>
          <ac:grpSpMkLst>
            <pc:docMk/>
            <pc:sldMk cId="2048089980" sldId="266"/>
            <ac:grpSpMk id="46" creationId="{DEC07DCA-0A61-ECCF-9B4D-16FA2DD0B92C}"/>
          </ac:grpSpMkLst>
        </pc:grpChg>
        <pc:grpChg chg="del">
          <ac:chgData name="山口 稜" userId="507df497-dcef-48cc-bc9d-5377eaa87e1a" providerId="ADAL" clId="{1F95F1C3-1172-4AB8-8EEE-3B9F15F46528}" dt="2024-12-25T05:14:50.964" v="2893" actId="478"/>
          <ac:grpSpMkLst>
            <pc:docMk/>
            <pc:sldMk cId="2048089980" sldId="266"/>
            <ac:grpSpMk id="53" creationId="{FA47D681-BF6E-0888-02CD-060CADC9E910}"/>
          </ac:grpSpMkLst>
        </pc:grpChg>
        <pc:grpChg chg="del">
          <ac:chgData name="山口 稜" userId="507df497-dcef-48cc-bc9d-5377eaa87e1a" providerId="ADAL" clId="{1F95F1C3-1172-4AB8-8EEE-3B9F15F46528}" dt="2024-12-25T05:14:50.964" v="2893" actId="478"/>
          <ac:grpSpMkLst>
            <pc:docMk/>
            <pc:sldMk cId="2048089980" sldId="266"/>
            <ac:grpSpMk id="1142" creationId="{F84C0D35-7E9F-7F66-BB67-8C2165AD6979}"/>
          </ac:grpSpMkLst>
        </pc:grpChg>
        <pc:grpChg chg="del">
          <ac:chgData name="山口 稜" userId="507df497-dcef-48cc-bc9d-5377eaa87e1a" providerId="ADAL" clId="{1F95F1C3-1172-4AB8-8EEE-3B9F15F46528}" dt="2024-12-25T05:14:50.964" v="2893" actId="478"/>
          <ac:grpSpMkLst>
            <pc:docMk/>
            <pc:sldMk cId="2048089980" sldId="266"/>
            <ac:grpSpMk id="1149" creationId="{D91EB2E8-8FEE-E466-EDA4-044D908F41A2}"/>
          </ac:grpSpMkLst>
        </pc:grpChg>
        <pc:grpChg chg="add del mod">
          <ac:chgData name="山口 稜" userId="507df497-dcef-48cc-bc9d-5377eaa87e1a" providerId="ADAL" clId="{1F95F1C3-1172-4AB8-8EEE-3B9F15F46528}" dt="2024-12-25T06:26:13.319" v="5881" actId="478"/>
          <ac:grpSpMkLst>
            <pc:docMk/>
            <pc:sldMk cId="2048089980" sldId="266"/>
            <ac:grpSpMk id="2049" creationId="{EED6CE7D-6DF3-250B-46C9-26D433BE1F87}"/>
          </ac:grpSpMkLst>
        </pc:grpChg>
        <pc:grpChg chg="del mod">
          <ac:chgData name="山口 稜" userId="507df497-dcef-48cc-bc9d-5377eaa87e1a" providerId="ADAL" clId="{1F95F1C3-1172-4AB8-8EEE-3B9F15F46528}" dt="2024-12-25T06:26:14.856" v="5882" actId="478"/>
          <ac:grpSpMkLst>
            <pc:docMk/>
            <pc:sldMk cId="2048089980" sldId="266"/>
            <ac:grpSpMk id="2054" creationId="{6B6DA0F3-B73B-39F3-BB4D-01569D6BE33B}"/>
          </ac:grpSpMkLst>
        </pc:grpChg>
        <pc:grpChg chg="add mod">
          <ac:chgData name="山口 稜" userId="507df497-dcef-48cc-bc9d-5377eaa87e1a" providerId="ADAL" clId="{1F95F1C3-1172-4AB8-8EEE-3B9F15F46528}" dt="2024-12-25T06:43:17.866" v="6834" actId="1036"/>
          <ac:grpSpMkLst>
            <pc:docMk/>
            <pc:sldMk cId="2048089980" sldId="266"/>
            <ac:grpSpMk id="2063" creationId="{D3C09EDF-BA0A-96C1-21E9-93AFD8026A2F}"/>
          </ac:grpSpMkLst>
        </pc:grpChg>
        <pc:grpChg chg="add del mod">
          <ac:chgData name="山口 稜" userId="507df497-dcef-48cc-bc9d-5377eaa87e1a" providerId="ADAL" clId="{1F95F1C3-1172-4AB8-8EEE-3B9F15F46528}" dt="2024-12-25T05:40:57.314" v="4518" actId="478"/>
          <ac:grpSpMkLst>
            <pc:docMk/>
            <pc:sldMk cId="2048089980" sldId="266"/>
            <ac:grpSpMk id="2066" creationId="{647C529F-7F08-0291-5BB4-0BAD97A7879C}"/>
          </ac:grpSpMkLst>
        </pc:grpChg>
        <pc:grpChg chg="add mod">
          <ac:chgData name="山口 稜" userId="507df497-dcef-48cc-bc9d-5377eaa87e1a" providerId="ADAL" clId="{1F95F1C3-1172-4AB8-8EEE-3B9F15F46528}" dt="2024-12-25T06:39:51.780" v="6346" actId="1076"/>
          <ac:grpSpMkLst>
            <pc:docMk/>
            <pc:sldMk cId="2048089980" sldId="266"/>
            <ac:grpSpMk id="2074" creationId="{FB20AABE-C684-EF6D-F1BF-2FD69DF72F9D}"/>
          </ac:grpSpMkLst>
        </pc:grpChg>
        <pc:grpChg chg="add mod">
          <ac:chgData name="山口 稜" userId="507df497-dcef-48cc-bc9d-5377eaa87e1a" providerId="ADAL" clId="{1F95F1C3-1172-4AB8-8EEE-3B9F15F46528}" dt="2024-12-25T06:39:51.780" v="6346" actId="1076"/>
          <ac:grpSpMkLst>
            <pc:docMk/>
            <pc:sldMk cId="2048089980" sldId="266"/>
            <ac:grpSpMk id="2087" creationId="{0A30EE2C-03B9-F949-AF2C-E6BA39580887}"/>
          </ac:grpSpMkLst>
        </pc:grpChg>
        <pc:grpChg chg="add mod">
          <ac:chgData name="山口 稜" userId="507df497-dcef-48cc-bc9d-5377eaa87e1a" providerId="ADAL" clId="{1F95F1C3-1172-4AB8-8EEE-3B9F15F46528}" dt="2024-12-25T05:54:55.956" v="4766" actId="571"/>
          <ac:grpSpMkLst>
            <pc:docMk/>
            <pc:sldMk cId="2048089980" sldId="266"/>
            <ac:grpSpMk id="2090" creationId="{7159EC31-7D4F-2725-B212-DED383064C52}"/>
          </ac:grpSpMkLst>
        </pc:grpChg>
        <pc:grpChg chg="add mod">
          <ac:chgData name="山口 稜" userId="507df497-dcef-48cc-bc9d-5377eaa87e1a" providerId="ADAL" clId="{1F95F1C3-1172-4AB8-8EEE-3B9F15F46528}" dt="2024-12-25T06:39:51.780" v="6346" actId="1076"/>
          <ac:grpSpMkLst>
            <pc:docMk/>
            <pc:sldMk cId="2048089980" sldId="266"/>
            <ac:grpSpMk id="2109" creationId="{348CA402-E3FB-D1D2-4BA2-63E98D0F661B}"/>
          </ac:grpSpMkLst>
        </pc:grpChg>
        <pc:grpChg chg="add mod">
          <ac:chgData name="山口 稜" userId="507df497-dcef-48cc-bc9d-5377eaa87e1a" providerId="ADAL" clId="{1F95F1C3-1172-4AB8-8EEE-3B9F15F46528}" dt="2024-12-25T07:46:58.470" v="7925" actId="1076"/>
          <ac:grpSpMkLst>
            <pc:docMk/>
            <pc:sldMk cId="2048089980" sldId="266"/>
            <ac:grpSpMk id="2117" creationId="{8F6BB3D2-3CC9-4E27-A1E3-392D92E49F69}"/>
          </ac:grpSpMkLst>
        </pc:grpChg>
        <pc:grpChg chg="add mod">
          <ac:chgData name="山口 稜" userId="507df497-dcef-48cc-bc9d-5377eaa87e1a" providerId="ADAL" clId="{1F95F1C3-1172-4AB8-8EEE-3B9F15F46528}" dt="2024-12-25T06:11:25.300" v="5230" actId="571"/>
          <ac:grpSpMkLst>
            <pc:docMk/>
            <pc:sldMk cId="2048089980" sldId="266"/>
            <ac:grpSpMk id="2118" creationId="{85C6658A-E497-84C7-D982-7B6A3B04CA70}"/>
          </ac:grpSpMkLst>
        </pc:grpChg>
        <pc:grpChg chg="mod">
          <ac:chgData name="山口 稜" userId="507df497-dcef-48cc-bc9d-5377eaa87e1a" providerId="ADAL" clId="{1F95F1C3-1172-4AB8-8EEE-3B9F15F46528}" dt="2024-12-25T06:11:25.300" v="5230" actId="571"/>
          <ac:grpSpMkLst>
            <pc:docMk/>
            <pc:sldMk cId="2048089980" sldId="266"/>
            <ac:grpSpMk id="2122" creationId="{A5CEED36-162C-1A05-4068-7C25AB8C8C27}"/>
          </ac:grpSpMkLst>
        </pc:grpChg>
        <pc:grpChg chg="add mod">
          <ac:chgData name="山口 稜" userId="507df497-dcef-48cc-bc9d-5377eaa87e1a" providerId="ADAL" clId="{1F95F1C3-1172-4AB8-8EEE-3B9F15F46528}" dt="2024-12-25T06:11:25.300" v="5230" actId="571"/>
          <ac:grpSpMkLst>
            <pc:docMk/>
            <pc:sldMk cId="2048089980" sldId="266"/>
            <ac:grpSpMk id="2129" creationId="{69109A8D-60D4-C80D-6C40-B699DFF42ABC}"/>
          </ac:grpSpMkLst>
        </pc:grpChg>
        <pc:grpChg chg="add mod">
          <ac:chgData name="山口 稜" userId="507df497-dcef-48cc-bc9d-5377eaa87e1a" providerId="ADAL" clId="{1F95F1C3-1172-4AB8-8EEE-3B9F15F46528}" dt="2024-12-25T06:11:25.300" v="5230" actId="571"/>
          <ac:grpSpMkLst>
            <pc:docMk/>
            <pc:sldMk cId="2048089980" sldId="266"/>
            <ac:grpSpMk id="2133" creationId="{A2D3FD16-A73F-2645-8860-55744A4DA10C}"/>
          </ac:grpSpMkLst>
        </pc:grpChg>
        <pc:grpChg chg="add del mod">
          <ac:chgData name="山口 稜" userId="507df497-dcef-48cc-bc9d-5377eaa87e1a" providerId="ADAL" clId="{1F95F1C3-1172-4AB8-8EEE-3B9F15F46528}" dt="2024-12-25T06:30:53.079" v="5907" actId="478"/>
          <ac:grpSpMkLst>
            <pc:docMk/>
            <pc:sldMk cId="2048089980" sldId="266"/>
            <ac:grpSpMk id="2147" creationId="{2D136584-B6BF-F232-C9DE-D81676E0F4CC}"/>
          </ac:grpSpMkLst>
        </pc:grpChg>
        <pc:grpChg chg="add mod">
          <ac:chgData name="山口 稜" userId="507df497-dcef-48cc-bc9d-5377eaa87e1a" providerId="ADAL" clId="{1F95F1C3-1172-4AB8-8EEE-3B9F15F46528}" dt="2024-12-25T06:39:51.780" v="6346" actId="1076"/>
          <ac:grpSpMkLst>
            <pc:docMk/>
            <pc:sldMk cId="2048089980" sldId="266"/>
            <ac:grpSpMk id="2157" creationId="{C8E5B639-7ED2-9E31-8A03-1D2BF27D7741}"/>
          </ac:grpSpMkLst>
        </pc:grpChg>
        <pc:picChg chg="del">
          <ac:chgData name="山口 稜" userId="507df497-dcef-48cc-bc9d-5377eaa87e1a" providerId="ADAL" clId="{1F95F1C3-1172-4AB8-8EEE-3B9F15F46528}" dt="2024-12-25T05:14:50.964" v="2893" actId="478"/>
          <ac:picMkLst>
            <pc:docMk/>
            <pc:sldMk cId="2048089980" sldId="266"/>
            <ac:picMk id="3" creationId="{26D6F429-8B08-6AD4-59B6-95AA6E59F586}"/>
          </ac:picMkLst>
        </pc:picChg>
        <pc:picChg chg="add del mod">
          <ac:chgData name="山口 稜" userId="507df497-dcef-48cc-bc9d-5377eaa87e1a" providerId="ADAL" clId="{1F95F1C3-1172-4AB8-8EEE-3B9F15F46528}" dt="2024-12-25T05:52:51.405" v="4586" actId="478"/>
          <ac:picMkLst>
            <pc:docMk/>
            <pc:sldMk cId="2048089980" sldId="266"/>
            <ac:picMk id="5" creationId="{9232D2FB-3653-1A99-3F1D-AC1FD6DDEDE9}"/>
          </ac:picMkLst>
        </pc:picChg>
        <pc:picChg chg="del">
          <ac:chgData name="山口 稜" userId="507df497-dcef-48cc-bc9d-5377eaa87e1a" providerId="ADAL" clId="{1F95F1C3-1172-4AB8-8EEE-3B9F15F46528}" dt="2024-12-25T05:14:50.964" v="2893" actId="478"/>
          <ac:picMkLst>
            <pc:docMk/>
            <pc:sldMk cId="2048089980" sldId="266"/>
            <ac:picMk id="8" creationId="{EDF3DF58-F9DA-9304-C595-E7F5BC8806E1}"/>
          </ac:picMkLst>
        </pc:picChg>
        <pc:picChg chg="add del mod">
          <ac:chgData name="山口 稜" userId="507df497-dcef-48cc-bc9d-5377eaa87e1a" providerId="ADAL" clId="{1F95F1C3-1172-4AB8-8EEE-3B9F15F46528}" dt="2024-12-25T05:31:15.623" v="4171" actId="478"/>
          <ac:picMkLst>
            <pc:docMk/>
            <pc:sldMk cId="2048089980" sldId="266"/>
            <ac:picMk id="33" creationId="{6B4B4798-AE49-D8FD-FC86-8BEAA7C85550}"/>
          </ac:picMkLst>
        </pc:picChg>
        <pc:picChg chg="add del mod">
          <ac:chgData name="山口 稜" userId="507df497-dcef-48cc-bc9d-5377eaa87e1a" providerId="ADAL" clId="{1F95F1C3-1172-4AB8-8EEE-3B9F15F46528}" dt="2024-12-25T05:40:55.527" v="4517" actId="21"/>
          <ac:picMkLst>
            <pc:docMk/>
            <pc:sldMk cId="2048089980" sldId="266"/>
            <ac:picMk id="34" creationId="{12B6E2C3-9EDC-E0EA-6DF3-3C23A92B643E}"/>
          </ac:picMkLst>
        </pc:picChg>
        <pc:picChg chg="del">
          <ac:chgData name="山口 稜" userId="507df497-dcef-48cc-bc9d-5377eaa87e1a" providerId="ADAL" clId="{1F95F1C3-1172-4AB8-8EEE-3B9F15F46528}" dt="2024-12-25T05:14:50.964" v="2893" actId="478"/>
          <ac:picMkLst>
            <pc:docMk/>
            <pc:sldMk cId="2048089980" sldId="266"/>
            <ac:picMk id="36" creationId="{95336255-E30E-4F9D-8F23-469995F24720}"/>
          </ac:picMkLst>
        </pc:picChg>
        <pc:picChg chg="del">
          <ac:chgData name="山口 稜" userId="507df497-dcef-48cc-bc9d-5377eaa87e1a" providerId="ADAL" clId="{1F95F1C3-1172-4AB8-8EEE-3B9F15F46528}" dt="2024-12-25T05:14:50.964" v="2893" actId="478"/>
          <ac:picMkLst>
            <pc:docMk/>
            <pc:sldMk cId="2048089980" sldId="266"/>
            <ac:picMk id="42" creationId="{8857D80E-C0D2-B973-E254-D30E617C4FB8}"/>
          </ac:picMkLst>
        </pc:picChg>
        <pc:picChg chg="add del mod">
          <ac:chgData name="山口 稜" userId="507df497-dcef-48cc-bc9d-5377eaa87e1a" providerId="ADAL" clId="{1F95F1C3-1172-4AB8-8EEE-3B9F15F46528}" dt="2024-12-25T05:36:18.995" v="4239" actId="478"/>
          <ac:picMkLst>
            <pc:docMk/>
            <pc:sldMk cId="2048089980" sldId="266"/>
            <ac:picMk id="56" creationId="{8C55BF91-2F10-5277-6E3A-1D6637CE22BB}"/>
          </ac:picMkLst>
        </pc:picChg>
        <pc:picChg chg="mod">
          <ac:chgData name="山口 稜" userId="507df497-dcef-48cc-bc9d-5377eaa87e1a" providerId="ADAL" clId="{1F95F1C3-1172-4AB8-8EEE-3B9F15F46528}" dt="2024-12-25T06:11:28.251" v="5231" actId="1076"/>
          <ac:picMkLst>
            <pc:docMk/>
            <pc:sldMk cId="2048089980" sldId="266"/>
            <ac:picMk id="58" creationId="{976E568F-77C9-6075-B38E-EE8A6FAFF4A8}"/>
          </ac:picMkLst>
        </pc:picChg>
        <pc:picChg chg="mod">
          <ac:chgData name="山口 稜" userId="507df497-dcef-48cc-bc9d-5377eaa87e1a" providerId="ADAL" clId="{1F95F1C3-1172-4AB8-8EEE-3B9F15F46528}" dt="2024-12-25T06:11:28.251" v="5231" actId="1076"/>
          <ac:picMkLst>
            <pc:docMk/>
            <pc:sldMk cId="2048089980" sldId="266"/>
            <ac:picMk id="60" creationId="{9A20C823-778B-BD4F-9733-2A3E92AE2EE3}"/>
          </ac:picMkLst>
        </pc:picChg>
        <pc:picChg chg="add del mod">
          <ac:chgData name="山口 稜" userId="507df497-dcef-48cc-bc9d-5377eaa87e1a" providerId="ADAL" clId="{1F95F1C3-1172-4AB8-8EEE-3B9F15F46528}" dt="2024-12-25T08:06:13.986" v="8689" actId="478"/>
          <ac:picMkLst>
            <pc:docMk/>
            <pc:sldMk cId="2048089980" sldId="266"/>
            <ac:picMk id="1026" creationId="{32DD18BC-74B0-3445-9CD6-40B435FD3172}"/>
          </ac:picMkLst>
        </pc:picChg>
        <pc:picChg chg="add del mod">
          <ac:chgData name="山口 稜" userId="507df497-dcef-48cc-bc9d-5377eaa87e1a" providerId="ADAL" clId="{1F95F1C3-1172-4AB8-8EEE-3B9F15F46528}" dt="2024-12-25T08:06:13.986" v="8689" actId="478"/>
          <ac:picMkLst>
            <pc:docMk/>
            <pc:sldMk cId="2048089980" sldId="266"/>
            <ac:picMk id="1028" creationId="{E4109D32-BD7E-3D62-2FF1-02FFBAA5954A}"/>
          </ac:picMkLst>
        </pc:picChg>
        <pc:picChg chg="add">
          <ac:chgData name="山口 稜" userId="507df497-dcef-48cc-bc9d-5377eaa87e1a" providerId="ADAL" clId="{1F95F1C3-1172-4AB8-8EEE-3B9F15F46528}" dt="2024-12-25T08:05:27.229" v="8675"/>
          <ac:picMkLst>
            <pc:docMk/>
            <pc:sldMk cId="2048089980" sldId="266"/>
            <ac:picMk id="1030" creationId="{F85478F7-2A49-8916-7C36-DD8602E4AA30}"/>
          </ac:picMkLst>
        </pc:picChg>
        <pc:picChg chg="add mod">
          <ac:chgData name="山口 稜" userId="507df497-dcef-48cc-bc9d-5377eaa87e1a" providerId="ADAL" clId="{1F95F1C3-1172-4AB8-8EEE-3B9F15F46528}" dt="2024-12-25T08:06:03.741" v="8687" actId="18131"/>
          <ac:picMkLst>
            <pc:docMk/>
            <pc:sldMk cId="2048089980" sldId="266"/>
            <ac:picMk id="1032" creationId="{BF585893-3112-FBC5-0740-A05C97D447F3}"/>
          </ac:picMkLst>
        </pc:picChg>
        <pc:picChg chg="del">
          <ac:chgData name="山口 稜" userId="507df497-dcef-48cc-bc9d-5377eaa87e1a" providerId="ADAL" clId="{1F95F1C3-1172-4AB8-8EEE-3B9F15F46528}" dt="2024-12-25T05:14:50.964" v="2893" actId="478"/>
          <ac:picMkLst>
            <pc:docMk/>
            <pc:sldMk cId="2048089980" sldId="266"/>
            <ac:picMk id="1125" creationId="{1C5F10FF-2AE1-3D65-0BEF-246646961645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48" creationId="{E26771E4-264B-6AE7-6507-5EE3CF003049}"/>
          </ac:picMkLst>
        </pc:picChg>
        <pc:picChg chg="add del mod">
          <ac:chgData name="山口 稜" userId="507df497-dcef-48cc-bc9d-5377eaa87e1a" providerId="ADAL" clId="{1F95F1C3-1172-4AB8-8EEE-3B9F15F46528}" dt="2024-12-25T06:13:44.932" v="5403" actId="478"/>
          <ac:picMkLst>
            <pc:docMk/>
            <pc:sldMk cId="2048089980" sldId="266"/>
            <ac:picMk id="2050" creationId="{AE2913CA-AE84-B6A2-4212-B9A7BE24F155}"/>
          </ac:picMkLst>
        </pc:picChg>
        <pc:picChg chg="del mod">
          <ac:chgData name="山口 稜" userId="507df497-dcef-48cc-bc9d-5377eaa87e1a" providerId="ADAL" clId="{1F95F1C3-1172-4AB8-8EEE-3B9F15F46528}" dt="2024-12-25T06:39:06.472" v="6332" actId="478"/>
          <ac:picMkLst>
            <pc:docMk/>
            <pc:sldMk cId="2048089980" sldId="266"/>
            <ac:picMk id="2051" creationId="{67F24C78-6900-0D30-F112-EB4122B31C19}"/>
          </ac:picMkLst>
        </pc:picChg>
        <pc:picChg chg="mod">
          <ac:chgData name="山口 稜" userId="507df497-dcef-48cc-bc9d-5377eaa87e1a" providerId="ADAL" clId="{1F95F1C3-1172-4AB8-8EEE-3B9F15F46528}" dt="2024-12-25T06:11:28.251" v="5231" actId="1076"/>
          <ac:picMkLst>
            <pc:docMk/>
            <pc:sldMk cId="2048089980" sldId="266"/>
            <ac:picMk id="2053" creationId="{C17C7076-16A1-8D2D-BAEF-64DF0014EE18}"/>
          </ac:picMkLst>
        </pc:picChg>
        <pc:picChg chg="add del mod">
          <ac:chgData name="山口 稜" userId="507df497-dcef-48cc-bc9d-5377eaa87e1a" providerId="ADAL" clId="{1F95F1C3-1172-4AB8-8EEE-3B9F15F46528}" dt="2024-12-25T05:51:31.677" v="4531" actId="478"/>
          <ac:picMkLst>
            <pc:docMk/>
            <pc:sldMk cId="2048089980" sldId="266"/>
            <ac:picMk id="2056" creationId="{16D011B0-0DC8-D84D-3628-B1438EF0A835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58" creationId="{63FEA64D-7B73-54B6-20CF-457A6E0BC15E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60" creationId="{609C88C3-452E-2484-653A-458FFD7F9F8D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62" creationId="{CE46E8B0-47A9-CAFE-6DEE-73B1212E96FC}"/>
          </ac:picMkLst>
        </pc:picChg>
        <pc:picChg chg="add mod">
          <ac:chgData name="山口 稜" userId="507df497-dcef-48cc-bc9d-5377eaa87e1a" providerId="ADAL" clId="{1F95F1C3-1172-4AB8-8EEE-3B9F15F46528}" dt="2024-12-25T06:47:28.326" v="7220" actId="18131"/>
          <ac:picMkLst>
            <pc:docMk/>
            <pc:sldMk cId="2048089980" sldId="266"/>
            <ac:picMk id="2072" creationId="{12B6E2C3-9EDC-E0EA-6DF3-3C23A92B643E}"/>
          </ac:picMkLst>
        </pc:picChg>
        <pc:picChg chg="add mod modCrop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81" creationId="{CB2F3829-BD69-4FBC-8B32-576299086DFE}"/>
          </ac:picMkLst>
        </pc:picChg>
        <pc:picChg chg="add mod modCrop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84" creationId="{CBECDFA7-1A06-2FC3-7BCB-C94297235282}"/>
          </ac:picMkLst>
        </pc:picChg>
        <pc:picChg chg="add mod modCrop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85" creationId="{67BEBB2A-E477-1225-BE90-7A5781CDB823}"/>
          </ac:picMkLst>
        </pc:picChg>
        <pc:picChg chg="add mod modCrop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086" creationId="{587227A8-C569-AEE4-A28E-D7B650E72D8D}"/>
          </ac:picMkLst>
        </pc:picChg>
        <pc:picChg chg="mod">
          <ac:chgData name="山口 稜" userId="507df497-dcef-48cc-bc9d-5377eaa87e1a" providerId="ADAL" clId="{1F95F1C3-1172-4AB8-8EEE-3B9F15F46528}" dt="2024-12-25T05:54:55.956" v="4766" actId="571"/>
          <ac:picMkLst>
            <pc:docMk/>
            <pc:sldMk cId="2048089980" sldId="266"/>
            <ac:picMk id="2091" creationId="{890496C5-9619-2AF9-55C3-0514CEEE9694}"/>
          </ac:picMkLst>
        </pc:picChg>
        <pc:picChg chg="mod">
          <ac:chgData name="山口 稜" userId="507df497-dcef-48cc-bc9d-5377eaa87e1a" providerId="ADAL" clId="{1F95F1C3-1172-4AB8-8EEE-3B9F15F46528}" dt="2024-12-25T05:54:55.956" v="4766" actId="571"/>
          <ac:picMkLst>
            <pc:docMk/>
            <pc:sldMk cId="2048089980" sldId="266"/>
            <ac:picMk id="2092" creationId="{59A91E07-4693-1000-5E3D-BF9B26F0AB9B}"/>
          </ac:picMkLst>
        </pc:picChg>
        <pc:picChg chg="mod">
          <ac:chgData name="山口 稜" userId="507df497-dcef-48cc-bc9d-5377eaa87e1a" providerId="ADAL" clId="{1F95F1C3-1172-4AB8-8EEE-3B9F15F46528}" dt="2024-12-25T05:54:55.956" v="4766" actId="571"/>
          <ac:picMkLst>
            <pc:docMk/>
            <pc:sldMk cId="2048089980" sldId="266"/>
            <ac:picMk id="2093" creationId="{FAD28370-D18A-434F-097B-88EB49944466}"/>
          </ac:picMkLst>
        </pc:picChg>
        <pc:picChg chg="mod">
          <ac:chgData name="山口 稜" userId="507df497-dcef-48cc-bc9d-5377eaa87e1a" providerId="ADAL" clId="{1F95F1C3-1172-4AB8-8EEE-3B9F15F46528}" dt="2024-12-25T05:54:55.956" v="4766" actId="571"/>
          <ac:picMkLst>
            <pc:docMk/>
            <pc:sldMk cId="2048089980" sldId="266"/>
            <ac:picMk id="2094" creationId="{AA01457C-B53A-2F4A-ED6A-DD26AA62D96C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107" creationId="{5B5C4BAB-5990-8EB3-3441-0B59056892A6}"/>
          </ac:picMkLst>
        </pc:picChg>
        <pc:picChg chg="add mod">
          <ac:chgData name="山口 稜" userId="507df497-dcef-48cc-bc9d-5377eaa87e1a" providerId="ADAL" clId="{1F95F1C3-1172-4AB8-8EEE-3B9F15F46528}" dt="2024-12-25T06:11:25.300" v="5230" actId="571"/>
          <ac:picMkLst>
            <pc:docMk/>
            <pc:sldMk cId="2048089980" sldId="266"/>
            <ac:picMk id="2128" creationId="{B1E0CBC0-B93F-7A3F-877E-1770DD9F5D14}"/>
          </ac:picMkLst>
        </pc:picChg>
        <pc:picChg chg="mod">
          <ac:chgData name="山口 稜" userId="507df497-dcef-48cc-bc9d-5377eaa87e1a" providerId="ADAL" clId="{1F95F1C3-1172-4AB8-8EEE-3B9F15F46528}" dt="2024-12-25T06:11:25.300" v="5230" actId="571"/>
          <ac:picMkLst>
            <pc:docMk/>
            <pc:sldMk cId="2048089980" sldId="266"/>
            <ac:picMk id="2130" creationId="{2F06B69A-15D7-6422-FB0E-5BB81064F217}"/>
          </ac:picMkLst>
        </pc:picChg>
        <pc:picChg chg="mod">
          <ac:chgData name="山口 稜" userId="507df497-dcef-48cc-bc9d-5377eaa87e1a" providerId="ADAL" clId="{1F95F1C3-1172-4AB8-8EEE-3B9F15F46528}" dt="2024-12-25T06:11:25.300" v="5230" actId="571"/>
          <ac:picMkLst>
            <pc:docMk/>
            <pc:sldMk cId="2048089980" sldId="266"/>
            <ac:picMk id="2131" creationId="{50E514BD-88E6-32BC-BB33-F9966E7E4D6D}"/>
          </ac:picMkLst>
        </pc:picChg>
        <pc:picChg chg="mod">
          <ac:chgData name="山口 稜" userId="507df497-dcef-48cc-bc9d-5377eaa87e1a" providerId="ADAL" clId="{1F95F1C3-1172-4AB8-8EEE-3B9F15F46528}" dt="2024-12-25T06:11:25.300" v="5230" actId="571"/>
          <ac:picMkLst>
            <pc:docMk/>
            <pc:sldMk cId="2048089980" sldId="266"/>
            <ac:picMk id="2135" creationId="{2EB629DA-5F2F-D506-504D-6C0598E7E095}"/>
          </ac:picMkLst>
        </pc:picChg>
        <pc:picChg chg="add mod">
          <ac:chgData name="山口 稜" userId="507df497-dcef-48cc-bc9d-5377eaa87e1a" providerId="ADAL" clId="{1F95F1C3-1172-4AB8-8EEE-3B9F15F46528}" dt="2024-12-25T07:58:04.826" v="8530" actId="1076"/>
          <ac:picMkLst>
            <pc:docMk/>
            <pc:sldMk cId="2048089980" sldId="266"/>
            <ac:picMk id="2137" creationId="{FC59B1DA-0FFC-11F5-9E81-2B936E5590A6}"/>
          </ac:picMkLst>
        </pc:picChg>
        <pc:picChg chg="add del mod modCrop">
          <ac:chgData name="山口 稜" userId="507df497-dcef-48cc-bc9d-5377eaa87e1a" providerId="ADAL" clId="{1F95F1C3-1172-4AB8-8EEE-3B9F15F46528}" dt="2024-12-25T06:31:49.144" v="5922" actId="478"/>
          <ac:picMkLst>
            <pc:docMk/>
            <pc:sldMk cId="2048089980" sldId="266"/>
            <ac:picMk id="2142" creationId="{F6155559-822E-7EFB-D44C-52960BCBF53E}"/>
          </ac:picMkLst>
        </pc:picChg>
        <pc:picChg chg="add del mod">
          <ac:chgData name="山口 稜" userId="507df497-dcef-48cc-bc9d-5377eaa87e1a" providerId="ADAL" clId="{1F95F1C3-1172-4AB8-8EEE-3B9F15F46528}" dt="2024-12-25T06:30:11.912" v="5892" actId="478"/>
          <ac:picMkLst>
            <pc:docMk/>
            <pc:sldMk cId="2048089980" sldId="266"/>
            <ac:picMk id="2143" creationId="{56D75943-FA0D-DFD8-F3B1-6E8DE2E28ECC}"/>
          </ac:picMkLst>
        </pc:picChg>
        <pc:picChg chg="add del mod">
          <ac:chgData name="山口 稜" userId="507df497-dcef-48cc-bc9d-5377eaa87e1a" providerId="ADAL" clId="{1F95F1C3-1172-4AB8-8EEE-3B9F15F46528}" dt="2024-12-25T06:31:48.093" v="5921" actId="21"/>
          <ac:picMkLst>
            <pc:docMk/>
            <pc:sldMk cId="2048089980" sldId="266"/>
            <ac:picMk id="2144" creationId="{A1A94BDE-2BBE-3AE3-9310-87D043B74399}"/>
          </ac:picMkLst>
        </pc:picChg>
        <pc:picChg chg="add del mod modCrop">
          <ac:chgData name="山口 稜" userId="507df497-dcef-48cc-bc9d-5377eaa87e1a" providerId="ADAL" clId="{1F95F1C3-1172-4AB8-8EEE-3B9F15F46528}" dt="2024-12-25T06:31:48.093" v="5921" actId="21"/>
          <ac:picMkLst>
            <pc:docMk/>
            <pc:sldMk cId="2048089980" sldId="266"/>
            <ac:picMk id="2149" creationId="{6E0974BD-5AF8-CF31-C10F-DE25A997FF77}"/>
          </ac:picMkLst>
        </pc:picChg>
        <pc:picChg chg="add del mod">
          <ac:chgData name="山口 稜" userId="507df497-dcef-48cc-bc9d-5377eaa87e1a" providerId="ADAL" clId="{1F95F1C3-1172-4AB8-8EEE-3B9F15F46528}" dt="2024-12-25T06:31:50.591" v="5924" actId="21"/>
          <ac:picMkLst>
            <pc:docMk/>
            <pc:sldMk cId="2048089980" sldId="266"/>
            <ac:picMk id="2150" creationId="{A1A94BDE-2BBE-3AE3-9310-87D043B74399}"/>
          </ac:picMkLst>
        </pc:picChg>
        <pc:picChg chg="add del mod">
          <ac:chgData name="山口 稜" userId="507df497-dcef-48cc-bc9d-5377eaa87e1a" providerId="ADAL" clId="{1F95F1C3-1172-4AB8-8EEE-3B9F15F46528}" dt="2024-12-25T06:31:50.591" v="5924" actId="21"/>
          <ac:picMkLst>
            <pc:docMk/>
            <pc:sldMk cId="2048089980" sldId="266"/>
            <ac:picMk id="2151" creationId="{6E0974BD-5AF8-CF31-C10F-DE25A997FF77}"/>
          </ac:picMkLst>
        </pc:picChg>
        <pc:picChg chg="add mod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152" creationId="{A1A94BDE-2BBE-3AE3-9310-87D043B74399}"/>
          </ac:picMkLst>
        </pc:picChg>
        <pc:picChg chg="add mod modCrop">
          <ac:chgData name="山口 稜" userId="507df497-dcef-48cc-bc9d-5377eaa87e1a" providerId="ADAL" clId="{1F95F1C3-1172-4AB8-8EEE-3B9F15F46528}" dt="2024-12-25T06:39:51.780" v="6346" actId="1076"/>
          <ac:picMkLst>
            <pc:docMk/>
            <pc:sldMk cId="2048089980" sldId="266"/>
            <ac:picMk id="2153" creationId="{6E0974BD-5AF8-CF31-C10F-DE25A997FF77}"/>
          </ac:picMkLst>
        </pc:picChg>
        <pc:picChg chg="add del mod">
          <ac:chgData name="山口 稜" userId="507df497-dcef-48cc-bc9d-5377eaa87e1a" providerId="ADAL" clId="{1F95F1C3-1172-4AB8-8EEE-3B9F15F46528}" dt="2024-12-25T07:56:44.654" v="8509" actId="478"/>
          <ac:picMkLst>
            <pc:docMk/>
            <pc:sldMk cId="2048089980" sldId="266"/>
            <ac:picMk id="2160" creationId="{F2986F5D-B090-A800-7424-A5F0B563320B}"/>
          </ac:picMkLst>
        </pc:picChg>
        <pc:picChg chg="add del mod">
          <ac:chgData name="山口 稜" userId="507df497-dcef-48cc-bc9d-5377eaa87e1a" providerId="ADAL" clId="{1F95F1C3-1172-4AB8-8EEE-3B9F15F46528}" dt="2024-12-25T07:56:43.220" v="8508" actId="21"/>
          <ac:picMkLst>
            <pc:docMk/>
            <pc:sldMk cId="2048089980" sldId="266"/>
            <ac:picMk id="2167" creationId="{8F24BDA0-57B0-12CE-E6DF-F4CEAD0028EB}"/>
          </ac:picMkLst>
        </pc:picChg>
        <pc:picChg chg="add mod">
          <ac:chgData name="山口 稜" userId="507df497-dcef-48cc-bc9d-5377eaa87e1a" providerId="ADAL" clId="{1F95F1C3-1172-4AB8-8EEE-3B9F15F46528}" dt="2024-12-25T08:00:47" v="8612" actId="1076"/>
          <ac:picMkLst>
            <pc:docMk/>
            <pc:sldMk cId="2048089980" sldId="266"/>
            <ac:picMk id="2168" creationId="{8F24BDA0-57B0-12CE-E6DF-F4CEAD0028EB}"/>
          </ac:picMkLst>
        </pc:picChg>
        <pc:cxnChg chg="del">
          <ac:chgData name="山口 稜" userId="507df497-dcef-48cc-bc9d-5377eaa87e1a" providerId="ADAL" clId="{1F95F1C3-1172-4AB8-8EEE-3B9F15F46528}" dt="2024-12-25T05:14:50.964" v="2893" actId="478"/>
          <ac:cxnSpMkLst>
            <pc:docMk/>
            <pc:sldMk cId="2048089980" sldId="266"/>
            <ac:cxnSpMk id="10" creationId="{1A4B16C5-1C0C-A070-459F-D5DC8EA03141}"/>
          </ac:cxnSpMkLst>
        </pc:cxnChg>
        <pc:cxnChg chg="del">
          <ac:chgData name="山口 稜" userId="507df497-dcef-48cc-bc9d-5377eaa87e1a" providerId="ADAL" clId="{1F95F1C3-1172-4AB8-8EEE-3B9F15F46528}" dt="2024-12-25T05:14:50.964" v="2893" actId="478"/>
          <ac:cxnSpMkLst>
            <pc:docMk/>
            <pc:sldMk cId="2048089980" sldId="266"/>
            <ac:cxnSpMk id="20" creationId="{F8D1E66F-081D-C80D-71E5-4E3BABF1DF38}"/>
          </ac:cxnSpMkLst>
        </pc:cxnChg>
        <pc:cxnChg chg="mod">
          <ac:chgData name="山口 稜" userId="507df497-dcef-48cc-bc9d-5377eaa87e1a" providerId="ADAL" clId="{1F95F1C3-1172-4AB8-8EEE-3B9F15F46528}" dt="2024-12-25T06:11:28.251" v="5231" actId="1076"/>
          <ac:cxnSpMkLst>
            <pc:docMk/>
            <pc:sldMk cId="2048089980" sldId="266"/>
            <ac:cxnSpMk id="63" creationId="{4B6FF81E-FE60-A45A-BC76-8038BB2E7B8F}"/>
          </ac:cxnSpMkLst>
        </pc:cxnChg>
        <pc:cxnChg chg="del">
          <ac:chgData name="山口 稜" userId="507df497-dcef-48cc-bc9d-5377eaa87e1a" providerId="ADAL" clId="{1F95F1C3-1172-4AB8-8EEE-3B9F15F46528}" dt="2024-12-25T05:14:50.964" v="2893" actId="478"/>
          <ac:cxnSpMkLst>
            <pc:docMk/>
            <pc:sldMk cId="2048089980" sldId="266"/>
            <ac:cxnSpMk id="1123" creationId="{442412F5-8566-13FD-F5E5-F3DC73722B21}"/>
          </ac:cxnSpMkLst>
        </pc:cxnChg>
        <pc:cxnChg chg="del">
          <ac:chgData name="山口 稜" userId="507df497-dcef-48cc-bc9d-5377eaa87e1a" providerId="ADAL" clId="{1F95F1C3-1172-4AB8-8EEE-3B9F15F46528}" dt="2024-12-25T05:14:50.964" v="2893" actId="478"/>
          <ac:cxnSpMkLst>
            <pc:docMk/>
            <pc:sldMk cId="2048089980" sldId="266"/>
            <ac:cxnSpMk id="1124" creationId="{2BBF0662-B1B8-1D66-2817-23BDED7CBC70}"/>
          </ac:cxnSpMkLst>
        </pc:cxnChg>
        <pc:cxnChg chg="mod">
          <ac:chgData name="山口 稜" userId="507df497-dcef-48cc-bc9d-5377eaa87e1a" providerId="ADAL" clId="{1F95F1C3-1172-4AB8-8EEE-3B9F15F46528}" dt="2024-12-25T06:11:25.300" v="5230" actId="571"/>
          <ac:cxnSpMkLst>
            <pc:docMk/>
            <pc:sldMk cId="2048089980" sldId="266"/>
            <ac:cxnSpMk id="2132" creationId="{C3B45B7D-E8CD-B91F-5E2B-709C922FECAF}"/>
          </ac:cxnSpMkLst>
        </pc:cxnChg>
        <pc:cxnChg chg="add mod">
          <ac:chgData name="山口 稜" userId="507df497-dcef-48cc-bc9d-5377eaa87e1a" providerId="ADAL" clId="{1F95F1C3-1172-4AB8-8EEE-3B9F15F46528}" dt="2024-12-25T06:39:51.780" v="6346" actId="1076"/>
          <ac:cxnSpMkLst>
            <pc:docMk/>
            <pc:sldMk cId="2048089980" sldId="266"/>
            <ac:cxnSpMk id="2155" creationId="{6E9C2487-A4C6-2BFF-4467-E20D04A53D59}"/>
          </ac:cxnSpMkLst>
        </pc:cxnChg>
        <pc:cxnChg chg="add del mod">
          <ac:chgData name="山口 稜" userId="507df497-dcef-48cc-bc9d-5377eaa87e1a" providerId="ADAL" clId="{1F95F1C3-1172-4AB8-8EEE-3B9F15F46528}" dt="2024-12-25T07:56:44.654" v="8509" actId="478"/>
          <ac:cxnSpMkLst>
            <pc:docMk/>
            <pc:sldMk cId="2048089980" sldId="266"/>
            <ac:cxnSpMk id="2164" creationId="{00D81ABC-0E21-3D0A-FC45-30BE6A5EB17B}"/>
          </ac:cxnSpMkLst>
        </pc:cxnChg>
        <pc:cxnChg chg="add mod">
          <ac:chgData name="山口 稜" userId="507df497-dcef-48cc-bc9d-5377eaa87e1a" providerId="ADAL" clId="{1F95F1C3-1172-4AB8-8EEE-3B9F15F46528}" dt="2024-12-25T08:00:47" v="8612" actId="1076"/>
          <ac:cxnSpMkLst>
            <pc:docMk/>
            <pc:sldMk cId="2048089980" sldId="266"/>
            <ac:cxnSpMk id="2170" creationId="{EC81AA55-661A-B8D4-6B19-8DD2B3376E99}"/>
          </ac:cxnSpMkLst>
        </pc:cxnChg>
      </pc:sldChg>
      <pc:sldChg chg="add del">
        <pc:chgData name="山口 稜" userId="507df497-dcef-48cc-bc9d-5377eaa87e1a" providerId="ADAL" clId="{1F95F1C3-1172-4AB8-8EEE-3B9F15F46528}" dt="2024-12-25T06:43:11.330" v="6833" actId="47"/>
        <pc:sldMkLst>
          <pc:docMk/>
          <pc:sldMk cId="2760381300" sldId="267"/>
        </pc:sldMkLst>
      </pc:sldChg>
      <pc:sldMasterChg chg="modSldLayout">
        <pc:chgData name="山口 稜" userId="507df497-dcef-48cc-bc9d-5377eaa87e1a" providerId="ADAL" clId="{1F95F1C3-1172-4AB8-8EEE-3B9F15F46528}" dt="2024-12-25T02:22:50.634" v="68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1F95F1C3-1172-4AB8-8EEE-3B9F15F46528}" dt="2024-12-25T02:22:50.634" v="68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1F95F1C3-1172-4AB8-8EEE-3B9F15F46528}" dt="2024-12-25T02:22:50.634" v="68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前田 陽一" userId="0cdbce8b-6e31-4be5-ad0b-be3844aa5162" providerId="ADAL" clId="{6A837225-7AA4-4394-85F8-624CB348A74A}"/>
    <pc:docChg chg="undo custSel modSld modMainMaster">
      <pc:chgData name="前田 陽一" userId="0cdbce8b-6e31-4be5-ad0b-be3844aa5162" providerId="ADAL" clId="{6A837225-7AA4-4394-85F8-624CB348A74A}" dt="2024-07-23T11:14:43.489" v="4023" actId="20577"/>
      <pc:docMkLst>
        <pc:docMk/>
      </pc:docMkLst>
      <pc:sldChg chg="addSp delSp modSp mod">
        <pc:chgData name="前田 陽一" userId="0cdbce8b-6e31-4be5-ad0b-be3844aa5162" providerId="ADAL" clId="{6A837225-7AA4-4394-85F8-624CB348A74A}" dt="2024-07-23T09:05:50.625" v="1519" actId="20577"/>
        <pc:sldMkLst>
          <pc:docMk/>
          <pc:sldMk cId="491702496" sldId="259"/>
        </pc:sldMkLst>
      </pc:sldChg>
      <pc:sldChg chg="addSp delSp modSp mod">
        <pc:chgData name="前田 陽一" userId="0cdbce8b-6e31-4be5-ad0b-be3844aa5162" providerId="ADAL" clId="{6A837225-7AA4-4394-85F8-624CB348A74A}" dt="2024-07-23T11:14:43.489" v="4023" actId="20577"/>
        <pc:sldMkLst>
          <pc:docMk/>
          <pc:sldMk cId="759712782" sldId="260"/>
        </pc:sldMkLst>
      </pc:sldChg>
      <pc:sldMasterChg chg="modSldLayout">
        <pc:chgData name="前田 陽一" userId="0cdbce8b-6e31-4be5-ad0b-be3844aa5162" providerId="ADAL" clId="{6A837225-7AA4-4394-85F8-624CB348A74A}" dt="2024-07-23T09:06:18.222" v="1523" actId="20577"/>
        <pc:sldMasterMkLst>
          <pc:docMk/>
          <pc:sldMasterMk cId="5597435" sldId="2147483660"/>
        </pc:sldMasterMkLst>
        <pc:sldLayoutChg chg="modSp mod">
          <pc:chgData name="前田 陽一" userId="0cdbce8b-6e31-4be5-ad0b-be3844aa5162" providerId="ADAL" clId="{6A837225-7AA4-4394-85F8-624CB348A74A}" dt="2024-07-23T09:06:18.222" v="1523" actId="20577"/>
          <pc:sldLayoutMkLst>
            <pc:docMk/>
            <pc:sldMasterMk cId="5597435" sldId="2147483660"/>
            <pc:sldLayoutMk cId="3207956810" sldId="2147483661"/>
          </pc:sldLayoutMkLst>
        </pc:sldLayoutChg>
      </pc:sldMasterChg>
    </pc:docChg>
  </pc:docChgLst>
  <pc:docChgLst>
    <pc:chgData name="前田 陽一" userId="0cdbce8b-6e31-4be5-ad0b-be3844aa5162" providerId="ADAL" clId="{620E83F1-93FC-4A3D-9FFA-032F014533A3}"/>
    <pc:docChg chg="undo custSel addSld delSld modSld modMainMaster">
      <pc:chgData name="前田 陽一" userId="0cdbce8b-6e31-4be5-ad0b-be3844aa5162" providerId="ADAL" clId="{620E83F1-93FC-4A3D-9FFA-032F014533A3}" dt="2024-05-15T08:09:35.562" v="2379" actId="47"/>
      <pc:docMkLst>
        <pc:docMk/>
      </pc:docMkLst>
      <pc:sldChg chg="del">
        <pc:chgData name="前田 陽一" userId="0cdbce8b-6e31-4be5-ad0b-be3844aa5162" providerId="ADAL" clId="{620E83F1-93FC-4A3D-9FFA-032F014533A3}" dt="2024-05-15T08:09:35.562" v="2379" actId="47"/>
        <pc:sldMkLst>
          <pc:docMk/>
          <pc:sldMk cId="953434655" sldId="257"/>
        </pc:sldMkLst>
      </pc:sldChg>
      <pc:sldChg chg="addSp delSp modSp del mod">
        <pc:chgData name="前田 陽一" userId="0cdbce8b-6e31-4be5-ad0b-be3844aa5162" providerId="ADAL" clId="{620E83F1-93FC-4A3D-9FFA-032F014533A3}" dt="2024-05-15T07:40:49.785" v="1234" actId="47"/>
        <pc:sldMkLst>
          <pc:docMk/>
          <pc:sldMk cId="2412763481" sldId="258"/>
        </pc:sldMkLst>
      </pc:sldChg>
      <pc:sldChg chg="addSp delSp modSp add mod">
        <pc:chgData name="前田 陽一" userId="0cdbce8b-6e31-4be5-ad0b-be3844aa5162" providerId="ADAL" clId="{620E83F1-93FC-4A3D-9FFA-032F014533A3}" dt="2024-05-15T07:40:36.856" v="1233" actId="20577"/>
        <pc:sldMkLst>
          <pc:docMk/>
          <pc:sldMk cId="491702496" sldId="259"/>
        </pc:sldMkLst>
      </pc:sldChg>
      <pc:sldChg chg="addSp delSp modSp add mod">
        <pc:chgData name="前田 陽一" userId="0cdbce8b-6e31-4be5-ad0b-be3844aa5162" providerId="ADAL" clId="{620E83F1-93FC-4A3D-9FFA-032F014533A3}" dt="2024-05-15T08:07:44.994" v="2378" actId="20577"/>
        <pc:sldMkLst>
          <pc:docMk/>
          <pc:sldMk cId="759712782" sldId="260"/>
        </pc:sldMkLst>
      </pc:sldChg>
      <pc:sldMasterChg chg="modSp modSldLayout">
        <pc:chgData name="前田 陽一" userId="0cdbce8b-6e31-4be5-ad0b-be3844aa5162" providerId="ADAL" clId="{620E83F1-93FC-4A3D-9FFA-032F014533A3}" dt="2024-05-13T08:11:35.856" v="5" actId="735"/>
        <pc:sldMasterMkLst>
          <pc:docMk/>
          <pc:sldMasterMk cId="5597435" sldId="2147483660"/>
        </pc:sldMasterMkLst>
        <pc:sldLayoutChg chg="modSp mod">
          <pc:chgData name="前田 陽一" userId="0cdbce8b-6e31-4be5-ad0b-be3844aa5162" providerId="ADAL" clId="{620E83F1-93FC-4A3D-9FFA-032F014533A3}" dt="2024-05-13T08:11:30.610" v="4" actId="20577"/>
          <pc:sldLayoutMkLst>
            <pc:docMk/>
            <pc:sldMasterMk cId="5597435" sldId="2147483660"/>
            <pc:sldLayoutMk cId="3207956810" sldId="2147483661"/>
          </pc:sldLayoutMkLst>
        </pc:sldLayoutChg>
      </pc:sldMasterChg>
    </pc:docChg>
  </pc:docChgLst>
  <pc:docChgLst>
    <pc:chgData name="山口 稜" userId="507df497-dcef-48cc-bc9d-5377eaa87e1a" providerId="ADAL" clId="{400FEA07-3D72-4200-96CC-634452CD4DDC}"/>
    <pc:docChg chg="undo custSel modSld modMainMaster">
      <pc:chgData name="山口 稜" userId="507df497-dcef-48cc-bc9d-5377eaa87e1a" providerId="ADAL" clId="{400FEA07-3D72-4200-96CC-634452CD4DDC}" dt="2024-05-28T04:34:58.951" v="300" actId="1076"/>
      <pc:docMkLst>
        <pc:docMk/>
      </pc:docMkLst>
      <pc:sldChg chg="addSp modSp mod">
        <pc:chgData name="山口 稜" userId="507df497-dcef-48cc-bc9d-5377eaa87e1a" providerId="ADAL" clId="{400FEA07-3D72-4200-96CC-634452CD4DDC}" dt="2024-05-22T05:10:21.005" v="38" actId="1076"/>
        <pc:sldMkLst>
          <pc:docMk/>
          <pc:sldMk cId="491702496" sldId="259"/>
        </pc:sldMkLst>
      </pc:sldChg>
      <pc:sldChg chg="addSp delSp modSp mod">
        <pc:chgData name="山口 稜" userId="507df497-dcef-48cc-bc9d-5377eaa87e1a" providerId="ADAL" clId="{400FEA07-3D72-4200-96CC-634452CD4DDC}" dt="2024-05-28T04:34:58.951" v="300" actId="1076"/>
        <pc:sldMkLst>
          <pc:docMk/>
          <pc:sldMk cId="759712782" sldId="260"/>
        </pc:sldMkLst>
      </pc:sldChg>
      <pc:sldMasterChg chg="modSldLayout">
        <pc:chgData name="山口 稜" userId="507df497-dcef-48cc-bc9d-5377eaa87e1a" providerId="ADAL" clId="{400FEA07-3D72-4200-96CC-634452CD4DDC}" dt="2024-05-22T05:10:07.136" v="31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400FEA07-3D72-4200-96CC-634452CD4DDC}" dt="2024-05-22T05:10:07.136" v="31"/>
          <pc:sldLayoutMkLst>
            <pc:docMk/>
            <pc:sldMasterMk cId="5597435" sldId="2147483660"/>
            <pc:sldLayoutMk cId="3207956810" sldId="2147483661"/>
          </pc:sldLayoutMkLst>
        </pc:sldLayoutChg>
      </pc:sldMasterChg>
    </pc:docChg>
  </pc:docChgLst>
  <pc:docChgLst>
    <pc:chgData name="山口 稜" userId="507df497-dcef-48cc-bc9d-5377eaa87e1a" providerId="ADAL" clId="{A9B50169-CC33-4A8B-B697-D65E4D5F087D}"/>
    <pc:docChg chg="modSld">
      <pc:chgData name="山口 稜" userId="507df497-dcef-48cc-bc9d-5377eaa87e1a" providerId="ADAL" clId="{A9B50169-CC33-4A8B-B697-D65E4D5F087D}" dt="2024-06-27T11:07:03.752" v="1" actId="14100"/>
      <pc:docMkLst>
        <pc:docMk/>
      </pc:docMkLst>
      <pc:sldChg chg="modSp mod">
        <pc:chgData name="山口 稜" userId="507df497-dcef-48cc-bc9d-5377eaa87e1a" providerId="ADAL" clId="{A9B50169-CC33-4A8B-B697-D65E4D5F087D}" dt="2024-06-27T11:07:03.752" v="1" actId="14100"/>
        <pc:sldMkLst>
          <pc:docMk/>
          <pc:sldMk cId="759712782" sldId="260"/>
        </pc:sldMkLst>
      </pc:sldChg>
    </pc:docChg>
  </pc:docChgLst>
  <pc:docChgLst>
    <pc:chgData name="山口 稜" userId="507df497-dcef-48cc-bc9d-5377eaa87e1a" providerId="ADAL" clId="{62535985-25AB-4C0C-870F-9AF32E7A9B7C}"/>
    <pc:docChg chg="undo redo custSel addSld modSld addSection modSection">
      <pc:chgData name="山口 稜" userId="507df497-dcef-48cc-bc9d-5377eaa87e1a" providerId="ADAL" clId="{62535985-25AB-4C0C-870F-9AF32E7A9B7C}" dt="2024-06-26T07:53:04.206" v="6991" actId="1076"/>
      <pc:docMkLst>
        <pc:docMk/>
      </pc:docMkLst>
      <pc:sldChg chg="addSp delSp modSp mod">
        <pc:chgData name="山口 稜" userId="507df497-dcef-48cc-bc9d-5377eaa87e1a" providerId="ADAL" clId="{62535985-25AB-4C0C-870F-9AF32E7A9B7C}" dt="2024-06-25T11:40:46.587" v="5107" actId="164"/>
        <pc:sldMkLst>
          <pc:docMk/>
          <pc:sldMk cId="491702496" sldId="259"/>
        </pc:sldMkLst>
      </pc:sldChg>
      <pc:sldChg chg="addSp delSp modSp mod">
        <pc:chgData name="山口 稜" userId="507df497-dcef-48cc-bc9d-5377eaa87e1a" providerId="ADAL" clId="{62535985-25AB-4C0C-870F-9AF32E7A9B7C}" dt="2024-06-26T07:53:04.206" v="6991" actId="1076"/>
        <pc:sldMkLst>
          <pc:docMk/>
          <pc:sldMk cId="759712782" sldId="260"/>
        </pc:sldMkLst>
      </pc:sldChg>
      <pc:sldChg chg="add">
        <pc:chgData name="山口 稜" userId="507df497-dcef-48cc-bc9d-5377eaa87e1a" providerId="ADAL" clId="{62535985-25AB-4C0C-870F-9AF32E7A9B7C}" dt="2024-06-25T09:09:52.577" v="104"/>
        <pc:sldMkLst>
          <pc:docMk/>
          <pc:sldMk cId="3742990850" sldId="261"/>
        </pc:sldMkLst>
      </pc:sldChg>
      <pc:sldChg chg="addSp delSp modSp add mod">
        <pc:chgData name="山口 稜" userId="507df497-dcef-48cc-bc9d-5377eaa87e1a" providerId="ADAL" clId="{62535985-25AB-4C0C-870F-9AF32E7A9B7C}" dt="2024-06-26T07:44:21.888" v="5188" actId="21"/>
        <pc:sldMkLst>
          <pc:docMk/>
          <pc:sldMk cId="3117903676" sldId="262"/>
        </pc:sldMkLst>
      </pc:sldChg>
    </pc:docChg>
  </pc:docChgLst>
  <pc:docChgLst>
    <pc:chgData name="山口 稜" userId="507df497-dcef-48cc-bc9d-5377eaa87e1a" providerId="ADAL" clId="{17EA89F0-CCCC-4B6D-AA98-C8EF4B0F5E2A}"/>
    <pc:docChg chg="undo redo custSel addSld delSld modSld sldOrd modMainMaster addSection delSection modSection">
      <pc:chgData name="山口 稜" userId="507df497-dcef-48cc-bc9d-5377eaa87e1a" providerId="ADAL" clId="{17EA89F0-CCCC-4B6D-AA98-C8EF4B0F5E2A}" dt="2024-10-29T23:41:05.012" v="6305"/>
      <pc:docMkLst>
        <pc:docMk/>
      </pc:docMkLst>
      <pc:sldChg chg="add del">
        <pc:chgData name="山口 稜" userId="507df497-dcef-48cc-bc9d-5377eaa87e1a" providerId="ADAL" clId="{17EA89F0-CCCC-4B6D-AA98-C8EF4B0F5E2A}" dt="2024-10-29T03:54:59.457" v="4" actId="18676"/>
        <pc:sldMkLst>
          <pc:docMk/>
          <pc:sldMk cId="491702496" sldId="259"/>
        </pc:sldMkLst>
      </pc:sldChg>
      <pc:sldChg chg="addSp delSp modSp mod ord">
        <pc:chgData name="山口 稜" userId="507df497-dcef-48cc-bc9d-5377eaa87e1a" providerId="ADAL" clId="{17EA89F0-CCCC-4B6D-AA98-C8EF4B0F5E2A}" dt="2024-10-29T23:41:05.012" v="6305"/>
        <pc:sldMkLst>
          <pc:docMk/>
          <pc:sldMk cId="759712782" sldId="260"/>
        </pc:sldMkLst>
      </pc:sldChg>
      <pc:sldChg chg="add del">
        <pc:chgData name="山口 稜" userId="507df497-dcef-48cc-bc9d-5377eaa87e1a" providerId="ADAL" clId="{17EA89F0-CCCC-4B6D-AA98-C8EF4B0F5E2A}" dt="2024-10-29T03:54:59.457" v="4" actId="18676"/>
        <pc:sldMkLst>
          <pc:docMk/>
          <pc:sldMk cId="3742990850" sldId="261"/>
        </pc:sldMkLst>
      </pc:sldChg>
      <pc:sldChg chg="add del">
        <pc:chgData name="山口 稜" userId="507df497-dcef-48cc-bc9d-5377eaa87e1a" providerId="ADAL" clId="{17EA89F0-CCCC-4B6D-AA98-C8EF4B0F5E2A}" dt="2024-10-29T03:54:59.457" v="4" actId="18676"/>
        <pc:sldMkLst>
          <pc:docMk/>
          <pc:sldMk cId="3117903676" sldId="262"/>
        </pc:sldMkLst>
      </pc:sldChg>
      <pc:sldChg chg="addSp delSp modSp mod ord">
        <pc:chgData name="山口 稜" userId="507df497-dcef-48cc-bc9d-5377eaa87e1a" providerId="ADAL" clId="{17EA89F0-CCCC-4B6D-AA98-C8EF4B0F5E2A}" dt="2024-10-29T14:22:58.837" v="6262" actId="478"/>
        <pc:sldMkLst>
          <pc:docMk/>
          <pc:sldMk cId="681855139" sldId="263"/>
        </pc:sldMkLst>
      </pc:sldChg>
      <pc:sldChg chg="delSp modSp add mod ord">
        <pc:chgData name="山口 稜" userId="507df497-dcef-48cc-bc9d-5377eaa87e1a" providerId="ADAL" clId="{17EA89F0-CCCC-4B6D-AA98-C8EF4B0F5E2A}" dt="2024-10-29T13:59:50.629" v="5481"/>
        <pc:sldMkLst>
          <pc:docMk/>
          <pc:sldMk cId="1817981262" sldId="264"/>
        </pc:sldMkLst>
      </pc:sldChg>
      <pc:sldChg chg="add del">
        <pc:chgData name="山口 稜" userId="507df497-dcef-48cc-bc9d-5377eaa87e1a" providerId="ADAL" clId="{17EA89F0-CCCC-4B6D-AA98-C8EF4B0F5E2A}" dt="2024-10-29T03:54:59.457" v="4" actId="18676"/>
        <pc:sldMkLst>
          <pc:docMk/>
          <pc:sldMk cId="4163633747" sldId="264"/>
        </pc:sldMkLst>
      </pc:sldChg>
      <pc:sldChg chg="addSp delSp modSp add mod">
        <pc:chgData name="山口 稜" userId="507df497-dcef-48cc-bc9d-5377eaa87e1a" providerId="ADAL" clId="{17EA89F0-CCCC-4B6D-AA98-C8EF4B0F5E2A}" dt="2024-10-29T23:37:31.417" v="6295" actId="478"/>
        <pc:sldMkLst>
          <pc:docMk/>
          <pc:sldMk cId="218959186" sldId="265"/>
        </pc:sldMkLst>
        <pc:spChg chg="mod">
          <ac:chgData name="山口 稜" userId="507df497-dcef-48cc-bc9d-5377eaa87e1a" providerId="ADAL" clId="{17EA89F0-CCCC-4B6D-AA98-C8EF4B0F5E2A}" dt="2024-10-29T14:05:33.267" v="5809"/>
          <ac:spMkLst>
            <pc:docMk/>
            <pc:sldMk cId="218959186" sldId="265"/>
            <ac:spMk id="103" creationId="{2A86BF09-7C74-8FF3-F59F-CEA8AFE30360}"/>
          </ac:spMkLst>
        </pc:spChg>
        <pc:spChg chg="mod">
          <ac:chgData name="山口 稜" userId="507df497-dcef-48cc-bc9d-5377eaa87e1a" providerId="ADAL" clId="{17EA89F0-CCCC-4B6D-AA98-C8EF4B0F5E2A}" dt="2024-10-29T14:01:46.853" v="5610"/>
          <ac:spMkLst>
            <pc:docMk/>
            <pc:sldMk cId="218959186" sldId="265"/>
            <ac:spMk id="105" creationId="{B34E015D-C803-E9D7-B0C7-A0B5B04B60CB}"/>
          </ac:spMkLst>
        </pc:spChg>
        <pc:spChg chg="mod">
          <ac:chgData name="山口 稜" userId="507df497-dcef-48cc-bc9d-5377eaa87e1a" providerId="ADAL" clId="{17EA89F0-CCCC-4B6D-AA98-C8EF4B0F5E2A}" dt="2024-10-29T14:13:11.170" v="6183"/>
          <ac:spMkLst>
            <pc:docMk/>
            <pc:sldMk cId="218959186" sldId="265"/>
            <ac:spMk id="111" creationId="{E297CFB6-99E2-C5BA-4F5B-32C1610B48FB}"/>
          </ac:spMkLst>
        </pc:spChg>
      </pc:sldChg>
      <pc:sldChg chg="add del">
        <pc:chgData name="山口 稜" userId="507df497-dcef-48cc-bc9d-5377eaa87e1a" providerId="ADAL" clId="{17EA89F0-CCCC-4B6D-AA98-C8EF4B0F5E2A}" dt="2024-10-29T03:54:59.457" v="4" actId="18676"/>
        <pc:sldMkLst>
          <pc:docMk/>
          <pc:sldMk cId="1693935369" sldId="265"/>
        </pc:sldMkLst>
      </pc:sldChg>
      <pc:sldChg chg="addSp delSp add ord">
        <pc:chgData name="山口 稜" userId="507df497-dcef-48cc-bc9d-5377eaa87e1a" providerId="ADAL" clId="{17EA89F0-CCCC-4B6D-AA98-C8EF4B0F5E2A}" dt="2024-10-29T23:41:03.355" v="6303"/>
        <pc:sldMkLst>
          <pc:docMk/>
          <pc:sldMk cId="2048089980" sldId="266"/>
        </pc:sldMkLst>
      </pc:sldChg>
      <pc:sldMasterChg chg="modSldLayout">
        <pc:chgData name="山口 稜" userId="507df497-dcef-48cc-bc9d-5377eaa87e1a" providerId="ADAL" clId="{17EA89F0-CCCC-4B6D-AA98-C8EF4B0F5E2A}" dt="2024-10-29T04:29:47.196" v="350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17EA89F0-CCCC-4B6D-AA98-C8EF4B0F5E2A}" dt="2024-10-29T04:29:47.196" v="350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17EA89F0-CCCC-4B6D-AA98-C8EF4B0F5E2A}" dt="2024-10-29T04:29:47.196" v="350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山口 稜" userId="507df497-dcef-48cc-bc9d-5377eaa87e1a" providerId="ADAL" clId="{9DC802C9-7795-45CF-B058-D98F53BB8F85}"/>
    <pc:docChg chg="undo redo custSel addSld delSld modSld modMainMaster addSection delSection modSection">
      <pc:chgData name="山口 稜" userId="507df497-dcef-48cc-bc9d-5377eaa87e1a" providerId="ADAL" clId="{9DC802C9-7795-45CF-B058-D98F53BB8F85}" dt="2024-11-27T08:36:52.500" v="8323" actId="17853"/>
      <pc:docMkLst>
        <pc:docMk/>
      </pc:docMkLst>
      <pc:sldChg chg="del">
        <pc:chgData name="山口 稜" userId="507df497-dcef-48cc-bc9d-5377eaa87e1a" providerId="ADAL" clId="{9DC802C9-7795-45CF-B058-D98F53BB8F85}" dt="2024-11-26T07:49:37.434" v="83" actId="18676"/>
        <pc:sldMkLst>
          <pc:docMk/>
          <pc:sldMk cId="759712782" sldId="260"/>
        </pc:sldMkLst>
      </pc:sldChg>
      <pc:sldChg chg="del">
        <pc:chgData name="山口 稜" userId="507df497-dcef-48cc-bc9d-5377eaa87e1a" providerId="ADAL" clId="{9DC802C9-7795-45CF-B058-D98F53BB8F85}" dt="2024-11-26T07:49:37.434" v="83" actId="18676"/>
        <pc:sldMkLst>
          <pc:docMk/>
          <pc:sldMk cId="681855139" sldId="263"/>
        </pc:sldMkLst>
      </pc:sldChg>
      <pc:sldChg chg="del">
        <pc:chgData name="山口 稜" userId="507df497-dcef-48cc-bc9d-5377eaa87e1a" providerId="ADAL" clId="{9DC802C9-7795-45CF-B058-D98F53BB8F85}" dt="2024-11-26T07:49:37.434" v="83" actId="18676"/>
        <pc:sldMkLst>
          <pc:docMk/>
          <pc:sldMk cId="1817981262" sldId="264"/>
        </pc:sldMkLst>
      </pc:sldChg>
      <pc:sldChg chg="addSp delSp modSp mod">
        <pc:chgData name="山口 稜" userId="507df497-dcef-48cc-bc9d-5377eaa87e1a" providerId="ADAL" clId="{9DC802C9-7795-45CF-B058-D98F53BB8F85}" dt="2024-11-27T02:25:04.435" v="8300" actId="21"/>
        <pc:sldMkLst>
          <pc:docMk/>
          <pc:sldMk cId="218959186" sldId="265"/>
        </pc:sldMkLst>
        <pc:spChg chg="mod">
          <ac:chgData name="山口 稜" userId="507df497-dcef-48cc-bc9d-5377eaa87e1a" providerId="ADAL" clId="{9DC802C9-7795-45CF-B058-D98F53BB8F85}" dt="2024-11-26T07:48:28.993" v="1"/>
          <ac:spMkLst>
            <pc:docMk/>
            <pc:sldMk cId="218959186" sldId="265"/>
            <ac:spMk id="13" creationId="{07A269D8-097A-1736-B730-27987DA65464}"/>
          </ac:spMkLst>
        </pc:spChg>
        <pc:spChg chg="mod">
          <ac:chgData name="山口 稜" userId="507df497-dcef-48cc-bc9d-5377eaa87e1a" providerId="ADAL" clId="{9DC802C9-7795-45CF-B058-D98F53BB8F85}" dt="2024-11-26T07:48:28.993" v="1"/>
          <ac:spMkLst>
            <pc:docMk/>
            <pc:sldMk cId="218959186" sldId="265"/>
            <ac:spMk id="15" creationId="{08399BD7-DD87-13B2-106C-2E6B18CDE5E8}"/>
          </ac:spMkLst>
        </pc:spChg>
        <pc:spChg chg="mod">
          <ac:chgData name="山口 稜" userId="507df497-dcef-48cc-bc9d-5377eaa87e1a" providerId="ADAL" clId="{9DC802C9-7795-45CF-B058-D98F53BB8F85}" dt="2024-11-26T07:48:28.993" v="1"/>
          <ac:spMkLst>
            <pc:docMk/>
            <pc:sldMk cId="218959186" sldId="265"/>
            <ac:spMk id="17" creationId="{0F54326C-DA39-5DD8-4F2B-7EAB76FAB51F}"/>
          </ac:spMkLst>
        </pc:spChg>
        <pc:spChg chg="mod">
          <ac:chgData name="山口 稜" userId="507df497-dcef-48cc-bc9d-5377eaa87e1a" providerId="ADAL" clId="{9DC802C9-7795-45CF-B058-D98F53BB8F85}" dt="2024-11-26T07:52:05.675" v="101" actId="571"/>
          <ac:spMkLst>
            <pc:docMk/>
            <pc:sldMk cId="218959186" sldId="265"/>
            <ac:spMk id="65" creationId="{B9598185-AB7B-51A9-830B-9F98C0E29640}"/>
          </ac:spMkLst>
        </pc:spChg>
        <pc:spChg chg="mod">
          <ac:chgData name="山口 稜" userId="507df497-dcef-48cc-bc9d-5377eaa87e1a" providerId="ADAL" clId="{9DC802C9-7795-45CF-B058-D98F53BB8F85}" dt="2024-11-26T07:52:05.675" v="101" actId="571"/>
          <ac:spMkLst>
            <pc:docMk/>
            <pc:sldMk cId="218959186" sldId="265"/>
            <ac:spMk id="66" creationId="{B9598185-AB7B-51A9-830B-9F98C0E29640}"/>
          </ac:spMkLst>
        </pc:spChg>
        <pc:spChg chg="mod">
          <ac:chgData name="山口 稜" userId="507df497-dcef-48cc-bc9d-5377eaa87e1a" providerId="ADAL" clId="{9DC802C9-7795-45CF-B058-D98F53BB8F85}" dt="2024-11-27T01:50:09.053" v="7229"/>
          <ac:spMkLst>
            <pc:docMk/>
            <pc:sldMk cId="218959186" sldId="265"/>
            <ac:spMk id="103" creationId="{2A86BF09-7C74-8FF3-F59F-CEA8AFE30360}"/>
          </ac:spMkLst>
        </pc:spChg>
        <pc:spChg chg="mod">
          <ac:chgData name="山口 稜" userId="507df497-dcef-48cc-bc9d-5377eaa87e1a" providerId="ADAL" clId="{9DC802C9-7795-45CF-B058-D98F53BB8F85}" dt="2024-11-26T09:35:15.448" v="3892"/>
          <ac:spMkLst>
            <pc:docMk/>
            <pc:sldMk cId="218959186" sldId="265"/>
            <ac:spMk id="105" creationId="{B34E015D-C803-E9D7-B0C7-A0B5B04B60CB}"/>
          </ac:spMkLst>
        </pc:spChg>
        <pc:spChg chg="mod">
          <ac:chgData name="山口 稜" userId="507df497-dcef-48cc-bc9d-5377eaa87e1a" providerId="ADAL" clId="{9DC802C9-7795-45CF-B058-D98F53BB8F85}" dt="2024-11-26T10:21:46.096" v="5320"/>
          <ac:spMkLst>
            <pc:docMk/>
            <pc:sldMk cId="218959186" sldId="265"/>
            <ac:spMk id="111" creationId="{E297CFB6-99E2-C5BA-4F5B-32C1610B48FB}"/>
          </ac:spMkLst>
        </pc:spChg>
        <pc:spChg chg="mod">
          <ac:chgData name="山口 稜" userId="507df497-dcef-48cc-bc9d-5377eaa87e1a" providerId="ADAL" clId="{9DC802C9-7795-45CF-B058-D98F53BB8F85}" dt="2024-11-26T09:36:40.960" v="3921"/>
          <ac:spMkLst>
            <pc:docMk/>
            <pc:sldMk cId="218959186" sldId="265"/>
            <ac:spMk id="2067" creationId="{C4BE6C31-9FFE-C1AE-4268-BC4890EEB3A3}"/>
          </ac:spMkLst>
        </pc:spChg>
        <pc:spChg chg="mod">
          <ac:chgData name="山口 稜" userId="507df497-dcef-48cc-bc9d-5377eaa87e1a" providerId="ADAL" clId="{9DC802C9-7795-45CF-B058-D98F53BB8F85}" dt="2024-11-26T09:36:42.969" v="3926" actId="20577"/>
          <ac:spMkLst>
            <pc:docMk/>
            <pc:sldMk cId="218959186" sldId="265"/>
            <ac:spMk id="2068" creationId="{F8F1D1FA-0BCC-08B2-0A25-3AEA57B20A61}"/>
          </ac:spMkLst>
        </pc:spChg>
        <pc:grpChg chg="add mod">
          <ac:chgData name="山口 稜" userId="507df497-dcef-48cc-bc9d-5377eaa87e1a" providerId="ADAL" clId="{9DC802C9-7795-45CF-B058-D98F53BB8F85}" dt="2024-11-26T10:21:37.297" v="5309" actId="1076"/>
          <ac:grpSpMkLst>
            <pc:docMk/>
            <pc:sldMk cId="218959186" sldId="265"/>
            <ac:grpSpMk id="12" creationId="{3C1D53D4-9201-B400-DA33-05888870E726}"/>
          </ac:grpSpMkLst>
        </pc:grpChg>
        <pc:grpChg chg="add mod">
          <ac:chgData name="山口 稜" userId="507df497-dcef-48cc-bc9d-5377eaa87e1a" providerId="ADAL" clId="{9DC802C9-7795-45CF-B058-D98F53BB8F85}" dt="2024-11-26T09:48:07.385" v="4276" actId="1076"/>
          <ac:grpSpMkLst>
            <pc:docMk/>
            <pc:sldMk cId="218959186" sldId="265"/>
            <ac:grpSpMk id="2066" creationId="{F317C954-0B3B-D54A-455A-D5662F78616B}"/>
          </ac:grpSpMkLst>
        </pc:grpChg>
        <pc:cxnChg chg="mod">
          <ac:chgData name="山口 稜" userId="507df497-dcef-48cc-bc9d-5377eaa87e1a" providerId="ADAL" clId="{9DC802C9-7795-45CF-B058-D98F53BB8F85}" dt="2024-11-26T09:48:07.385" v="4276" actId="1076"/>
          <ac:cxnSpMkLst>
            <pc:docMk/>
            <pc:sldMk cId="218959186" sldId="265"/>
            <ac:cxnSpMk id="60" creationId="{0099BDAD-937A-7CFD-E346-78E65797D513}"/>
          </ac:cxnSpMkLst>
        </pc:cxnChg>
      </pc:sldChg>
      <pc:sldChg chg="addSp delSp modSp mod">
        <pc:chgData name="山口 稜" userId="507df497-dcef-48cc-bc9d-5377eaa87e1a" providerId="ADAL" clId="{9DC802C9-7795-45CF-B058-D98F53BB8F85}" dt="2024-11-27T08:23:30.328" v="8318" actId="1036"/>
        <pc:sldMkLst>
          <pc:docMk/>
          <pc:sldMk cId="2048089980" sldId="266"/>
        </pc:sldMkLst>
        <pc:spChg chg="mod">
          <ac:chgData name="山口 稜" userId="507df497-dcef-48cc-bc9d-5377eaa87e1a" providerId="ADAL" clId="{9DC802C9-7795-45CF-B058-D98F53BB8F85}" dt="2024-11-27T08:23:21.291" v="8316" actId="255"/>
          <ac:spMkLst>
            <pc:docMk/>
            <pc:sldMk cId="2048089980" sldId="266"/>
            <ac:spMk id="2" creationId="{D235C0B3-6B5D-88DF-6417-9573674FE57F}"/>
          </ac:spMkLst>
        </pc:spChg>
        <pc:spChg chg="mod">
          <ac:chgData name="山口 稜" userId="507df497-dcef-48cc-bc9d-5377eaa87e1a" providerId="ADAL" clId="{9DC802C9-7795-45CF-B058-D98F53BB8F85}" dt="2024-11-27T08:23:06.138" v="8315" actId="20577"/>
          <ac:spMkLst>
            <pc:docMk/>
            <pc:sldMk cId="2048089980" sldId="266"/>
            <ac:spMk id="13" creationId="{CD127D1D-2198-D776-0AA1-638098E84683}"/>
          </ac:spMkLst>
        </pc:spChg>
        <pc:spChg chg="mod">
          <ac:chgData name="山口 稜" userId="507df497-dcef-48cc-bc9d-5377eaa87e1a" providerId="ADAL" clId="{9DC802C9-7795-45CF-B058-D98F53BB8F85}" dt="2024-11-27T02:13:28.605" v="7691" actId="1076"/>
          <ac:spMkLst>
            <pc:docMk/>
            <pc:sldMk cId="2048089980" sldId="266"/>
            <ac:spMk id="16" creationId="{3949C20F-142D-61CB-13F6-E26AB6AED978}"/>
          </ac:spMkLst>
        </pc:spChg>
        <pc:spChg chg="mod">
          <ac:chgData name="山口 稜" userId="507df497-dcef-48cc-bc9d-5377eaa87e1a" providerId="ADAL" clId="{9DC802C9-7795-45CF-B058-D98F53BB8F85}" dt="2024-11-27T02:13:28.605" v="7691" actId="1076"/>
          <ac:spMkLst>
            <pc:docMk/>
            <pc:sldMk cId="2048089980" sldId="266"/>
            <ac:spMk id="19" creationId="{26AE4C81-1198-E007-036E-72FDCC316AA3}"/>
          </ac:spMkLst>
        </pc:spChg>
        <pc:spChg chg="mod">
          <ac:chgData name="山口 稜" userId="507df497-dcef-48cc-bc9d-5377eaa87e1a" providerId="ADAL" clId="{9DC802C9-7795-45CF-B058-D98F53BB8F85}" dt="2024-11-27T02:25:12.102" v="8303" actId="207"/>
          <ac:spMkLst>
            <pc:docMk/>
            <pc:sldMk cId="2048089980" sldId="266"/>
            <ac:spMk id="40" creationId="{C79F7CAF-254E-2FEE-841F-D2100A2979B5}"/>
          </ac:spMkLst>
        </pc:spChg>
        <pc:spChg chg="mod">
          <ac:chgData name="山口 稜" userId="507df497-dcef-48cc-bc9d-5377eaa87e1a" providerId="ADAL" clId="{9DC802C9-7795-45CF-B058-D98F53BB8F85}" dt="2024-11-27T02:13:36.246" v="7704"/>
          <ac:spMkLst>
            <pc:docMk/>
            <pc:sldMk cId="2048089980" sldId="266"/>
            <ac:spMk id="1151" creationId="{CD6BB8BD-D200-53AC-78D0-D3A83947919A}"/>
          </ac:spMkLst>
        </pc:spChg>
      </pc:sldChg>
      <pc:sldChg chg="addSp modSp add del">
        <pc:chgData name="山口 稜" userId="507df497-dcef-48cc-bc9d-5377eaa87e1a" providerId="ADAL" clId="{9DC802C9-7795-45CF-B058-D98F53BB8F85}" dt="2024-11-27T08:36:34.626" v="8319" actId="47"/>
        <pc:sldMkLst>
          <pc:docMk/>
          <pc:sldMk cId="41203951" sldId="267"/>
        </pc:sldMkLst>
      </pc:sldChg>
      <pc:sldChg chg="addSp delSp add del mod">
        <pc:chgData name="山口 稜" userId="507df497-dcef-48cc-bc9d-5377eaa87e1a" providerId="ADAL" clId="{9DC802C9-7795-45CF-B058-D98F53BB8F85}" dt="2024-11-27T08:36:36.640" v="8320" actId="47"/>
        <pc:sldMkLst>
          <pc:docMk/>
          <pc:sldMk cId="3686612740" sldId="268"/>
        </pc:sldMkLst>
      </pc:sldChg>
      <pc:sldChg chg="add del">
        <pc:chgData name="山口 稜" userId="507df497-dcef-48cc-bc9d-5377eaa87e1a" providerId="ADAL" clId="{9DC802C9-7795-45CF-B058-D98F53BB8F85}" dt="2024-11-27T08:36:40.361" v="8321" actId="47"/>
        <pc:sldMkLst>
          <pc:docMk/>
          <pc:sldMk cId="1882249499" sldId="269"/>
        </pc:sldMkLst>
      </pc:sldChg>
      <pc:sldChg chg="addSp delSp modSp add del mod">
        <pc:chgData name="山口 稜" userId="507df497-dcef-48cc-bc9d-5377eaa87e1a" providerId="ADAL" clId="{9DC802C9-7795-45CF-B058-D98F53BB8F85}" dt="2024-11-27T08:36:42.404" v="8322" actId="47"/>
        <pc:sldMkLst>
          <pc:docMk/>
          <pc:sldMk cId="4028155658" sldId="270"/>
        </pc:sldMkLst>
      </pc:sldChg>
      <pc:sldMasterChg chg="modSldLayout">
        <pc:chgData name="山口 稜" userId="507df497-dcef-48cc-bc9d-5377eaa87e1a" providerId="ADAL" clId="{9DC802C9-7795-45CF-B058-D98F53BB8F85}" dt="2024-11-26T07:49:08.920" v="36" actId="20577"/>
        <pc:sldMasterMkLst>
          <pc:docMk/>
          <pc:sldMasterMk cId="5597435" sldId="2147483660"/>
        </pc:sldMasterMkLst>
        <pc:sldLayoutChg chg="modSp mod">
          <pc:chgData name="山口 稜" userId="507df497-dcef-48cc-bc9d-5377eaa87e1a" providerId="ADAL" clId="{9DC802C9-7795-45CF-B058-D98F53BB8F85}" dt="2024-11-26T07:49:08.920" v="36" actId="20577"/>
          <pc:sldLayoutMkLst>
            <pc:docMk/>
            <pc:sldMasterMk cId="5597435" sldId="2147483660"/>
            <pc:sldLayoutMk cId="3207956810" sldId="2147483661"/>
          </pc:sldLayoutMkLst>
          <pc:spChg chg="mod">
            <ac:chgData name="山口 稜" userId="507df497-dcef-48cc-bc9d-5377eaa87e1a" providerId="ADAL" clId="{9DC802C9-7795-45CF-B058-D98F53BB8F85}" dt="2024-11-26T07:49:08.920" v="36" actId="20577"/>
            <ac:spMkLst>
              <pc:docMk/>
              <pc:sldMasterMk cId="5597435" sldId="2147483660"/>
              <pc:sldLayoutMk cId="3207956810" sldId="2147483661"/>
              <ac:spMk id="2" creationId="{00000000-0000-0000-0000-000000000000}"/>
            </ac:spMkLst>
          </pc:spChg>
        </pc:sldLayoutChg>
      </pc:sldMasterChg>
    </pc:docChg>
  </pc:docChgLst>
  <pc:docChgLst>
    <pc:chgData name="山口 稜" userId="507df497-dcef-48cc-bc9d-5377eaa87e1a" providerId="ADAL" clId="{E6B14B29-0A09-4AB9-91DD-C3409305CE8B}"/>
    <pc:docChg chg="undo custSel addSld modSld">
      <pc:chgData name="山口 稜" userId="507df497-dcef-48cc-bc9d-5377eaa87e1a" providerId="ADAL" clId="{E6B14B29-0A09-4AB9-91DD-C3409305CE8B}" dt="2024-07-30T01:30:01.907" v="799"/>
      <pc:docMkLst>
        <pc:docMk/>
      </pc:docMkLst>
      <pc:sldChg chg="modSp mod">
        <pc:chgData name="山口 稜" userId="507df497-dcef-48cc-bc9d-5377eaa87e1a" providerId="ADAL" clId="{E6B14B29-0A09-4AB9-91DD-C3409305CE8B}" dt="2024-07-30T00:31:50.773" v="11"/>
        <pc:sldMkLst>
          <pc:docMk/>
          <pc:sldMk cId="681855139" sldId="263"/>
        </pc:sldMkLst>
      </pc:sldChg>
      <pc:sldChg chg="add">
        <pc:chgData name="山口 稜" userId="507df497-dcef-48cc-bc9d-5377eaa87e1a" providerId="ADAL" clId="{E6B14B29-0A09-4AB9-91DD-C3409305CE8B}" dt="2024-07-30T01:29:55.752" v="798"/>
        <pc:sldMkLst>
          <pc:docMk/>
          <pc:sldMk cId="1693935369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2024.12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5D327F1-50F5-4147-3B02-7714C4BC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07"/>
            <a:ext cx="7559675" cy="40785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87963" y="9575324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A86BF09-7C74-8FF3-F59F-CEA8AFE30360}"/>
              </a:ext>
            </a:extLst>
          </p:cNvPr>
          <p:cNvSpPr txBox="1"/>
          <p:nvPr/>
        </p:nvSpPr>
        <p:spPr>
          <a:xfrm>
            <a:off x="336923" y="8219401"/>
            <a:ext cx="2323317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閉塞感が出がちな玄関を開放的に。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すりガラスで、プライバシーにも配慮。</a:t>
            </a:r>
            <a:endParaRPr lang="en-US" altLang="ja-JP" sz="800" b="1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34E015D-C803-E9D7-B0C7-A0B5B04B60CB}"/>
              </a:ext>
            </a:extLst>
          </p:cNvPr>
          <p:cNvSpPr txBox="1"/>
          <p:nvPr/>
        </p:nvSpPr>
        <p:spPr>
          <a:xfrm>
            <a:off x="2660240" y="8221413"/>
            <a:ext cx="2243617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大きめガラスのドアと、開放的な間仕切りで、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インナーテラスの光をたっぷり取り込み。</a:t>
            </a:r>
            <a:endParaRPr lang="en-US" altLang="ja-JP" sz="800" b="1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297CFB6-99E2-C5BA-4F5B-32C1610B48FB}"/>
              </a:ext>
            </a:extLst>
          </p:cNvPr>
          <p:cNvSpPr txBox="1"/>
          <p:nvPr/>
        </p:nvSpPr>
        <p:spPr>
          <a:xfrm>
            <a:off x="4946096" y="8221413"/>
            <a:ext cx="2241505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ガラスが床近くまであれば、ペットも帰宅をお出迎え可能。飛び出しの心配もありません。</a:t>
            </a:r>
            <a:endParaRPr lang="en-US" altLang="ja-JP" sz="800" b="1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C1D53D4-9201-B400-DA33-05888870E726}"/>
              </a:ext>
            </a:extLst>
          </p:cNvPr>
          <p:cNvGrpSpPr/>
          <p:nvPr/>
        </p:nvGrpSpPr>
        <p:grpSpPr>
          <a:xfrm>
            <a:off x="5778445" y="460633"/>
            <a:ext cx="1099754" cy="387328"/>
            <a:chOff x="3216802" y="1695109"/>
            <a:chExt cx="818468" cy="240798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7A269D8-097A-1736-B730-27987DA65464}"/>
                </a:ext>
              </a:extLst>
            </p:cNvPr>
            <p:cNvSpPr/>
            <p:nvPr/>
          </p:nvSpPr>
          <p:spPr>
            <a:xfrm>
              <a:off x="3324271" y="1695109"/>
              <a:ext cx="571500" cy="152400"/>
            </a:xfrm>
            <a:prstGeom prst="rect">
              <a:avLst/>
            </a:prstGeom>
            <a:solidFill>
              <a:srgbClr val="FF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900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08399BD7-DD87-13B2-106C-2E6B18CDE5E8}"/>
                </a:ext>
              </a:extLst>
            </p:cNvPr>
            <p:cNvSpPr/>
            <p:nvPr/>
          </p:nvSpPr>
          <p:spPr>
            <a:xfrm rot="12575380">
              <a:off x="3353917" y="1795065"/>
              <a:ext cx="102076" cy="140842"/>
            </a:xfrm>
            <a:prstGeom prst="triangle">
              <a:avLst/>
            </a:prstGeom>
            <a:solidFill>
              <a:srgbClr val="FF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900" dirty="0"/>
            </a:p>
          </p:txBody>
        </p:sp>
        <p:sp>
          <p:nvSpPr>
            <p:cNvPr id="17" name="テキスト ボックス 8">
              <a:extLst>
                <a:ext uri="{FF2B5EF4-FFF2-40B4-BE49-F238E27FC236}">
                  <a16:creationId xmlns:a16="http://schemas.microsoft.com/office/drawing/2014/main" id="{0F54326C-DA39-5DD8-4F2B-7EAB76FAB51F}"/>
                </a:ext>
              </a:extLst>
            </p:cNvPr>
            <p:cNvSpPr txBox="1"/>
            <p:nvPr/>
          </p:nvSpPr>
          <p:spPr>
            <a:xfrm>
              <a:off x="3216802" y="1706528"/>
              <a:ext cx="818468" cy="14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！</a:t>
              </a: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B08FB2A-B062-5378-D6DF-12D83704C681}"/>
              </a:ext>
            </a:extLst>
          </p:cNvPr>
          <p:cNvGrpSpPr/>
          <p:nvPr/>
        </p:nvGrpSpPr>
        <p:grpSpPr>
          <a:xfrm>
            <a:off x="3819207" y="4277480"/>
            <a:ext cx="3441613" cy="1488551"/>
            <a:chOff x="3870878" y="5040656"/>
            <a:chExt cx="3441613" cy="14885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311F21F-2628-FFFD-2FE0-4BD919AB3C45}"/>
                </a:ext>
              </a:extLst>
            </p:cNvPr>
            <p:cNvSpPr txBox="1"/>
            <p:nvPr/>
          </p:nvSpPr>
          <p:spPr>
            <a:xfrm>
              <a:off x="3870878" y="5763613"/>
              <a:ext cx="3441612" cy="76559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00" b="1" dirty="0"/>
                <a:t>自然光を取り入れたり、圧迫感なくお部屋を仕切ったり。 “大きめガラス”のドアを活用すれば、明るさと開放感をコントロールした、オープンな住まいを実現できます。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052B1F7-5939-9E5E-AEE9-CDA58A349114}"/>
                </a:ext>
              </a:extLst>
            </p:cNvPr>
            <p:cNvSpPr txBox="1"/>
            <p:nvPr/>
          </p:nvSpPr>
          <p:spPr>
            <a:xfrm>
              <a:off x="3870879" y="5040656"/>
              <a:ext cx="3441612" cy="7117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部屋の境界を開放的に仕切って</a:t>
              </a:r>
              <a:endParaRPr lang="en-US" altLang="ja-JP" sz="1400" b="1" u="sng" dirty="0"/>
            </a:p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空間に心地よい“抜け感”を</a:t>
              </a:r>
              <a:endParaRPr lang="en-US" altLang="ja-JP" sz="1400" b="1" u="sng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941CBE-C6FF-ADD4-53BD-DFBD3F8E7B05}"/>
              </a:ext>
            </a:extLst>
          </p:cNvPr>
          <p:cNvSpPr txBox="1"/>
          <p:nvPr/>
        </p:nvSpPr>
        <p:spPr>
          <a:xfrm>
            <a:off x="2924927" y="6461347"/>
            <a:ext cx="430491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400" b="1" dirty="0"/>
              <a:t>“大きめガラスドア”を活用した空間のアイディア</a:t>
            </a:r>
            <a:endParaRPr lang="en-US" altLang="ja-JP" sz="1400" b="1" dirty="0"/>
          </a:p>
        </p:txBody>
      </p:sp>
      <p:grpSp>
        <p:nvGrpSpPr>
          <p:cNvPr id="2066" name="グループ化 2065">
            <a:extLst>
              <a:ext uri="{FF2B5EF4-FFF2-40B4-BE49-F238E27FC236}">
                <a16:creationId xmlns:a16="http://schemas.microsoft.com/office/drawing/2014/main" id="{F317C954-0B3B-D54A-455A-D5662F78616B}"/>
              </a:ext>
            </a:extLst>
          </p:cNvPr>
          <p:cNvGrpSpPr/>
          <p:nvPr/>
        </p:nvGrpSpPr>
        <p:grpSpPr>
          <a:xfrm>
            <a:off x="336868" y="150486"/>
            <a:ext cx="4341671" cy="373259"/>
            <a:chOff x="-2757745" y="3170586"/>
            <a:chExt cx="4341671" cy="373259"/>
          </a:xfrm>
        </p:grpSpPr>
        <p:sp>
          <p:nvSpPr>
            <p:cNvPr id="2067" name="テキスト ボックス 2066">
              <a:extLst>
                <a:ext uri="{FF2B5EF4-FFF2-40B4-BE49-F238E27FC236}">
                  <a16:creationId xmlns:a16="http://schemas.microsoft.com/office/drawing/2014/main" id="{C4BE6C31-9FFE-C1AE-4268-BC4890EEB3A3}"/>
                </a:ext>
              </a:extLst>
            </p:cNvPr>
            <p:cNvSpPr txBox="1"/>
            <p:nvPr/>
          </p:nvSpPr>
          <p:spPr>
            <a:xfrm>
              <a:off x="-2757745" y="3170586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n w="31750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空間に“開放感”と“明るさ”をプラス</a:t>
              </a:r>
            </a:p>
          </p:txBody>
        </p:sp>
        <p:sp>
          <p:nvSpPr>
            <p:cNvPr id="2068" name="テキスト ボックス 2067">
              <a:extLst>
                <a:ext uri="{FF2B5EF4-FFF2-40B4-BE49-F238E27FC236}">
                  <a16:creationId xmlns:a16="http://schemas.microsoft.com/office/drawing/2014/main" id="{F8F1D1FA-0BCC-08B2-0A25-3AEA57B20A61}"/>
                </a:ext>
              </a:extLst>
            </p:cNvPr>
            <p:cNvSpPr txBox="1"/>
            <p:nvPr/>
          </p:nvSpPr>
          <p:spPr>
            <a:xfrm>
              <a:off x="-2755724" y="3174513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空間に“開放感”と“明るさ”をプラス</a:t>
              </a:r>
            </a:p>
          </p:txBody>
        </p: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45C08EE-F052-C8B9-BA28-6A0E172CA7D2}"/>
              </a:ext>
            </a:extLst>
          </p:cNvPr>
          <p:cNvCxnSpPr>
            <a:cxnSpLocks/>
          </p:cNvCxnSpPr>
          <p:nvPr/>
        </p:nvCxnSpPr>
        <p:spPr>
          <a:xfrm>
            <a:off x="408072" y="1075719"/>
            <a:ext cx="4455538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099BDAD-937A-7CFD-E346-78E65797D513}"/>
              </a:ext>
            </a:extLst>
          </p:cNvPr>
          <p:cNvCxnSpPr>
            <a:cxnSpLocks/>
          </p:cNvCxnSpPr>
          <p:nvPr/>
        </p:nvCxnSpPr>
        <p:spPr>
          <a:xfrm>
            <a:off x="417977" y="1685944"/>
            <a:ext cx="3274734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9598185-AB7B-51A9-830B-9F98C0E29640}"/>
              </a:ext>
            </a:extLst>
          </p:cNvPr>
          <p:cNvSpPr txBox="1"/>
          <p:nvPr/>
        </p:nvSpPr>
        <p:spPr>
          <a:xfrm rot="2402">
            <a:off x="147324" y="522829"/>
            <a:ext cx="4801314" cy="6511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600" dirty="0">
                <a:ln w="6985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“大きめガラスドア”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9598185-AB7B-51A9-830B-9F98C0E29640}"/>
              </a:ext>
            </a:extLst>
          </p:cNvPr>
          <p:cNvSpPr txBox="1"/>
          <p:nvPr/>
        </p:nvSpPr>
        <p:spPr>
          <a:xfrm rot="2402">
            <a:off x="142143" y="524202"/>
            <a:ext cx="4844139" cy="6511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6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“大きめガラスドア”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2EE6D6F-FDC9-1E3F-2994-2616E3670707}"/>
              </a:ext>
            </a:extLst>
          </p:cNvPr>
          <p:cNvGrpSpPr/>
          <p:nvPr/>
        </p:nvGrpSpPr>
        <p:grpSpPr>
          <a:xfrm>
            <a:off x="346403" y="1088864"/>
            <a:ext cx="3422868" cy="664445"/>
            <a:chOff x="861213" y="1329615"/>
            <a:chExt cx="3422868" cy="664445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413D9C7D-94F5-B73D-131C-568FB1AA8904}"/>
                </a:ext>
              </a:extLst>
            </p:cNvPr>
            <p:cNvSpPr txBox="1"/>
            <p:nvPr/>
          </p:nvSpPr>
          <p:spPr>
            <a:xfrm rot="2402">
              <a:off x="861213" y="1342920"/>
              <a:ext cx="3416320" cy="6511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36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活用テクニック​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9A9B255-C4D8-4075-5997-88368804FA15}"/>
                </a:ext>
              </a:extLst>
            </p:cNvPr>
            <p:cNvSpPr txBox="1"/>
            <p:nvPr/>
          </p:nvSpPr>
          <p:spPr>
            <a:xfrm rot="2402">
              <a:off x="867761" y="1329615"/>
              <a:ext cx="3416320" cy="6511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活用テクニック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06D3C19-8ABC-E43A-1580-560AA704599B}"/>
              </a:ext>
            </a:extLst>
          </p:cNvPr>
          <p:cNvGrpSpPr/>
          <p:nvPr/>
        </p:nvGrpSpPr>
        <p:grpSpPr>
          <a:xfrm>
            <a:off x="4383770" y="558218"/>
            <a:ext cx="571643" cy="651140"/>
            <a:chOff x="4743510" y="559434"/>
            <a:chExt cx="571643" cy="651140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C42C535-AC92-D7CB-EA9D-84F39E780A2E}"/>
                </a:ext>
              </a:extLst>
            </p:cNvPr>
            <p:cNvSpPr txBox="1"/>
            <p:nvPr/>
          </p:nvSpPr>
          <p:spPr>
            <a:xfrm rot="2402">
              <a:off x="4743727" y="568090"/>
              <a:ext cx="543739" cy="6338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28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の​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6A2F8D8-137C-45AB-F385-A520ED3EFC56}"/>
                </a:ext>
              </a:extLst>
            </p:cNvPr>
            <p:cNvSpPr txBox="1"/>
            <p:nvPr/>
          </p:nvSpPr>
          <p:spPr>
            <a:xfrm rot="2402">
              <a:off x="4743510" y="559434"/>
              <a:ext cx="571643" cy="6511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ja-JP" altLang="en-US" sz="28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の</a:t>
              </a:r>
            </a:p>
          </p:txBody>
        </p:sp>
      </p:grpSp>
      <p:sp>
        <p:nvSpPr>
          <p:cNvPr id="2059" name="テキスト ボックス 2058">
            <a:extLst>
              <a:ext uri="{FF2B5EF4-FFF2-40B4-BE49-F238E27FC236}">
                <a16:creationId xmlns:a16="http://schemas.microsoft.com/office/drawing/2014/main" id="{A6B45321-E2C7-6AC0-A768-362A6BC1B6E0}"/>
              </a:ext>
            </a:extLst>
          </p:cNvPr>
          <p:cNvSpPr txBox="1"/>
          <p:nvPr/>
        </p:nvSpPr>
        <p:spPr>
          <a:xfrm>
            <a:off x="346403" y="6476736"/>
            <a:ext cx="270634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200" b="1" dirty="0"/>
              <a:t>＼場所ごとに多彩な使い方が可能／</a:t>
            </a:r>
            <a:endParaRPr lang="en-US" altLang="ja-JP" sz="1200" b="1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3FA964C-4C91-83A5-6C6A-ECF5BEBC8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8" y="4382654"/>
            <a:ext cx="3328704" cy="192650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BD1ADF4-FC1C-53E1-C7AA-464F45C2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04" y="6804987"/>
            <a:ext cx="2255716" cy="142658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BAF02D7-B5B0-8CFF-E6C8-BB6DBF1EC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222" y="6801387"/>
            <a:ext cx="2267909" cy="1426588"/>
          </a:xfrm>
          <a:prstGeom prst="rect">
            <a:avLst/>
          </a:prstGeom>
        </p:spPr>
      </p:pic>
      <p:pic>
        <p:nvPicPr>
          <p:cNvPr id="2061" name="図 2060">
            <a:extLst>
              <a:ext uri="{FF2B5EF4-FFF2-40B4-BE49-F238E27FC236}">
                <a16:creationId xmlns:a16="http://schemas.microsoft.com/office/drawing/2014/main" id="{4C36928A-6E96-D6CC-FC42-602FDDB2B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4077" y="6801387"/>
            <a:ext cx="229229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79F7CAF-254E-2FEE-841F-D2100A2979B5}"/>
              </a:ext>
            </a:extLst>
          </p:cNvPr>
          <p:cNvSpPr/>
          <p:nvPr/>
        </p:nvSpPr>
        <p:spPr>
          <a:xfrm>
            <a:off x="0" y="3344"/>
            <a:ext cx="7559675" cy="99428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5C0B3-6B5D-88DF-6417-9573674FE57F}"/>
              </a:ext>
            </a:extLst>
          </p:cNvPr>
          <p:cNvSpPr txBox="1"/>
          <p:nvPr/>
        </p:nvSpPr>
        <p:spPr>
          <a:xfrm>
            <a:off x="314116" y="51868"/>
            <a:ext cx="5444239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ja-JP" altLang="en-US" sz="1400" b="1" dirty="0"/>
              <a:t>ドア・ガラスのデザインが豊富なパナソニックのドアで</a:t>
            </a:r>
            <a:endParaRPr lang="en-US" altLang="ja-JP" sz="1400" b="1" dirty="0"/>
          </a:p>
          <a:p>
            <a:pPr>
              <a:lnSpc>
                <a:spcPts val="3200"/>
              </a:lnSpc>
            </a:pPr>
            <a:r>
              <a:rPr lang="ja-JP" altLang="en-US" sz="2200" b="1" dirty="0"/>
              <a:t>開放的な空間に“自分らしさ”もプラス</a:t>
            </a:r>
            <a:endParaRPr lang="en-US" altLang="ja-JP" sz="22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CDA066-2D6F-2C16-E19D-E6017F326285}"/>
              </a:ext>
            </a:extLst>
          </p:cNvPr>
          <p:cNvSpPr/>
          <p:nvPr/>
        </p:nvSpPr>
        <p:spPr>
          <a:xfrm>
            <a:off x="413161" y="7939195"/>
            <a:ext cx="6728709" cy="24418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337ABE8-260A-3AC9-6B82-C88EEE7669F0}"/>
              </a:ext>
            </a:extLst>
          </p:cNvPr>
          <p:cNvGrpSpPr/>
          <p:nvPr/>
        </p:nvGrpSpPr>
        <p:grpSpPr>
          <a:xfrm>
            <a:off x="445458" y="7968243"/>
            <a:ext cx="6765213" cy="456300"/>
            <a:chOff x="409576" y="7957767"/>
            <a:chExt cx="6765213" cy="456300"/>
          </a:xfrm>
        </p:grpSpPr>
        <p:sp>
          <p:nvSpPr>
            <p:cNvPr id="1150" name="角丸四角形 4">
              <a:extLst>
                <a:ext uri="{FF2B5EF4-FFF2-40B4-BE49-F238E27FC236}">
                  <a16:creationId xmlns:a16="http://schemas.microsoft.com/office/drawing/2014/main" id="{83BA3E06-B762-79C5-03B6-6615E31DF500}"/>
                </a:ext>
              </a:extLst>
            </p:cNvPr>
            <p:cNvSpPr/>
            <p:nvPr/>
          </p:nvSpPr>
          <p:spPr>
            <a:xfrm>
              <a:off x="557579" y="8044026"/>
              <a:ext cx="6444516" cy="3700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151" name="テキスト ボックス 34">
              <a:extLst>
                <a:ext uri="{FF2B5EF4-FFF2-40B4-BE49-F238E27FC236}">
                  <a16:creationId xmlns:a16="http://schemas.microsoft.com/office/drawing/2014/main" id="{CD6BB8BD-D200-53AC-78D0-D3A83947919A}"/>
                </a:ext>
              </a:extLst>
            </p:cNvPr>
            <p:cNvSpPr txBox="1"/>
            <p:nvPr/>
          </p:nvSpPr>
          <p:spPr>
            <a:xfrm>
              <a:off x="1697599" y="8101815"/>
              <a:ext cx="5477190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en-US" sz="1100" b="1" dirty="0"/>
                <a:t>開放的に“仕切る”アイディアも多数掲載「プラスワンスペース</a:t>
              </a:r>
              <a:r>
                <a:rPr lang="en-US" altLang="ja-JP" sz="1100" b="1" dirty="0"/>
                <a:t>100</a:t>
              </a:r>
              <a:r>
                <a:rPr lang="ja-JP" altLang="en-US" sz="1100" b="1" dirty="0"/>
                <a:t>プラン集」</a:t>
              </a:r>
              <a:endParaRPr lang="en-US" altLang="ja-JP" sz="1100" b="1" dirty="0"/>
            </a:p>
          </p:txBody>
        </p:sp>
        <p:sp>
          <p:nvSpPr>
            <p:cNvPr id="32" name="テキスト ボックス 35">
              <a:extLst>
                <a:ext uri="{FF2B5EF4-FFF2-40B4-BE49-F238E27FC236}">
                  <a16:creationId xmlns:a16="http://schemas.microsoft.com/office/drawing/2014/main" id="{A232CBEC-CA99-7C91-64AD-5532A38254BB}"/>
                </a:ext>
              </a:extLst>
            </p:cNvPr>
            <p:cNvSpPr txBox="1"/>
            <p:nvPr/>
          </p:nvSpPr>
          <p:spPr>
            <a:xfrm>
              <a:off x="409576" y="7957767"/>
              <a:ext cx="1115610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200"/>
                </a:lnSpc>
              </a:pPr>
              <a:r>
                <a:rPr lang="en-US" altLang="ja-JP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CHECK</a:t>
              </a:r>
              <a:endParaRPr kumimoji="1"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DEC07DCA-0A61-ECCF-9B4D-16FA2DD0B92C}"/>
                </a:ext>
              </a:extLst>
            </p:cNvPr>
            <p:cNvGrpSpPr/>
            <p:nvPr/>
          </p:nvGrpSpPr>
          <p:grpSpPr>
            <a:xfrm>
              <a:off x="1354548" y="8122602"/>
              <a:ext cx="343051" cy="213360"/>
              <a:chOff x="1586638" y="8107120"/>
              <a:chExt cx="343051" cy="213360"/>
            </a:xfrm>
          </p:grpSpPr>
          <p:sp>
            <p:nvSpPr>
              <p:cNvPr id="47" name="山形 5">
                <a:extLst>
                  <a:ext uri="{FF2B5EF4-FFF2-40B4-BE49-F238E27FC236}">
                    <a16:creationId xmlns:a16="http://schemas.microsoft.com/office/drawing/2014/main" id="{018CB4D8-6905-5E3C-90E8-C032D35323AF}"/>
                  </a:ext>
                </a:extLst>
              </p:cNvPr>
              <p:cNvSpPr/>
              <p:nvPr/>
            </p:nvSpPr>
            <p:spPr>
              <a:xfrm>
                <a:off x="1586638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山形 34">
                <a:extLst>
                  <a:ext uri="{FF2B5EF4-FFF2-40B4-BE49-F238E27FC236}">
                    <a16:creationId xmlns:a16="http://schemas.microsoft.com/office/drawing/2014/main" id="{EBC53375-1128-3069-2C44-9D8769ED82FE}"/>
                  </a:ext>
                </a:extLst>
              </p:cNvPr>
              <p:cNvSpPr/>
              <p:nvPr/>
            </p:nvSpPr>
            <p:spPr>
              <a:xfrm>
                <a:off x="1695947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山形 41">
                <a:extLst>
                  <a:ext uri="{FF2B5EF4-FFF2-40B4-BE49-F238E27FC236}">
                    <a16:creationId xmlns:a16="http://schemas.microsoft.com/office/drawing/2014/main" id="{5B88233B-0B14-02C3-2C54-5AEC3336449A}"/>
                  </a:ext>
                </a:extLst>
              </p:cNvPr>
              <p:cNvSpPr/>
              <p:nvPr/>
            </p:nvSpPr>
            <p:spPr>
              <a:xfrm>
                <a:off x="1803959" y="8107120"/>
                <a:ext cx="125730" cy="213360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テキスト ボックス 42">
            <a:extLst>
              <a:ext uri="{FF2B5EF4-FFF2-40B4-BE49-F238E27FC236}">
                <a16:creationId xmlns:a16="http://schemas.microsoft.com/office/drawing/2014/main" id="{CD127D1D-2198-D776-0AA1-638098E84683}"/>
              </a:ext>
            </a:extLst>
          </p:cNvPr>
          <p:cNvSpPr txBox="1"/>
          <p:nvPr/>
        </p:nvSpPr>
        <p:spPr>
          <a:xfrm>
            <a:off x="3807471" y="8514764"/>
            <a:ext cx="3230506" cy="99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「仕事に集中したい」「好きを満喫したい」など、実現したい暮らしを起点にリフォームのアイディアが探せます。ワークスペースや</a:t>
            </a:r>
            <a:r>
              <a:rPr lang="en-US" altLang="ja-JP" sz="1000" dirty="0"/>
              <a:t>LDK</a:t>
            </a:r>
            <a:r>
              <a:rPr lang="ja-JP" altLang="en-US" sz="1000" dirty="0"/>
              <a:t>を開放的かつ快適にするアイディアも多数掲載されています。</a:t>
            </a:r>
            <a:endParaRPr lang="en-US" altLang="ja-JP" sz="1000" dirty="0"/>
          </a:p>
        </p:txBody>
      </p:sp>
      <p:sp>
        <p:nvSpPr>
          <p:cNvPr id="16" name="テキスト ボックス 25">
            <a:extLst>
              <a:ext uri="{FF2B5EF4-FFF2-40B4-BE49-F238E27FC236}">
                <a16:creationId xmlns:a16="http://schemas.microsoft.com/office/drawing/2014/main" id="{3949C20F-142D-61CB-13F6-E26AB6AED978}"/>
              </a:ext>
            </a:extLst>
          </p:cNvPr>
          <p:cNvSpPr txBox="1"/>
          <p:nvPr/>
        </p:nvSpPr>
        <p:spPr>
          <a:xfrm>
            <a:off x="3680020" y="1720359"/>
            <a:ext cx="3399658" cy="765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大き目ガラスのデザインを複数ラインアップ。全</a:t>
            </a:r>
            <a:r>
              <a:rPr lang="en-US" altLang="ja-JP" sz="1000" dirty="0"/>
              <a:t>16</a:t>
            </a:r>
            <a:r>
              <a:rPr lang="ja-JP" altLang="en-US" sz="1000" dirty="0"/>
              <a:t>種の色柄からお好みのものを選択できるほか、ガラス部分のデザインも全</a:t>
            </a:r>
            <a:r>
              <a:rPr lang="en-US" altLang="ja-JP" sz="1000" dirty="0"/>
              <a:t>7</a:t>
            </a:r>
            <a:r>
              <a:rPr lang="ja-JP" altLang="en-US" sz="1000" dirty="0"/>
              <a:t>種類から選択できます。</a:t>
            </a:r>
          </a:p>
        </p:txBody>
      </p:sp>
      <p:sp>
        <p:nvSpPr>
          <p:cNvPr id="19" name="テキスト ボックス 26">
            <a:extLst>
              <a:ext uri="{FF2B5EF4-FFF2-40B4-BE49-F238E27FC236}">
                <a16:creationId xmlns:a16="http://schemas.microsoft.com/office/drawing/2014/main" id="{26AE4C81-1198-E007-036E-72FDCC316AA3}"/>
              </a:ext>
            </a:extLst>
          </p:cNvPr>
          <p:cNvSpPr txBox="1"/>
          <p:nvPr/>
        </p:nvSpPr>
        <p:spPr>
          <a:xfrm>
            <a:off x="3680019" y="1517271"/>
            <a:ext cx="3512233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200" b="1" dirty="0"/>
              <a:t>内装ドア「ベリティス」</a:t>
            </a:r>
            <a:endParaRPr lang="en-US" altLang="ja-JP" sz="1200" b="1" dirty="0"/>
          </a:p>
        </p:txBody>
      </p:sp>
      <p:sp>
        <p:nvSpPr>
          <p:cNvPr id="2068" name="テキスト ボックス 27">
            <a:extLst>
              <a:ext uri="{FF2B5EF4-FFF2-40B4-BE49-F238E27FC236}">
                <a16:creationId xmlns:a16="http://schemas.microsoft.com/office/drawing/2014/main" id="{FABC9F73-8DBC-D556-9A60-D119026CC5B8}"/>
              </a:ext>
            </a:extLst>
          </p:cNvPr>
          <p:cNvSpPr txBox="1"/>
          <p:nvPr/>
        </p:nvSpPr>
        <p:spPr>
          <a:xfrm>
            <a:off x="394909" y="7335748"/>
            <a:ext cx="3285110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「ベリティス」のドアと組み合わせて採用</a:t>
            </a:r>
            <a:r>
              <a:rPr lang="en-US" altLang="ja-JP" sz="1000" dirty="0"/>
              <a:t>OK</a:t>
            </a:r>
            <a:r>
              <a:rPr lang="ja-JP" altLang="en-US" sz="1000" dirty="0"/>
              <a:t>。用途でゾーニングしつつ、開放的な空間づくりができます。</a:t>
            </a:r>
          </a:p>
        </p:txBody>
      </p:sp>
      <p:sp>
        <p:nvSpPr>
          <p:cNvPr id="2070" name="テキスト ボックス 27">
            <a:extLst>
              <a:ext uri="{FF2B5EF4-FFF2-40B4-BE49-F238E27FC236}">
                <a16:creationId xmlns:a16="http://schemas.microsoft.com/office/drawing/2014/main" id="{BED9F91E-FE14-B21F-BEFD-218FFD666C68}"/>
              </a:ext>
            </a:extLst>
          </p:cNvPr>
          <p:cNvSpPr txBox="1"/>
          <p:nvPr/>
        </p:nvSpPr>
        <p:spPr>
          <a:xfrm>
            <a:off x="3892700" y="7335748"/>
            <a:ext cx="3243503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000" dirty="0"/>
              <a:t>ノイズレスに空間を間仕切り可能。ワークスペースや</a:t>
            </a:r>
            <a:endParaRPr lang="en-US" altLang="ja-JP" sz="1000" dirty="0"/>
          </a:p>
          <a:p>
            <a:pPr>
              <a:lnSpc>
                <a:spcPct val="150000"/>
              </a:lnSpc>
            </a:pPr>
            <a:r>
              <a:rPr lang="ja-JP" altLang="en-US" sz="1000" dirty="0"/>
              <a:t>クローゼットなどにもおすすめです。</a:t>
            </a:r>
          </a:p>
        </p:txBody>
      </p:sp>
      <p:sp>
        <p:nvSpPr>
          <p:cNvPr id="2079" name="楕円 2078">
            <a:extLst>
              <a:ext uri="{FF2B5EF4-FFF2-40B4-BE49-F238E27FC236}">
                <a16:creationId xmlns:a16="http://schemas.microsoft.com/office/drawing/2014/main" id="{1B00D93D-8053-CA2E-56B0-5B6E94428245}"/>
              </a:ext>
            </a:extLst>
          </p:cNvPr>
          <p:cNvSpPr/>
          <p:nvPr/>
        </p:nvSpPr>
        <p:spPr>
          <a:xfrm>
            <a:off x="485872" y="3700903"/>
            <a:ext cx="910365" cy="91036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楕円 2079">
            <a:extLst>
              <a:ext uri="{FF2B5EF4-FFF2-40B4-BE49-F238E27FC236}">
                <a16:creationId xmlns:a16="http://schemas.microsoft.com/office/drawing/2014/main" id="{DBA89A75-56C0-BF25-AC89-C1BB363F1D63}"/>
              </a:ext>
            </a:extLst>
          </p:cNvPr>
          <p:cNvSpPr/>
          <p:nvPr/>
        </p:nvSpPr>
        <p:spPr>
          <a:xfrm>
            <a:off x="3939425" y="3700903"/>
            <a:ext cx="910365" cy="91036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テキスト ボックス 66">
            <a:extLst>
              <a:ext uri="{FF2B5EF4-FFF2-40B4-BE49-F238E27FC236}">
                <a16:creationId xmlns:a16="http://schemas.microsoft.com/office/drawing/2014/main" id="{B206C87A-5FB3-8565-631F-1D4A030369EE}"/>
              </a:ext>
            </a:extLst>
          </p:cNvPr>
          <p:cNvSpPr txBox="1"/>
          <p:nvPr/>
        </p:nvSpPr>
        <p:spPr>
          <a:xfrm>
            <a:off x="469516" y="3868875"/>
            <a:ext cx="926720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sz="1000" b="1" dirty="0"/>
              <a:t>主なドア</a:t>
            </a:r>
            <a:endParaRPr lang="en-US" altLang="ja-JP" sz="1000" b="1" dirty="0"/>
          </a:p>
          <a:p>
            <a:pPr algn="ctr">
              <a:lnSpc>
                <a:spcPct val="150000"/>
              </a:lnSpc>
            </a:pPr>
            <a:r>
              <a:rPr lang="ja-JP" altLang="en-US" sz="1000" b="1" dirty="0"/>
              <a:t>デザイン</a:t>
            </a:r>
            <a:endParaRPr lang="en-US" altLang="ja-JP" sz="1000" b="1" dirty="0"/>
          </a:p>
        </p:txBody>
      </p:sp>
      <p:sp>
        <p:nvSpPr>
          <p:cNvPr id="2083" name="テキスト ボックス 66">
            <a:extLst>
              <a:ext uri="{FF2B5EF4-FFF2-40B4-BE49-F238E27FC236}">
                <a16:creationId xmlns:a16="http://schemas.microsoft.com/office/drawing/2014/main" id="{B5C6AD1D-48E4-48B9-EBEE-4B3BE24A8FFA}"/>
              </a:ext>
            </a:extLst>
          </p:cNvPr>
          <p:cNvSpPr txBox="1"/>
          <p:nvPr/>
        </p:nvSpPr>
        <p:spPr>
          <a:xfrm>
            <a:off x="3937228" y="3868875"/>
            <a:ext cx="902577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ja-JP" altLang="en-US" sz="1000" b="1" dirty="0"/>
              <a:t>ガラスの</a:t>
            </a:r>
            <a:endParaRPr lang="en-US" altLang="ja-JP" sz="1000" b="1" dirty="0"/>
          </a:p>
          <a:p>
            <a:pPr algn="ctr">
              <a:lnSpc>
                <a:spcPct val="150000"/>
              </a:lnSpc>
            </a:pPr>
            <a:r>
              <a:rPr lang="ja-JP" altLang="en-US" sz="1000" b="1" dirty="0"/>
              <a:t>デザイン</a:t>
            </a:r>
            <a:endParaRPr lang="en-US" altLang="ja-JP" sz="1000" b="1" dirty="0"/>
          </a:p>
        </p:txBody>
      </p:sp>
      <p:sp>
        <p:nvSpPr>
          <p:cNvPr id="2102" name="テキスト ボックス 26">
            <a:extLst>
              <a:ext uri="{FF2B5EF4-FFF2-40B4-BE49-F238E27FC236}">
                <a16:creationId xmlns:a16="http://schemas.microsoft.com/office/drawing/2014/main" id="{2957CA18-7859-6510-E239-9985489A3CBF}"/>
              </a:ext>
            </a:extLst>
          </p:cNvPr>
          <p:cNvSpPr txBox="1"/>
          <p:nvPr/>
        </p:nvSpPr>
        <p:spPr>
          <a:xfrm>
            <a:off x="413160" y="1121424"/>
            <a:ext cx="6723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u="sng" dirty="0"/>
              <a:t>採光部のデザインにもこだわって  </a:t>
            </a:r>
            <a:r>
              <a:rPr lang="ja-JP" altLang="en-US" sz="1600" b="1" u="sng" dirty="0"/>
              <a:t>お部屋にぴったりの“大きめガラスドア”に</a:t>
            </a:r>
            <a:endParaRPr lang="en-US" altLang="ja-JP" sz="1600" b="1" u="sng" dirty="0"/>
          </a:p>
        </p:txBody>
      </p:sp>
      <p:sp>
        <p:nvSpPr>
          <p:cNvPr id="2113" name="正方形/長方形 2112">
            <a:extLst>
              <a:ext uri="{FF2B5EF4-FFF2-40B4-BE49-F238E27FC236}">
                <a16:creationId xmlns:a16="http://schemas.microsoft.com/office/drawing/2014/main" id="{447B0AAE-7BA0-0007-3747-39EFA8FEE07C}"/>
              </a:ext>
            </a:extLst>
          </p:cNvPr>
          <p:cNvSpPr/>
          <p:nvPr/>
        </p:nvSpPr>
        <p:spPr>
          <a:xfrm>
            <a:off x="391986" y="3289727"/>
            <a:ext cx="6744217" cy="159916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テキスト ボックス 29">
            <a:extLst>
              <a:ext uri="{FF2B5EF4-FFF2-40B4-BE49-F238E27FC236}">
                <a16:creationId xmlns:a16="http://schemas.microsoft.com/office/drawing/2014/main" id="{5A262AF8-23A3-15AA-1E2D-D8DCA2A8BADA}"/>
              </a:ext>
            </a:extLst>
          </p:cNvPr>
          <p:cNvSpPr txBox="1"/>
          <p:nvPr/>
        </p:nvSpPr>
        <p:spPr>
          <a:xfrm>
            <a:off x="391986" y="7144528"/>
            <a:ext cx="3288033" cy="271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000" b="1" dirty="0"/>
              <a:t>採光間仕切り</a:t>
            </a:r>
            <a:r>
              <a:rPr lang="ja-JP" altLang="en-US" sz="1200" b="1" dirty="0"/>
              <a:t>「しきり窓」</a:t>
            </a:r>
            <a:endParaRPr lang="en-US" altLang="ja-JP" sz="1200" b="1" dirty="0"/>
          </a:p>
        </p:txBody>
      </p:sp>
      <p:sp>
        <p:nvSpPr>
          <p:cNvPr id="2115" name="テキスト ボックス 29">
            <a:extLst>
              <a:ext uri="{FF2B5EF4-FFF2-40B4-BE49-F238E27FC236}">
                <a16:creationId xmlns:a16="http://schemas.microsoft.com/office/drawing/2014/main" id="{D6779DFB-4C86-CEFF-4147-153462D41E31}"/>
              </a:ext>
            </a:extLst>
          </p:cNvPr>
          <p:cNvSpPr txBox="1"/>
          <p:nvPr/>
        </p:nvSpPr>
        <p:spPr>
          <a:xfrm>
            <a:off x="3879657" y="7144528"/>
            <a:ext cx="3662985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ja-JP" altLang="en-US" sz="1000" b="1" dirty="0"/>
              <a:t>スマートフレーム引戸</a:t>
            </a:r>
            <a:r>
              <a:rPr lang="ja-JP" altLang="en-US" sz="1200" b="1" dirty="0"/>
              <a:t>「</a:t>
            </a:r>
            <a:r>
              <a:rPr lang="en-US" altLang="ja-JP" sz="1200" b="1" dirty="0"/>
              <a:t>Air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View</a:t>
            </a:r>
            <a:r>
              <a:rPr lang="ja-JP" altLang="en-US" sz="1200" b="1" dirty="0"/>
              <a:t>（エアビュー）」</a:t>
            </a:r>
            <a:endParaRPr lang="en-US" altLang="ja-JP" sz="1200" b="1" dirty="0"/>
          </a:p>
        </p:txBody>
      </p:sp>
      <p:sp>
        <p:nvSpPr>
          <p:cNvPr id="2136" name="テキスト ボックス 43">
            <a:extLst>
              <a:ext uri="{FF2B5EF4-FFF2-40B4-BE49-F238E27FC236}">
                <a16:creationId xmlns:a16="http://schemas.microsoft.com/office/drawing/2014/main" id="{74BE648D-7D81-FBBB-E135-33F34BA37E45}"/>
              </a:ext>
            </a:extLst>
          </p:cNvPr>
          <p:cNvSpPr txBox="1"/>
          <p:nvPr/>
        </p:nvSpPr>
        <p:spPr>
          <a:xfrm>
            <a:off x="5046468" y="9808069"/>
            <a:ext cx="1423775" cy="40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00" b="1" dirty="0"/>
              <a:t>WEB</a:t>
            </a:r>
            <a:r>
              <a:rPr lang="ja-JP" altLang="en-US" sz="700" b="1" dirty="0"/>
              <a:t>カタログのチェックは</a:t>
            </a:r>
            <a:endParaRPr lang="en-US" altLang="ja-JP" sz="700" b="1" dirty="0"/>
          </a:p>
          <a:p>
            <a:pPr algn="r">
              <a:lnSpc>
                <a:spcPct val="150000"/>
              </a:lnSpc>
            </a:pPr>
            <a:r>
              <a:rPr lang="ja-JP" altLang="en-US" sz="700" b="1" dirty="0"/>
              <a:t>こちらから</a:t>
            </a:r>
          </a:p>
        </p:txBody>
      </p:sp>
      <p:pic>
        <p:nvPicPr>
          <p:cNvPr id="2137" name="Picture 6">
            <a:extLst>
              <a:ext uri="{FF2B5EF4-FFF2-40B4-BE49-F238E27FC236}">
                <a16:creationId xmlns:a16="http://schemas.microsoft.com/office/drawing/2014/main" id="{FC59B1DA-0FFC-11F5-9E81-2B936E55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77" y="967611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9" name="テキスト ボックス 26">
            <a:extLst>
              <a:ext uri="{FF2B5EF4-FFF2-40B4-BE49-F238E27FC236}">
                <a16:creationId xmlns:a16="http://schemas.microsoft.com/office/drawing/2014/main" id="{C07115AA-BC16-8833-A1C7-08ED4DE6ECC4}"/>
              </a:ext>
            </a:extLst>
          </p:cNvPr>
          <p:cNvSpPr txBox="1"/>
          <p:nvPr/>
        </p:nvSpPr>
        <p:spPr>
          <a:xfrm>
            <a:off x="413160" y="5041176"/>
            <a:ext cx="67230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b="1" u="sng" dirty="0"/>
              <a:t>ドア以外にも多彩なアイテムをラインアップ  </a:t>
            </a:r>
            <a:r>
              <a:rPr lang="ja-JP" altLang="en-US" sz="1600" b="1" u="sng" dirty="0"/>
              <a:t>壁面・収納もすっきり開放的に</a:t>
            </a:r>
            <a:endParaRPr lang="en-US" altLang="ja-JP" sz="1600" b="1" u="sng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7088FAD-BB6D-74C2-80EF-D40EB2917F29}"/>
              </a:ext>
            </a:extLst>
          </p:cNvPr>
          <p:cNvGrpSpPr/>
          <p:nvPr/>
        </p:nvGrpSpPr>
        <p:grpSpPr>
          <a:xfrm>
            <a:off x="5514592" y="129970"/>
            <a:ext cx="1620097" cy="725887"/>
            <a:chOff x="5514592" y="177273"/>
            <a:chExt cx="1620097" cy="725887"/>
          </a:xfrm>
        </p:grpSpPr>
        <p:sp>
          <p:nvSpPr>
            <p:cNvPr id="2161" name="テキスト ボックス 43">
              <a:extLst>
                <a:ext uri="{FF2B5EF4-FFF2-40B4-BE49-F238E27FC236}">
                  <a16:creationId xmlns:a16="http://schemas.microsoft.com/office/drawing/2014/main" id="{CDCA54B1-008A-C2ED-6D9C-008519D243D5}"/>
                </a:ext>
              </a:extLst>
            </p:cNvPr>
            <p:cNvSpPr txBox="1"/>
            <p:nvPr/>
          </p:nvSpPr>
          <p:spPr>
            <a:xfrm>
              <a:off x="5514592" y="289123"/>
              <a:ext cx="862191" cy="49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ja-JP" altLang="en-US" sz="600" b="1" dirty="0"/>
                <a:t>パナソニックの</a:t>
              </a:r>
              <a:endParaRPr lang="en-US" altLang="ja-JP" sz="600" b="1" dirty="0"/>
            </a:p>
            <a:p>
              <a:pPr algn="r">
                <a:lnSpc>
                  <a:spcPct val="150000"/>
                </a:lnSpc>
              </a:pPr>
              <a:r>
                <a:rPr lang="ja-JP" altLang="en-US" sz="600" b="1" dirty="0"/>
                <a:t>ドアについて</a:t>
              </a:r>
              <a:endParaRPr lang="en-US" altLang="ja-JP" sz="600" b="1" dirty="0"/>
            </a:p>
            <a:p>
              <a:pPr algn="r">
                <a:lnSpc>
                  <a:spcPct val="150000"/>
                </a:lnSpc>
              </a:pPr>
              <a:r>
                <a:rPr lang="ja-JP" altLang="en-US" sz="600" b="1" dirty="0"/>
                <a:t>くわしくはこちら</a:t>
              </a:r>
              <a:endParaRPr lang="en-US" altLang="ja-JP" sz="600" b="1" dirty="0"/>
            </a:p>
          </p:txBody>
        </p:sp>
        <p:pic>
          <p:nvPicPr>
            <p:cNvPr id="2168" name="Picture 12">
              <a:extLst>
                <a:ext uri="{FF2B5EF4-FFF2-40B4-BE49-F238E27FC236}">
                  <a16:creationId xmlns:a16="http://schemas.microsoft.com/office/drawing/2014/main" id="{8F24BDA0-57B0-12CE-E6DF-F4CEAD002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802" y="177273"/>
              <a:ext cx="725887" cy="72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70" name="直線コネクタ 2169">
              <a:extLst>
                <a:ext uri="{FF2B5EF4-FFF2-40B4-BE49-F238E27FC236}">
                  <a16:creationId xmlns:a16="http://schemas.microsoft.com/office/drawing/2014/main" id="{EC81AA55-661A-B8D4-6B19-8DD2B3376E99}"/>
                </a:ext>
              </a:extLst>
            </p:cNvPr>
            <p:cNvCxnSpPr>
              <a:cxnSpLocks/>
            </p:cNvCxnSpPr>
            <p:nvPr/>
          </p:nvCxnSpPr>
          <p:spPr>
            <a:xfrm>
              <a:off x="5598167" y="177273"/>
              <a:ext cx="0" cy="725887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9210BBFE-A06B-FC59-4EDA-C9187CF9D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12" y="1460699"/>
            <a:ext cx="3206774" cy="170093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CB3D7FE-4196-6F6B-4040-FDB76BD8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14" y="3401500"/>
            <a:ext cx="2347163" cy="1420491"/>
          </a:xfrm>
          <a:prstGeom prst="rect">
            <a:avLst/>
          </a:prstGeom>
        </p:spPr>
      </p:pic>
      <p:sp>
        <p:nvSpPr>
          <p:cNvPr id="24" name="テキスト ボックス 25">
            <a:extLst>
              <a:ext uri="{FF2B5EF4-FFF2-40B4-BE49-F238E27FC236}">
                <a16:creationId xmlns:a16="http://schemas.microsoft.com/office/drawing/2014/main" id="{C6671D32-5AFD-0D52-BC93-7EDC8569E143}"/>
              </a:ext>
            </a:extLst>
          </p:cNvPr>
          <p:cNvSpPr txBox="1"/>
          <p:nvPr/>
        </p:nvSpPr>
        <p:spPr>
          <a:xfrm>
            <a:off x="5569176" y="4356105"/>
            <a:ext cx="1528106" cy="4962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600" dirty="0"/>
              <a:t>※</a:t>
            </a:r>
            <a:r>
              <a:rPr lang="ja-JP" altLang="en-US" sz="600" dirty="0"/>
              <a:t>ドアデザインによっては、</a:t>
            </a:r>
            <a:endParaRPr lang="en-US" altLang="ja-JP" sz="600" dirty="0"/>
          </a:p>
          <a:p>
            <a:pPr>
              <a:lnSpc>
                <a:spcPct val="150000"/>
              </a:lnSpc>
            </a:pPr>
            <a:r>
              <a:rPr lang="ja-JP" altLang="en-US" sz="600" dirty="0"/>
              <a:t>特定のガラスデザインが選択できない</a:t>
            </a:r>
            <a:endParaRPr lang="en-US" altLang="ja-JP" sz="600" dirty="0"/>
          </a:p>
          <a:p>
            <a:pPr>
              <a:lnSpc>
                <a:spcPct val="150000"/>
              </a:lnSpc>
            </a:pPr>
            <a:r>
              <a:rPr lang="ja-JP" altLang="en-US" sz="600" dirty="0"/>
              <a:t>場合があります。</a:t>
            </a:r>
          </a:p>
        </p:txBody>
      </p:sp>
      <p:pic>
        <p:nvPicPr>
          <p:cNvPr id="1126" name="図 1125">
            <a:extLst>
              <a:ext uri="{FF2B5EF4-FFF2-40B4-BE49-F238E27FC236}">
                <a16:creationId xmlns:a16="http://schemas.microsoft.com/office/drawing/2014/main" id="{E9244F06-273E-8C87-4167-AD6FC5EC5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90" y="3348587"/>
            <a:ext cx="2280102" cy="1536325"/>
          </a:xfrm>
          <a:prstGeom prst="rect">
            <a:avLst/>
          </a:prstGeom>
        </p:spPr>
      </p:pic>
      <p:pic>
        <p:nvPicPr>
          <p:cNvPr id="1134" name="図 1133">
            <a:extLst>
              <a:ext uri="{FF2B5EF4-FFF2-40B4-BE49-F238E27FC236}">
                <a16:creationId xmlns:a16="http://schemas.microsoft.com/office/drawing/2014/main" id="{5262D881-72A7-AAAE-852B-D5B7DCF27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50" y="5410479"/>
            <a:ext cx="3292125" cy="1700931"/>
          </a:xfrm>
          <a:prstGeom prst="rect">
            <a:avLst/>
          </a:prstGeom>
        </p:spPr>
      </p:pic>
      <p:pic>
        <p:nvPicPr>
          <p:cNvPr id="1141" name="図 1140">
            <a:extLst>
              <a:ext uri="{FF2B5EF4-FFF2-40B4-BE49-F238E27FC236}">
                <a16:creationId xmlns:a16="http://schemas.microsoft.com/office/drawing/2014/main" id="{CA7E6ABA-DE58-66EB-CF5D-D9E9EB6BF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9692" y="5409642"/>
            <a:ext cx="3218967" cy="1700931"/>
          </a:xfrm>
          <a:prstGeom prst="rect">
            <a:avLst/>
          </a:prstGeom>
        </p:spPr>
      </p:pic>
      <p:pic>
        <p:nvPicPr>
          <p:cNvPr id="1148" name="図 1147">
            <a:extLst>
              <a:ext uri="{FF2B5EF4-FFF2-40B4-BE49-F238E27FC236}">
                <a16:creationId xmlns:a16="http://schemas.microsoft.com/office/drawing/2014/main" id="{7DF97B7F-466E-B385-6A33-CA3D384A0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96" y="8506554"/>
            <a:ext cx="3103133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6" ma:contentTypeDescription="新しいドキュメントを作成します。" ma:contentTypeScope="" ma:versionID="73c1e65b81a48e881bdcd06db9822b83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7f4393d84250bbe7dde5d2de277096b2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x65e5__x664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65e5__x6642_" ma:index="23" nillable="true" ma:displayName="日時" ma:format="DateTime" ma:internalName="_x65e5__x6642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  <_x65e5__x6642_ xmlns="740151c3-cbc2-4a6a-b8f5-c7245eb9de5d" xsi:nil="true"/>
  </documentManagement>
</p:properties>
</file>

<file path=customXml/itemProps1.xml><?xml version="1.0" encoding="utf-8"?>
<ds:datastoreItem xmlns:ds="http://schemas.openxmlformats.org/officeDocument/2006/customXml" ds:itemID="{286CA2D8-6995-4299-BB56-583F0B110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151c3-cbc2-4a6a-b8f5-c7245eb9de5d"/>
    <ds:schemaRef ds:uri="507e9f54-a93f-44b1-beb0-821c61aa5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8447E-6C5A-41CB-891D-42E9D2D120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B4C51-3A20-4457-95EC-51A5EE4B884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0151c3-cbc2-4a6a-b8f5-c7245eb9de5d"/>
    <ds:schemaRef ds:uri="http://purl.org/dc/terms/"/>
    <ds:schemaRef ds:uri="507e9f54-a93f-44b1-beb0-821c61aa538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6173</TotalTime>
  <Words>404</Words>
  <Application>Microsoft Office PowerPoint</Application>
  <PresentationFormat>ユーザー設定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HGS創英角ｺﾞｼｯｸUB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54</cp:revision>
  <cp:lastPrinted>2024-07-30T01:04:09Z</cp:lastPrinted>
  <dcterms:created xsi:type="dcterms:W3CDTF">2022-05-16T05:01:30Z</dcterms:created>
  <dcterms:modified xsi:type="dcterms:W3CDTF">2024-12-26T01:04:34Z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