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autoCompressPictures="0">
  <p:sldMasterIdLst>
    <p:sldMasterId id="2147483660" r:id="rId1"/>
  </p:sldMasterIdLst>
  <p:sldIdLst>
    <p:sldId id="265" r:id="rId2"/>
    <p:sldId id="266" r:id="rId3"/>
  </p:sldIdLst>
  <p:sldSz cx="7559675" cy="10691813"/>
  <p:notesSz cx="6807200" cy="9939338"/>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2CC"/>
    <a:srgbClr val="D9D9D9"/>
    <a:srgbClr val="D9D8D3"/>
    <a:srgbClr val="F1F0EE"/>
    <a:srgbClr val="000000"/>
    <a:srgbClr val="BD181F"/>
    <a:srgbClr val="F4F4F4"/>
    <a:srgbClr val="364FA0"/>
    <a:srgbClr val="D4CBC6"/>
    <a:srgbClr val="7C8CC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DC802C9-7795-45CF-B058-D98F53BB8F85}" v="1516" dt="2024-11-27T08:23:30.329"/>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8215" autoAdjust="0"/>
    <p:restoredTop sz="94660"/>
  </p:normalViewPr>
  <p:slideViewPr>
    <p:cSldViewPr snapToGrid="0">
      <p:cViewPr varScale="1">
        <p:scale>
          <a:sx n="72" d="100"/>
          <a:sy n="72" d="100"/>
        </p:scale>
        <p:origin x="3510" y="78"/>
      </p:cViewPr>
      <p:guideLst/>
    </p:cSldViewPr>
  </p:slideViewPr>
  <p:notesTextViewPr>
    <p:cViewPr>
      <p:scale>
        <a:sx n="1" d="1"/>
        <a:sy n="1" d="1"/>
      </p:scale>
      <p:origin x="0" y="0"/>
    </p:cViewPr>
  </p:notesTextViewPr>
  <p:gridSpacing cx="36004" cy="36004"/>
</p:viewPr>
</file>

<file path=ppt/_rels/presentation.xml.rels><?xml version="1.0" encoding="UTF-8" standalone="yes"?>
<Relationships xmlns="http://schemas.openxmlformats.org/package/2006/relationships"><Relationship Id="rId8" Type="http://schemas.microsoft.com/office/2015/10/relationships/revisionInfo" Target="revisionInfo.xml"/><Relationship Id="rId3" Type="http://schemas.openxmlformats.org/officeDocument/2006/relationships/slide" Target="slides/slide2.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タイトル スライド">
    <p:spTree>
      <p:nvGrpSpPr>
        <p:cNvPr id="1" name=""/>
        <p:cNvGrpSpPr/>
        <p:nvPr/>
      </p:nvGrpSpPr>
      <p:grpSpPr>
        <a:xfrm>
          <a:off x="0" y="0"/>
          <a:ext cx="0" cy="0"/>
          <a:chOff x="0" y="0"/>
          <a:chExt cx="0" cy="0"/>
        </a:xfrm>
      </p:grpSpPr>
      <p:sp>
        <p:nvSpPr>
          <p:cNvPr id="2" name="テキスト ボックス 1"/>
          <p:cNvSpPr txBox="1"/>
          <p:nvPr userDrawn="1"/>
        </p:nvSpPr>
        <p:spPr>
          <a:xfrm>
            <a:off x="313872" y="10418311"/>
            <a:ext cx="633507" cy="215444"/>
          </a:xfrm>
          <a:prstGeom prst="rect">
            <a:avLst/>
          </a:prstGeom>
          <a:noFill/>
        </p:spPr>
        <p:txBody>
          <a:bodyPr wrap="none" rtlCol="0">
            <a:spAutoFit/>
          </a:bodyPr>
          <a:lstStyle/>
          <a:p>
            <a:r>
              <a:rPr kumimoji="1" lang="en-US" altLang="ja-JP" sz="800" b="1" dirty="0"/>
              <a:t>2024.11</a:t>
            </a:r>
            <a:endParaRPr kumimoji="1" lang="ja-JP" altLang="en-US" sz="800" b="1" dirty="0"/>
          </a:p>
        </p:txBody>
      </p:sp>
    </p:spTree>
    <p:extLst>
      <p:ext uri="{BB962C8B-B14F-4D97-AF65-F5344CB8AC3E}">
        <p14:creationId xmlns:p14="http://schemas.microsoft.com/office/powerpoint/2010/main" val="3207956810"/>
      </p:ext>
    </p:extLst>
  </p:cSld>
  <p:clrMapOvr>
    <a:masterClrMapping/>
  </p:clrMapOvr>
  <p:extLst>
    <p:ext uri="{DCECCB84-F9BA-43D5-87BE-67443E8EF086}">
      <p15:sldGuideLst xmlns:p15="http://schemas.microsoft.com/office/powerpoint/2012/main">
        <p15:guide id="1" orient="horz" pos="3367" userDrawn="1">
          <p15:clr>
            <a:srgbClr val="FBAE40"/>
          </p15:clr>
        </p15:guide>
        <p15:guide id="2" pos="2381" userDrawn="1">
          <p15:clr>
            <a:srgbClr val="FBAE40"/>
          </p15:clr>
        </p15:guide>
      </p15:sldGuideLst>
    </p:ext>
  </p:extLst>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5597435"/>
      </p:ext>
    </p:extLst>
  </p:cSld>
  <p:clrMap bg1="lt1" tx1="dk1" bg2="lt2" tx2="dk2" accent1="accent1" accent2="accent2" accent3="accent3" accent4="accent4" accent5="accent5" accent6="accent6" hlink="hlink" folHlink="folHlink"/>
  <p:sldLayoutIdLst>
    <p:sldLayoutId id="2147483661" r:id="rId1"/>
  </p:sldLayoutIdLst>
  <p:txStyles>
    <p:titleStyle>
      <a:lvl1pPr algn="l" defTabSz="712716" rtl="0" eaLnBrk="1" latinLnBrk="0" hangingPunct="1">
        <a:lnSpc>
          <a:spcPct val="90000"/>
        </a:lnSpc>
        <a:spcBef>
          <a:spcPct val="0"/>
        </a:spcBef>
        <a:buNone/>
        <a:defRPr kumimoji="1" sz="3429" kern="1200">
          <a:solidFill>
            <a:schemeClr val="tx1"/>
          </a:solidFill>
          <a:latin typeface="+mj-lt"/>
          <a:ea typeface="+mj-ea"/>
          <a:cs typeface="+mj-cs"/>
        </a:defRPr>
      </a:lvl1pPr>
    </p:titleStyle>
    <p:bodyStyle>
      <a:lvl1pPr marL="178179" indent="-178179" algn="l" defTabSz="712716" rtl="0" eaLnBrk="1" latinLnBrk="0" hangingPunct="1">
        <a:lnSpc>
          <a:spcPct val="90000"/>
        </a:lnSpc>
        <a:spcBef>
          <a:spcPts val="779"/>
        </a:spcBef>
        <a:buFont typeface="Arial" panose="020B0604020202020204" pitchFamily="34" charset="0"/>
        <a:buChar char="•"/>
        <a:defRPr kumimoji="1" sz="2182" kern="1200">
          <a:solidFill>
            <a:schemeClr val="tx1"/>
          </a:solidFill>
          <a:latin typeface="+mn-lt"/>
          <a:ea typeface="+mn-ea"/>
          <a:cs typeface="+mn-cs"/>
        </a:defRPr>
      </a:lvl1pPr>
      <a:lvl2pPr marL="534537" indent="-178179" algn="l" defTabSz="712716" rtl="0" eaLnBrk="1" latinLnBrk="0" hangingPunct="1">
        <a:lnSpc>
          <a:spcPct val="90000"/>
        </a:lnSpc>
        <a:spcBef>
          <a:spcPts val="390"/>
        </a:spcBef>
        <a:buFont typeface="Arial" panose="020B0604020202020204" pitchFamily="34" charset="0"/>
        <a:buChar char="•"/>
        <a:defRPr kumimoji="1" sz="1871" kern="1200">
          <a:solidFill>
            <a:schemeClr val="tx1"/>
          </a:solidFill>
          <a:latin typeface="+mn-lt"/>
          <a:ea typeface="+mn-ea"/>
          <a:cs typeface="+mn-cs"/>
        </a:defRPr>
      </a:lvl2pPr>
      <a:lvl3pPr marL="890896" indent="-178179" algn="l" defTabSz="712716" rtl="0" eaLnBrk="1" latinLnBrk="0" hangingPunct="1">
        <a:lnSpc>
          <a:spcPct val="90000"/>
        </a:lnSpc>
        <a:spcBef>
          <a:spcPts val="390"/>
        </a:spcBef>
        <a:buFont typeface="Arial" panose="020B0604020202020204" pitchFamily="34" charset="0"/>
        <a:buChar char="•"/>
        <a:defRPr kumimoji="1" sz="1559" kern="1200">
          <a:solidFill>
            <a:schemeClr val="tx1"/>
          </a:solidFill>
          <a:latin typeface="+mn-lt"/>
          <a:ea typeface="+mn-ea"/>
          <a:cs typeface="+mn-cs"/>
        </a:defRPr>
      </a:lvl3pPr>
      <a:lvl4pPr marL="1247254" indent="-178179" algn="l" defTabSz="712716" rtl="0" eaLnBrk="1" latinLnBrk="0" hangingPunct="1">
        <a:lnSpc>
          <a:spcPct val="90000"/>
        </a:lnSpc>
        <a:spcBef>
          <a:spcPts val="390"/>
        </a:spcBef>
        <a:buFont typeface="Arial" panose="020B0604020202020204" pitchFamily="34" charset="0"/>
        <a:buChar char="•"/>
        <a:defRPr kumimoji="1" sz="1403" kern="1200">
          <a:solidFill>
            <a:schemeClr val="tx1"/>
          </a:solidFill>
          <a:latin typeface="+mn-lt"/>
          <a:ea typeface="+mn-ea"/>
          <a:cs typeface="+mn-cs"/>
        </a:defRPr>
      </a:lvl4pPr>
      <a:lvl5pPr marL="1603612" indent="-178179" algn="l" defTabSz="712716" rtl="0" eaLnBrk="1" latinLnBrk="0" hangingPunct="1">
        <a:lnSpc>
          <a:spcPct val="90000"/>
        </a:lnSpc>
        <a:spcBef>
          <a:spcPts val="390"/>
        </a:spcBef>
        <a:buFont typeface="Arial" panose="020B0604020202020204" pitchFamily="34" charset="0"/>
        <a:buChar char="•"/>
        <a:defRPr kumimoji="1" sz="1403" kern="1200">
          <a:solidFill>
            <a:schemeClr val="tx1"/>
          </a:solidFill>
          <a:latin typeface="+mn-lt"/>
          <a:ea typeface="+mn-ea"/>
          <a:cs typeface="+mn-cs"/>
        </a:defRPr>
      </a:lvl5pPr>
      <a:lvl6pPr marL="1959971" indent="-178179" algn="l" defTabSz="712716" rtl="0" eaLnBrk="1" latinLnBrk="0" hangingPunct="1">
        <a:lnSpc>
          <a:spcPct val="90000"/>
        </a:lnSpc>
        <a:spcBef>
          <a:spcPts val="390"/>
        </a:spcBef>
        <a:buFont typeface="Arial" panose="020B0604020202020204" pitchFamily="34" charset="0"/>
        <a:buChar char="•"/>
        <a:defRPr kumimoji="1" sz="1403" kern="1200">
          <a:solidFill>
            <a:schemeClr val="tx1"/>
          </a:solidFill>
          <a:latin typeface="+mn-lt"/>
          <a:ea typeface="+mn-ea"/>
          <a:cs typeface="+mn-cs"/>
        </a:defRPr>
      </a:lvl6pPr>
      <a:lvl7pPr marL="2316329" indent="-178179" algn="l" defTabSz="712716" rtl="0" eaLnBrk="1" latinLnBrk="0" hangingPunct="1">
        <a:lnSpc>
          <a:spcPct val="90000"/>
        </a:lnSpc>
        <a:spcBef>
          <a:spcPts val="390"/>
        </a:spcBef>
        <a:buFont typeface="Arial" panose="020B0604020202020204" pitchFamily="34" charset="0"/>
        <a:buChar char="•"/>
        <a:defRPr kumimoji="1" sz="1403" kern="1200">
          <a:solidFill>
            <a:schemeClr val="tx1"/>
          </a:solidFill>
          <a:latin typeface="+mn-lt"/>
          <a:ea typeface="+mn-ea"/>
          <a:cs typeface="+mn-cs"/>
        </a:defRPr>
      </a:lvl7pPr>
      <a:lvl8pPr marL="2672687" indent="-178179" algn="l" defTabSz="712716" rtl="0" eaLnBrk="1" latinLnBrk="0" hangingPunct="1">
        <a:lnSpc>
          <a:spcPct val="90000"/>
        </a:lnSpc>
        <a:spcBef>
          <a:spcPts val="390"/>
        </a:spcBef>
        <a:buFont typeface="Arial" panose="020B0604020202020204" pitchFamily="34" charset="0"/>
        <a:buChar char="•"/>
        <a:defRPr kumimoji="1" sz="1403" kern="1200">
          <a:solidFill>
            <a:schemeClr val="tx1"/>
          </a:solidFill>
          <a:latin typeface="+mn-lt"/>
          <a:ea typeface="+mn-ea"/>
          <a:cs typeface="+mn-cs"/>
        </a:defRPr>
      </a:lvl8pPr>
      <a:lvl9pPr marL="3029045" indent="-178179" algn="l" defTabSz="712716" rtl="0" eaLnBrk="1" latinLnBrk="0" hangingPunct="1">
        <a:lnSpc>
          <a:spcPct val="90000"/>
        </a:lnSpc>
        <a:spcBef>
          <a:spcPts val="390"/>
        </a:spcBef>
        <a:buFont typeface="Arial" panose="020B0604020202020204" pitchFamily="34" charset="0"/>
        <a:buChar char="•"/>
        <a:defRPr kumimoji="1" sz="1403" kern="1200">
          <a:solidFill>
            <a:schemeClr val="tx1"/>
          </a:solidFill>
          <a:latin typeface="+mn-lt"/>
          <a:ea typeface="+mn-ea"/>
          <a:cs typeface="+mn-cs"/>
        </a:defRPr>
      </a:lvl9pPr>
    </p:bodyStyle>
    <p:otherStyle>
      <a:defPPr>
        <a:defRPr lang="en-US"/>
      </a:defPPr>
      <a:lvl1pPr marL="0" algn="l" defTabSz="712716" rtl="0" eaLnBrk="1" latinLnBrk="0" hangingPunct="1">
        <a:defRPr kumimoji="1" sz="1403" kern="1200">
          <a:solidFill>
            <a:schemeClr val="tx1"/>
          </a:solidFill>
          <a:latin typeface="+mn-lt"/>
          <a:ea typeface="+mn-ea"/>
          <a:cs typeface="+mn-cs"/>
        </a:defRPr>
      </a:lvl1pPr>
      <a:lvl2pPr marL="356359" algn="l" defTabSz="712716" rtl="0" eaLnBrk="1" latinLnBrk="0" hangingPunct="1">
        <a:defRPr kumimoji="1" sz="1403" kern="1200">
          <a:solidFill>
            <a:schemeClr val="tx1"/>
          </a:solidFill>
          <a:latin typeface="+mn-lt"/>
          <a:ea typeface="+mn-ea"/>
          <a:cs typeface="+mn-cs"/>
        </a:defRPr>
      </a:lvl2pPr>
      <a:lvl3pPr marL="712716" algn="l" defTabSz="712716" rtl="0" eaLnBrk="1" latinLnBrk="0" hangingPunct="1">
        <a:defRPr kumimoji="1" sz="1403" kern="1200">
          <a:solidFill>
            <a:schemeClr val="tx1"/>
          </a:solidFill>
          <a:latin typeface="+mn-lt"/>
          <a:ea typeface="+mn-ea"/>
          <a:cs typeface="+mn-cs"/>
        </a:defRPr>
      </a:lvl3pPr>
      <a:lvl4pPr marL="1069075" algn="l" defTabSz="712716" rtl="0" eaLnBrk="1" latinLnBrk="0" hangingPunct="1">
        <a:defRPr kumimoji="1" sz="1403" kern="1200">
          <a:solidFill>
            <a:schemeClr val="tx1"/>
          </a:solidFill>
          <a:latin typeface="+mn-lt"/>
          <a:ea typeface="+mn-ea"/>
          <a:cs typeface="+mn-cs"/>
        </a:defRPr>
      </a:lvl4pPr>
      <a:lvl5pPr marL="1425433" algn="l" defTabSz="712716" rtl="0" eaLnBrk="1" latinLnBrk="0" hangingPunct="1">
        <a:defRPr kumimoji="1" sz="1403" kern="1200">
          <a:solidFill>
            <a:schemeClr val="tx1"/>
          </a:solidFill>
          <a:latin typeface="+mn-lt"/>
          <a:ea typeface="+mn-ea"/>
          <a:cs typeface="+mn-cs"/>
        </a:defRPr>
      </a:lvl5pPr>
      <a:lvl6pPr marL="1781792" algn="l" defTabSz="712716" rtl="0" eaLnBrk="1" latinLnBrk="0" hangingPunct="1">
        <a:defRPr kumimoji="1" sz="1403" kern="1200">
          <a:solidFill>
            <a:schemeClr val="tx1"/>
          </a:solidFill>
          <a:latin typeface="+mn-lt"/>
          <a:ea typeface="+mn-ea"/>
          <a:cs typeface="+mn-cs"/>
        </a:defRPr>
      </a:lvl6pPr>
      <a:lvl7pPr marL="2138149" algn="l" defTabSz="712716" rtl="0" eaLnBrk="1" latinLnBrk="0" hangingPunct="1">
        <a:defRPr kumimoji="1" sz="1403" kern="1200">
          <a:solidFill>
            <a:schemeClr val="tx1"/>
          </a:solidFill>
          <a:latin typeface="+mn-lt"/>
          <a:ea typeface="+mn-ea"/>
          <a:cs typeface="+mn-cs"/>
        </a:defRPr>
      </a:lvl7pPr>
      <a:lvl8pPr marL="2494508" algn="l" defTabSz="712716" rtl="0" eaLnBrk="1" latinLnBrk="0" hangingPunct="1">
        <a:defRPr kumimoji="1" sz="1403" kern="1200">
          <a:solidFill>
            <a:schemeClr val="tx1"/>
          </a:solidFill>
          <a:latin typeface="+mn-lt"/>
          <a:ea typeface="+mn-ea"/>
          <a:cs typeface="+mn-cs"/>
        </a:defRPr>
      </a:lvl8pPr>
      <a:lvl9pPr marL="2850866" algn="l" defTabSz="712716" rtl="0" eaLnBrk="1" latinLnBrk="0" hangingPunct="1">
        <a:defRPr kumimoji="1" sz="1403"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3367" userDrawn="1">
          <p15:clr>
            <a:srgbClr val="F26B43"/>
          </p15:clr>
        </p15:guide>
        <p15:guide id="2" pos="2381" userDrawn="1">
          <p15:clr>
            <a:srgbClr val="F26B43"/>
          </p15:clr>
        </p15:guide>
      </p15:sldGuideLst>
    </p:ext>
  </p:extLst>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8.png"/><Relationship Id="rId1" Type="http://schemas.openxmlformats.org/officeDocument/2006/relationships/slideLayout" Target="../slideLayouts/slideLayout1.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a:extLst>
              <a:ext uri="{FF2B5EF4-FFF2-40B4-BE49-F238E27FC236}">
                <a16:creationId xmlns:a16="http://schemas.microsoft.com/office/drawing/2014/main" id="{2E06739B-125A-1576-B588-5EABBB45E33C}"/>
              </a:ext>
            </a:extLst>
          </p:cNvPr>
          <p:cNvPicPr>
            <a:picLocks noChangeAspect="1"/>
          </p:cNvPicPr>
          <p:nvPr/>
        </p:nvPicPr>
        <p:blipFill>
          <a:blip r:embed="rId2"/>
          <a:stretch>
            <a:fillRect/>
          </a:stretch>
        </p:blipFill>
        <p:spPr>
          <a:xfrm>
            <a:off x="-1" y="-9991"/>
            <a:ext cx="7559675" cy="4163299"/>
          </a:xfrm>
          <a:prstGeom prst="rect">
            <a:avLst/>
          </a:prstGeom>
        </p:spPr>
      </p:pic>
      <p:sp>
        <p:nvSpPr>
          <p:cNvPr id="1053" name="二等辺三角形 1052">
            <a:extLst>
              <a:ext uri="{FF2B5EF4-FFF2-40B4-BE49-F238E27FC236}">
                <a16:creationId xmlns:a16="http://schemas.microsoft.com/office/drawing/2014/main" id="{30B3CD17-B6A6-2D17-99B0-654652455717}"/>
              </a:ext>
            </a:extLst>
          </p:cNvPr>
          <p:cNvSpPr/>
          <p:nvPr/>
        </p:nvSpPr>
        <p:spPr>
          <a:xfrm rot="10800000">
            <a:off x="2312216" y="6396158"/>
            <a:ext cx="2935242" cy="348394"/>
          </a:xfrm>
          <a:prstGeom prst="triangle">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 name="テキスト ボックス 3"/>
          <p:cNvSpPr txBox="1"/>
          <p:nvPr/>
        </p:nvSpPr>
        <p:spPr>
          <a:xfrm>
            <a:off x="3187963" y="9575324"/>
            <a:ext cx="1082348" cy="246221"/>
          </a:xfrm>
          <a:prstGeom prst="rect">
            <a:avLst/>
          </a:prstGeom>
          <a:solidFill>
            <a:schemeClr val="tx1">
              <a:lumMod val="65000"/>
              <a:lumOff val="35000"/>
            </a:schemeClr>
          </a:solidFill>
        </p:spPr>
        <p:txBody>
          <a:bodyPr wrap="none" rtlCol="0">
            <a:spAutoFit/>
          </a:bodyPr>
          <a:lstStyle/>
          <a:p>
            <a:pPr algn="ctr"/>
            <a:r>
              <a:rPr lang="ja-JP" altLang="en-US" sz="1000" b="1" dirty="0">
                <a:solidFill>
                  <a:schemeClr val="bg1"/>
                </a:solidFill>
              </a:rPr>
              <a:t>貴社名ご記入欄</a:t>
            </a:r>
            <a:endParaRPr kumimoji="1" lang="ja-JP" altLang="en-US" sz="1000" b="1" dirty="0">
              <a:solidFill>
                <a:schemeClr val="bg1"/>
              </a:solidFill>
            </a:endParaRPr>
          </a:p>
        </p:txBody>
      </p:sp>
      <p:cxnSp>
        <p:nvCxnSpPr>
          <p:cNvPr id="62" name="直線コネクタ 61">
            <a:extLst>
              <a:ext uri="{FF2B5EF4-FFF2-40B4-BE49-F238E27FC236}">
                <a16:creationId xmlns:a16="http://schemas.microsoft.com/office/drawing/2014/main" id="{4E3FFF69-A35D-3C19-D137-C86C5174FD7E}"/>
              </a:ext>
            </a:extLst>
          </p:cNvPr>
          <p:cNvCxnSpPr>
            <a:cxnSpLocks/>
          </p:cNvCxnSpPr>
          <p:nvPr/>
        </p:nvCxnSpPr>
        <p:spPr>
          <a:xfrm>
            <a:off x="402770" y="997435"/>
            <a:ext cx="3661230" cy="0"/>
          </a:xfrm>
          <a:prstGeom prst="line">
            <a:avLst/>
          </a:prstGeom>
          <a:ln w="184150">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60" name="直線コネクタ 59">
            <a:extLst>
              <a:ext uri="{FF2B5EF4-FFF2-40B4-BE49-F238E27FC236}">
                <a16:creationId xmlns:a16="http://schemas.microsoft.com/office/drawing/2014/main" id="{0099BDAD-937A-7CFD-E346-78E65797D513}"/>
              </a:ext>
            </a:extLst>
          </p:cNvPr>
          <p:cNvCxnSpPr>
            <a:cxnSpLocks/>
          </p:cNvCxnSpPr>
          <p:nvPr/>
        </p:nvCxnSpPr>
        <p:spPr>
          <a:xfrm>
            <a:off x="402770" y="1615732"/>
            <a:ext cx="5355819" cy="0"/>
          </a:xfrm>
          <a:prstGeom prst="line">
            <a:avLst/>
          </a:prstGeom>
          <a:ln w="184150">
            <a:solidFill>
              <a:schemeClr val="accent4"/>
            </a:solidFill>
          </a:ln>
        </p:spPr>
        <p:style>
          <a:lnRef idx="1">
            <a:schemeClr val="accent1"/>
          </a:lnRef>
          <a:fillRef idx="0">
            <a:schemeClr val="accent1"/>
          </a:fillRef>
          <a:effectRef idx="0">
            <a:schemeClr val="accent1"/>
          </a:effectRef>
          <a:fontRef idx="minor">
            <a:schemeClr val="tx1"/>
          </a:fontRef>
        </p:style>
      </p:cxnSp>
      <p:grpSp>
        <p:nvGrpSpPr>
          <p:cNvPr id="107" name="グループ化 106"/>
          <p:cNvGrpSpPr/>
          <p:nvPr/>
        </p:nvGrpSpPr>
        <p:grpSpPr>
          <a:xfrm>
            <a:off x="508246" y="447307"/>
            <a:ext cx="5115639" cy="1283686"/>
            <a:chOff x="5689138" y="2761306"/>
            <a:chExt cx="5115639" cy="1283686"/>
          </a:xfrm>
        </p:grpSpPr>
        <p:sp>
          <p:nvSpPr>
            <p:cNvPr id="65" name="テキスト ボックス 64">
              <a:extLst>
                <a:ext uri="{FF2B5EF4-FFF2-40B4-BE49-F238E27FC236}">
                  <a16:creationId xmlns:a16="http://schemas.microsoft.com/office/drawing/2014/main" id="{B9598185-AB7B-51A9-830B-9F98C0E29640}"/>
                </a:ext>
              </a:extLst>
            </p:cNvPr>
            <p:cNvSpPr txBox="1"/>
            <p:nvPr/>
          </p:nvSpPr>
          <p:spPr>
            <a:xfrm rot="2402">
              <a:off x="5689138" y="2761307"/>
              <a:ext cx="5109091" cy="1283685"/>
            </a:xfrm>
            <a:prstGeom prst="rect">
              <a:avLst/>
            </a:prstGeom>
            <a:noFill/>
            <a:ln>
              <a:noFill/>
            </a:ln>
          </p:spPr>
          <p:txBody>
            <a:bodyPr wrap="none" rtlCol="0">
              <a:spAutoFit/>
            </a:bodyPr>
            <a:lstStyle/>
            <a:p>
              <a:pPr>
                <a:lnSpc>
                  <a:spcPts val="5000"/>
                </a:lnSpc>
              </a:pPr>
              <a:r>
                <a:rPr lang="ja-JP" altLang="en-US" sz="3200" dirty="0">
                  <a:ln w="69850">
                    <a:solidFill>
                      <a:schemeClr val="bg1"/>
                    </a:solidFill>
                    <a:prstDash val="solid"/>
                  </a:ln>
                  <a:solidFill>
                    <a:srgbClr val="000000"/>
                  </a:solidFill>
                  <a:latin typeface="HGS創英角ｺﾞｼｯｸUB" panose="020B0900000000000000" pitchFamily="50" charset="-128"/>
                  <a:ea typeface="HGS創英角ｺﾞｼｯｸUB" panose="020B0900000000000000" pitchFamily="50" charset="-128"/>
                </a:rPr>
                <a:t>音環境に配慮した</a:t>
              </a:r>
            </a:p>
            <a:p>
              <a:pPr>
                <a:lnSpc>
                  <a:spcPts val="5000"/>
                </a:lnSpc>
              </a:pPr>
              <a:r>
                <a:rPr lang="ja-JP" altLang="en-US" sz="3200" dirty="0">
                  <a:ln w="69850">
                    <a:solidFill>
                      <a:schemeClr val="bg1"/>
                    </a:solidFill>
                    <a:prstDash val="solid"/>
                  </a:ln>
                  <a:solidFill>
                    <a:srgbClr val="000000"/>
                  </a:solidFill>
                  <a:latin typeface="HGS創英角ｺﾞｼｯｸUB" panose="020B0900000000000000" pitchFamily="50" charset="-128"/>
                  <a:ea typeface="HGS創英角ｺﾞｼｯｸUB" panose="020B0900000000000000" pitchFamily="50" charset="-128"/>
                </a:rPr>
                <a:t>在宅ワーク集中リフォーム</a:t>
              </a:r>
            </a:p>
          </p:txBody>
        </p:sp>
        <p:sp>
          <p:nvSpPr>
            <p:cNvPr id="66" name="テキスト ボックス 65">
              <a:extLst>
                <a:ext uri="{FF2B5EF4-FFF2-40B4-BE49-F238E27FC236}">
                  <a16:creationId xmlns:a16="http://schemas.microsoft.com/office/drawing/2014/main" id="{B9598185-AB7B-51A9-830B-9F98C0E29640}"/>
                </a:ext>
              </a:extLst>
            </p:cNvPr>
            <p:cNvSpPr txBox="1"/>
            <p:nvPr/>
          </p:nvSpPr>
          <p:spPr>
            <a:xfrm rot="2402">
              <a:off x="5695686" y="2761306"/>
              <a:ext cx="5109091" cy="1283685"/>
            </a:xfrm>
            <a:prstGeom prst="rect">
              <a:avLst/>
            </a:prstGeom>
            <a:noFill/>
            <a:ln>
              <a:noFill/>
            </a:ln>
          </p:spPr>
          <p:txBody>
            <a:bodyPr wrap="none" rtlCol="0">
              <a:spAutoFit/>
            </a:bodyPr>
            <a:lstStyle/>
            <a:p>
              <a:pPr>
                <a:lnSpc>
                  <a:spcPts val="5000"/>
                </a:lnSpc>
              </a:pPr>
              <a:r>
                <a:rPr lang="ja-JP" altLang="en-US" sz="3200" dirty="0">
                  <a:ln w="0">
                    <a:noFill/>
                    <a:prstDash val="solid"/>
                  </a:ln>
                  <a:solidFill>
                    <a:schemeClr val="tx1">
                      <a:lumMod val="85000"/>
                      <a:lumOff val="15000"/>
                    </a:schemeClr>
                  </a:solidFill>
                  <a:latin typeface="HGS創英角ｺﾞｼｯｸUB" panose="020B0900000000000000" pitchFamily="50" charset="-128"/>
                  <a:ea typeface="HGS創英角ｺﾞｼｯｸUB" panose="020B0900000000000000" pitchFamily="50" charset="-128"/>
                </a:rPr>
                <a:t>音環境に配慮した</a:t>
              </a:r>
              <a:endParaRPr lang="en-US" altLang="ja-JP" sz="3200" dirty="0">
                <a:ln w="0">
                  <a:noFill/>
                  <a:prstDash val="solid"/>
                </a:ln>
                <a:solidFill>
                  <a:schemeClr val="tx1">
                    <a:lumMod val="85000"/>
                    <a:lumOff val="15000"/>
                  </a:schemeClr>
                </a:solidFill>
                <a:latin typeface="HGS創英角ｺﾞｼｯｸUB" panose="020B0900000000000000" pitchFamily="50" charset="-128"/>
                <a:ea typeface="HGS創英角ｺﾞｼｯｸUB" panose="020B0900000000000000" pitchFamily="50" charset="-128"/>
              </a:endParaRPr>
            </a:p>
            <a:p>
              <a:pPr>
                <a:lnSpc>
                  <a:spcPts val="5000"/>
                </a:lnSpc>
              </a:pPr>
              <a:r>
                <a:rPr lang="ja-JP" altLang="en-US" sz="3200" dirty="0">
                  <a:ln w="0">
                    <a:noFill/>
                    <a:prstDash val="solid"/>
                  </a:ln>
                  <a:solidFill>
                    <a:schemeClr val="tx1">
                      <a:lumMod val="85000"/>
                      <a:lumOff val="15000"/>
                    </a:schemeClr>
                  </a:solidFill>
                  <a:latin typeface="HGS創英角ｺﾞｼｯｸUB" panose="020B0900000000000000" pitchFamily="50" charset="-128"/>
                  <a:ea typeface="HGS創英角ｺﾞｼｯｸUB" panose="020B0900000000000000" pitchFamily="50" charset="-128"/>
                </a:rPr>
                <a:t>在宅ワーク集中リフォーム</a:t>
              </a:r>
            </a:p>
          </p:txBody>
        </p:sp>
      </p:grpSp>
      <p:sp>
        <p:nvSpPr>
          <p:cNvPr id="28" name="フリーフォーム 92">
            <a:extLst>
              <a:ext uri="{FF2B5EF4-FFF2-40B4-BE49-F238E27FC236}">
                <a16:creationId xmlns:a16="http://schemas.microsoft.com/office/drawing/2014/main" id="{27F03CD9-6DDE-5FA2-E6C8-CA1D028A881E}"/>
              </a:ext>
            </a:extLst>
          </p:cNvPr>
          <p:cNvSpPr/>
          <p:nvPr/>
        </p:nvSpPr>
        <p:spPr>
          <a:xfrm rot="10800000">
            <a:off x="393126" y="3887371"/>
            <a:ext cx="6754810" cy="574128"/>
          </a:xfrm>
          <a:custGeom>
            <a:avLst/>
            <a:gdLst>
              <a:gd name="connsiteX0" fmla="*/ 2000250 w 2000250"/>
              <a:gd name="connsiteY0" fmla="*/ 574128 h 574128"/>
              <a:gd name="connsiteX1" fmla="*/ 0 w 2000250"/>
              <a:gd name="connsiteY1" fmla="*/ 574128 h 574128"/>
              <a:gd name="connsiteX2" fmla="*/ 0 w 2000250"/>
              <a:gd name="connsiteY2" fmla="*/ 78828 h 574128"/>
              <a:gd name="connsiteX3" fmla="*/ 954405 w 2000250"/>
              <a:gd name="connsiteY3" fmla="*/ 78828 h 574128"/>
              <a:gd name="connsiteX4" fmla="*/ 1000125 w 2000250"/>
              <a:gd name="connsiteY4" fmla="*/ 0 h 574128"/>
              <a:gd name="connsiteX5" fmla="*/ 1045845 w 2000250"/>
              <a:gd name="connsiteY5" fmla="*/ 78828 h 574128"/>
              <a:gd name="connsiteX6" fmla="*/ 2000250 w 2000250"/>
              <a:gd name="connsiteY6" fmla="*/ 78828 h 5741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0250" h="574128">
                <a:moveTo>
                  <a:pt x="2000250" y="574128"/>
                </a:moveTo>
                <a:lnTo>
                  <a:pt x="0" y="574128"/>
                </a:lnTo>
                <a:lnTo>
                  <a:pt x="0" y="78828"/>
                </a:lnTo>
                <a:lnTo>
                  <a:pt x="954405" y="78828"/>
                </a:lnTo>
                <a:lnTo>
                  <a:pt x="1000125" y="0"/>
                </a:lnTo>
                <a:lnTo>
                  <a:pt x="1045845" y="78828"/>
                </a:lnTo>
                <a:lnTo>
                  <a:pt x="2000250" y="78828"/>
                </a:ln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lumMod val="85000"/>
                  <a:lumOff val="15000"/>
                </a:schemeClr>
              </a:solidFill>
            </a:endParaRPr>
          </a:p>
        </p:txBody>
      </p:sp>
      <p:sp>
        <p:nvSpPr>
          <p:cNvPr id="103" name="テキスト ボックス 102">
            <a:extLst>
              <a:ext uri="{FF2B5EF4-FFF2-40B4-BE49-F238E27FC236}">
                <a16:creationId xmlns:a16="http://schemas.microsoft.com/office/drawing/2014/main" id="{2A86BF09-7C74-8FF3-F59F-CEA8AFE30360}"/>
              </a:ext>
            </a:extLst>
          </p:cNvPr>
          <p:cNvSpPr txBox="1"/>
          <p:nvPr/>
        </p:nvSpPr>
        <p:spPr>
          <a:xfrm>
            <a:off x="372073" y="8219401"/>
            <a:ext cx="2323317" cy="414857"/>
          </a:xfrm>
          <a:prstGeom prst="rect">
            <a:avLst/>
          </a:prstGeom>
          <a:noFill/>
        </p:spPr>
        <p:txBody>
          <a:bodyPr wrap="square" lIns="91440" tIns="45720" rIns="91440" bIns="45720" rtlCol="0" anchor="t">
            <a:spAutoFit/>
          </a:bodyPr>
          <a:lstStyle/>
          <a:p>
            <a:pPr>
              <a:lnSpc>
                <a:spcPts val="1320"/>
              </a:lnSpc>
            </a:pPr>
            <a:r>
              <a:rPr lang="ja-JP" altLang="en-US" sz="800" b="1" dirty="0"/>
              <a:t>居室と書斎を“遮音性の高いドア”で仕切れば</a:t>
            </a:r>
            <a:endParaRPr lang="en-US" altLang="ja-JP" sz="800" b="1" dirty="0"/>
          </a:p>
          <a:p>
            <a:pPr>
              <a:lnSpc>
                <a:spcPts val="1320"/>
              </a:lnSpc>
            </a:pPr>
            <a:r>
              <a:rPr lang="ja-JP" altLang="en-US" sz="800" b="1" dirty="0"/>
              <a:t>どちらの部屋にいる人も心地よく過ごせます。</a:t>
            </a:r>
            <a:endParaRPr lang="en-US" altLang="ja-JP" sz="800" b="1" dirty="0"/>
          </a:p>
        </p:txBody>
      </p:sp>
      <p:sp>
        <p:nvSpPr>
          <p:cNvPr id="105" name="テキスト ボックス 104">
            <a:extLst>
              <a:ext uri="{FF2B5EF4-FFF2-40B4-BE49-F238E27FC236}">
                <a16:creationId xmlns:a16="http://schemas.microsoft.com/office/drawing/2014/main" id="{B34E015D-C803-E9D7-B0C7-A0B5B04B60CB}"/>
              </a:ext>
            </a:extLst>
          </p:cNvPr>
          <p:cNvSpPr txBox="1"/>
          <p:nvPr/>
        </p:nvSpPr>
        <p:spPr>
          <a:xfrm>
            <a:off x="2660240" y="8221413"/>
            <a:ext cx="2243617" cy="414857"/>
          </a:xfrm>
          <a:prstGeom prst="rect">
            <a:avLst/>
          </a:prstGeom>
          <a:noFill/>
        </p:spPr>
        <p:txBody>
          <a:bodyPr wrap="square" lIns="91440" tIns="45720" rIns="91440" bIns="45720" rtlCol="0" anchor="t">
            <a:spAutoFit/>
          </a:bodyPr>
          <a:lstStyle/>
          <a:p>
            <a:pPr>
              <a:lnSpc>
                <a:spcPts val="1320"/>
              </a:lnSpc>
            </a:pPr>
            <a:r>
              <a:rPr lang="ja-JP" altLang="en-US" sz="800" b="1" dirty="0"/>
              <a:t>壁内部に埋め込む“防音シート”を活用すれば</a:t>
            </a:r>
            <a:endParaRPr lang="en-US" altLang="ja-JP" sz="800" b="1" dirty="0"/>
          </a:p>
          <a:p>
            <a:pPr>
              <a:lnSpc>
                <a:spcPts val="1320"/>
              </a:lnSpc>
            </a:pPr>
            <a:r>
              <a:rPr lang="ja-JP" altLang="en-US" sz="800" b="1" dirty="0"/>
              <a:t>壁の厚みを変えずに音漏れを軽減可能。</a:t>
            </a:r>
            <a:endParaRPr lang="en-US" altLang="ja-JP" sz="800" b="1" dirty="0"/>
          </a:p>
        </p:txBody>
      </p:sp>
      <p:sp>
        <p:nvSpPr>
          <p:cNvPr id="111" name="テキスト ボックス 110">
            <a:extLst>
              <a:ext uri="{FF2B5EF4-FFF2-40B4-BE49-F238E27FC236}">
                <a16:creationId xmlns:a16="http://schemas.microsoft.com/office/drawing/2014/main" id="{E297CFB6-99E2-C5BA-4F5B-32C1610B48FB}"/>
              </a:ext>
            </a:extLst>
          </p:cNvPr>
          <p:cNvSpPr txBox="1"/>
          <p:nvPr/>
        </p:nvSpPr>
        <p:spPr>
          <a:xfrm>
            <a:off x="4946096" y="8221413"/>
            <a:ext cx="2241505" cy="414857"/>
          </a:xfrm>
          <a:prstGeom prst="rect">
            <a:avLst/>
          </a:prstGeom>
          <a:noFill/>
        </p:spPr>
        <p:txBody>
          <a:bodyPr wrap="square" lIns="91440" tIns="45720" rIns="91440" bIns="45720" rtlCol="0" anchor="t">
            <a:spAutoFit/>
          </a:bodyPr>
          <a:lstStyle/>
          <a:p>
            <a:pPr>
              <a:lnSpc>
                <a:spcPts val="1320"/>
              </a:lnSpc>
            </a:pPr>
            <a:r>
              <a:rPr lang="ja-JP" altLang="en-US" sz="800" b="1" dirty="0"/>
              <a:t>隣接する部屋との間に“収納”を設置して</a:t>
            </a:r>
            <a:endParaRPr lang="en-US" altLang="ja-JP" sz="800" b="1" dirty="0"/>
          </a:p>
          <a:p>
            <a:pPr>
              <a:lnSpc>
                <a:spcPts val="1320"/>
              </a:lnSpc>
            </a:pPr>
            <a:r>
              <a:rPr lang="ja-JP" altLang="en-US" sz="800" b="1" dirty="0"/>
              <a:t>音の発生源から作業スペースを遠ざける手も。</a:t>
            </a:r>
            <a:endParaRPr lang="en-US" altLang="ja-JP" sz="800" b="1" dirty="0"/>
          </a:p>
        </p:txBody>
      </p:sp>
      <p:grpSp>
        <p:nvGrpSpPr>
          <p:cNvPr id="2066" name="グループ化 2065">
            <a:extLst>
              <a:ext uri="{FF2B5EF4-FFF2-40B4-BE49-F238E27FC236}">
                <a16:creationId xmlns:a16="http://schemas.microsoft.com/office/drawing/2014/main" id="{F317C954-0B3B-D54A-455A-D5662F78616B}"/>
              </a:ext>
            </a:extLst>
          </p:cNvPr>
          <p:cNvGrpSpPr/>
          <p:nvPr/>
        </p:nvGrpSpPr>
        <p:grpSpPr>
          <a:xfrm>
            <a:off x="483777" y="150486"/>
            <a:ext cx="4570482" cy="373259"/>
            <a:chOff x="-2757745" y="3170586"/>
            <a:chExt cx="4570482" cy="373259"/>
          </a:xfrm>
        </p:grpSpPr>
        <p:sp>
          <p:nvSpPr>
            <p:cNvPr id="2067" name="テキスト ボックス 2066">
              <a:extLst>
                <a:ext uri="{FF2B5EF4-FFF2-40B4-BE49-F238E27FC236}">
                  <a16:creationId xmlns:a16="http://schemas.microsoft.com/office/drawing/2014/main" id="{C4BE6C31-9FFE-C1AE-4268-BC4890EEB3A3}"/>
                </a:ext>
              </a:extLst>
            </p:cNvPr>
            <p:cNvSpPr txBox="1"/>
            <p:nvPr/>
          </p:nvSpPr>
          <p:spPr>
            <a:xfrm>
              <a:off x="-2757745" y="3170586"/>
              <a:ext cx="4570482" cy="369332"/>
            </a:xfrm>
            <a:prstGeom prst="rect">
              <a:avLst/>
            </a:prstGeom>
            <a:noFill/>
          </p:spPr>
          <p:txBody>
            <a:bodyPr wrap="none" rtlCol="0">
              <a:spAutoFit/>
            </a:bodyPr>
            <a:lstStyle/>
            <a:p>
              <a:r>
                <a:rPr lang="ja-JP" altLang="en-US" dirty="0">
                  <a:ln w="31750">
                    <a:solidFill>
                      <a:schemeClr val="bg1"/>
                    </a:solidFill>
                    <a:prstDash val="solid"/>
                  </a:ln>
                  <a:solidFill>
                    <a:schemeClr val="tx1">
                      <a:lumMod val="85000"/>
                      <a:lumOff val="15000"/>
                    </a:schemeClr>
                  </a:solidFill>
                  <a:latin typeface="HGS創英角ｺﾞｼｯｸUB" panose="020B0900000000000000" pitchFamily="50" charset="-128"/>
                  <a:ea typeface="HGS創英角ｺﾞｼｯｸUB" panose="020B0900000000000000" pitchFamily="50" charset="-128"/>
                </a:rPr>
                <a:t>まわりを気にせず集中できる環境づくりを</a:t>
              </a:r>
            </a:p>
          </p:txBody>
        </p:sp>
        <p:sp>
          <p:nvSpPr>
            <p:cNvPr id="2068" name="テキスト ボックス 2067">
              <a:extLst>
                <a:ext uri="{FF2B5EF4-FFF2-40B4-BE49-F238E27FC236}">
                  <a16:creationId xmlns:a16="http://schemas.microsoft.com/office/drawing/2014/main" id="{F8F1D1FA-0BCC-08B2-0A25-3AEA57B20A61}"/>
                </a:ext>
              </a:extLst>
            </p:cNvPr>
            <p:cNvSpPr txBox="1"/>
            <p:nvPr/>
          </p:nvSpPr>
          <p:spPr>
            <a:xfrm>
              <a:off x="-2757745" y="3174513"/>
              <a:ext cx="4570482" cy="369332"/>
            </a:xfrm>
            <a:prstGeom prst="rect">
              <a:avLst/>
            </a:prstGeom>
            <a:noFill/>
          </p:spPr>
          <p:txBody>
            <a:bodyPr wrap="none" rtlCol="0">
              <a:spAutoFit/>
            </a:bodyPr>
            <a:lstStyle/>
            <a:p>
              <a:r>
                <a:rPr kumimoji="1" lang="ja-JP" altLang="en-US" dirty="0">
                  <a:ln w="25400">
                    <a:noFill/>
                    <a:prstDash val="solid"/>
                  </a:ln>
                  <a:solidFill>
                    <a:schemeClr val="tx1">
                      <a:lumMod val="85000"/>
                      <a:lumOff val="15000"/>
                    </a:schemeClr>
                  </a:solidFill>
                  <a:latin typeface="HGS創英角ｺﾞｼｯｸUB" panose="020B0900000000000000" pitchFamily="50" charset="-128"/>
                  <a:ea typeface="HGS創英角ｺﾞｼｯｸUB" panose="020B0900000000000000" pitchFamily="50" charset="-128"/>
                </a:rPr>
                <a:t>まわりを気にせず集中できる環境づくりを</a:t>
              </a:r>
            </a:p>
          </p:txBody>
        </p:sp>
      </p:grpSp>
      <p:sp>
        <p:nvSpPr>
          <p:cNvPr id="2078" name="テキスト ボックス 2077">
            <a:extLst>
              <a:ext uri="{FF2B5EF4-FFF2-40B4-BE49-F238E27FC236}">
                <a16:creationId xmlns:a16="http://schemas.microsoft.com/office/drawing/2014/main" id="{167BF2A3-F857-6022-EE52-F8B94FFBF08D}"/>
              </a:ext>
            </a:extLst>
          </p:cNvPr>
          <p:cNvSpPr txBox="1"/>
          <p:nvPr/>
        </p:nvSpPr>
        <p:spPr>
          <a:xfrm>
            <a:off x="1059255" y="3928658"/>
            <a:ext cx="5418192" cy="388568"/>
          </a:xfrm>
          <a:prstGeom prst="rect">
            <a:avLst/>
          </a:prstGeom>
          <a:noFill/>
        </p:spPr>
        <p:txBody>
          <a:bodyPr wrap="square" lIns="91440" tIns="45720" rIns="91440" bIns="45720" rtlCol="0" anchor="t">
            <a:spAutoFit/>
          </a:bodyPr>
          <a:lstStyle/>
          <a:p>
            <a:pPr algn="ctr">
              <a:lnSpc>
                <a:spcPct val="150000"/>
              </a:lnSpc>
            </a:pPr>
            <a:r>
              <a:rPr lang="ja-JP" altLang="en-US" sz="1400" b="1" dirty="0"/>
              <a:t>自宅での作業を妨げる、こんな“音”にお困りではありませんか？</a:t>
            </a:r>
            <a:endParaRPr lang="en-US" altLang="ja-JP" sz="1400" b="1" dirty="0"/>
          </a:p>
        </p:txBody>
      </p:sp>
      <p:sp>
        <p:nvSpPr>
          <p:cNvPr id="1029" name="テキスト ボックス 1028">
            <a:extLst>
              <a:ext uri="{FF2B5EF4-FFF2-40B4-BE49-F238E27FC236}">
                <a16:creationId xmlns:a16="http://schemas.microsoft.com/office/drawing/2014/main" id="{B3241DB6-FB36-79E8-9BEA-A66D893319B5}"/>
              </a:ext>
            </a:extLst>
          </p:cNvPr>
          <p:cNvSpPr txBox="1"/>
          <p:nvPr/>
        </p:nvSpPr>
        <p:spPr>
          <a:xfrm>
            <a:off x="3123579" y="5923316"/>
            <a:ext cx="1856490" cy="451406"/>
          </a:xfrm>
          <a:prstGeom prst="rect">
            <a:avLst/>
          </a:prstGeom>
          <a:noFill/>
        </p:spPr>
        <p:txBody>
          <a:bodyPr wrap="square" lIns="91440" tIns="45720" rIns="91440" bIns="45720" rtlCol="0" anchor="t">
            <a:spAutoFit/>
          </a:bodyPr>
          <a:lstStyle/>
          <a:p>
            <a:pPr>
              <a:lnSpc>
                <a:spcPts val="1350"/>
              </a:lnSpc>
            </a:pPr>
            <a:r>
              <a:rPr lang="ja-JP" altLang="en-US" sz="900" b="1" dirty="0">
                <a:solidFill>
                  <a:schemeClr val="tx1">
                    <a:lumMod val="85000"/>
                    <a:lumOff val="15000"/>
                  </a:schemeClr>
                </a:solidFill>
              </a:rPr>
              <a:t>開口部や隙間ではなく</a:t>
            </a:r>
            <a:endParaRPr lang="en-US" altLang="ja-JP" sz="900" b="1" dirty="0">
              <a:solidFill>
                <a:schemeClr val="tx1">
                  <a:lumMod val="85000"/>
                  <a:lumOff val="15000"/>
                </a:schemeClr>
              </a:solidFill>
            </a:endParaRPr>
          </a:p>
          <a:p>
            <a:pPr>
              <a:lnSpc>
                <a:spcPts val="1350"/>
              </a:lnSpc>
            </a:pPr>
            <a:r>
              <a:rPr lang="ja-JP" altLang="en-US" sz="900" b="1" dirty="0">
                <a:solidFill>
                  <a:schemeClr val="tx1">
                    <a:lumMod val="85000"/>
                    <a:lumOff val="15000"/>
                  </a:schemeClr>
                </a:solidFill>
              </a:rPr>
              <a:t>薄い壁を通り抜けてくる音</a:t>
            </a:r>
          </a:p>
        </p:txBody>
      </p:sp>
      <p:sp>
        <p:nvSpPr>
          <p:cNvPr id="1030" name="テキスト ボックス 1029">
            <a:extLst>
              <a:ext uri="{FF2B5EF4-FFF2-40B4-BE49-F238E27FC236}">
                <a16:creationId xmlns:a16="http://schemas.microsoft.com/office/drawing/2014/main" id="{2793C4AC-89D2-6788-F8AF-CAE475010981}"/>
              </a:ext>
            </a:extLst>
          </p:cNvPr>
          <p:cNvSpPr txBox="1"/>
          <p:nvPr/>
        </p:nvSpPr>
        <p:spPr>
          <a:xfrm>
            <a:off x="5387939" y="5923316"/>
            <a:ext cx="1657296" cy="451406"/>
          </a:xfrm>
          <a:prstGeom prst="rect">
            <a:avLst/>
          </a:prstGeom>
          <a:noFill/>
        </p:spPr>
        <p:txBody>
          <a:bodyPr wrap="square" lIns="91440" tIns="45720" rIns="91440" bIns="45720" rtlCol="0" anchor="t">
            <a:spAutoFit/>
          </a:bodyPr>
          <a:lstStyle/>
          <a:p>
            <a:pPr>
              <a:lnSpc>
                <a:spcPts val="1350"/>
              </a:lnSpc>
            </a:pPr>
            <a:r>
              <a:rPr lang="ja-JP" altLang="en-US" sz="900" b="1" dirty="0">
                <a:solidFill>
                  <a:schemeClr val="tx1">
                    <a:lumMod val="85000"/>
                    <a:lumOff val="15000"/>
                  </a:schemeClr>
                </a:solidFill>
              </a:rPr>
              <a:t>特定の壁の近くで気になる</a:t>
            </a:r>
            <a:endParaRPr lang="en-US" altLang="ja-JP" sz="900" b="1" dirty="0">
              <a:solidFill>
                <a:schemeClr val="tx1">
                  <a:lumMod val="85000"/>
                  <a:lumOff val="15000"/>
                </a:schemeClr>
              </a:solidFill>
            </a:endParaRPr>
          </a:p>
          <a:p>
            <a:pPr>
              <a:lnSpc>
                <a:spcPts val="1350"/>
              </a:lnSpc>
            </a:pPr>
            <a:r>
              <a:rPr lang="ja-JP" altLang="en-US" sz="900" b="1" dirty="0">
                <a:solidFill>
                  <a:schemeClr val="tx1">
                    <a:lumMod val="85000"/>
                    <a:lumOff val="15000"/>
                  </a:schemeClr>
                </a:solidFill>
              </a:rPr>
              <a:t>隣の部屋・屋外からの音</a:t>
            </a:r>
            <a:endParaRPr lang="en-US" altLang="ja-JP" sz="900" b="1" dirty="0">
              <a:solidFill>
                <a:schemeClr val="tx1">
                  <a:lumMod val="85000"/>
                  <a:lumOff val="15000"/>
                </a:schemeClr>
              </a:solidFill>
            </a:endParaRPr>
          </a:p>
        </p:txBody>
      </p:sp>
      <p:sp>
        <p:nvSpPr>
          <p:cNvPr id="1031" name="テキスト ボックス 1030">
            <a:extLst>
              <a:ext uri="{FF2B5EF4-FFF2-40B4-BE49-F238E27FC236}">
                <a16:creationId xmlns:a16="http://schemas.microsoft.com/office/drawing/2014/main" id="{FBC56AD4-2504-5057-A634-0F78A8436C0A}"/>
              </a:ext>
            </a:extLst>
          </p:cNvPr>
          <p:cNvSpPr txBox="1"/>
          <p:nvPr/>
        </p:nvSpPr>
        <p:spPr>
          <a:xfrm>
            <a:off x="826556" y="5923316"/>
            <a:ext cx="1790091" cy="451406"/>
          </a:xfrm>
          <a:prstGeom prst="rect">
            <a:avLst/>
          </a:prstGeom>
          <a:noFill/>
        </p:spPr>
        <p:txBody>
          <a:bodyPr wrap="square" lIns="91440" tIns="45720" rIns="91440" bIns="45720" rtlCol="0" anchor="t">
            <a:spAutoFit/>
          </a:bodyPr>
          <a:lstStyle/>
          <a:p>
            <a:pPr>
              <a:lnSpc>
                <a:spcPts val="1350"/>
              </a:lnSpc>
            </a:pPr>
            <a:r>
              <a:rPr lang="ja-JP" altLang="en-US" sz="900" b="1" dirty="0">
                <a:solidFill>
                  <a:schemeClr val="tx1">
                    <a:lumMod val="85000"/>
                    <a:lumOff val="15000"/>
                  </a:schemeClr>
                </a:solidFill>
              </a:rPr>
              <a:t>ドアのすき間から侵入する</a:t>
            </a:r>
            <a:endParaRPr lang="en-US" altLang="ja-JP" sz="900" b="1" dirty="0">
              <a:solidFill>
                <a:schemeClr val="tx1">
                  <a:lumMod val="85000"/>
                  <a:lumOff val="15000"/>
                </a:schemeClr>
              </a:solidFill>
            </a:endParaRPr>
          </a:p>
          <a:p>
            <a:pPr>
              <a:lnSpc>
                <a:spcPts val="1350"/>
              </a:lnSpc>
            </a:pPr>
            <a:r>
              <a:rPr lang="ja-JP" altLang="en-US" sz="900" b="1" dirty="0">
                <a:solidFill>
                  <a:schemeClr val="tx1">
                    <a:lumMod val="85000"/>
                    <a:lumOff val="15000"/>
                  </a:schemeClr>
                </a:solidFill>
              </a:rPr>
              <a:t>生活音や話し声</a:t>
            </a:r>
            <a:endParaRPr lang="en-US" altLang="ja-JP" sz="900" b="1" dirty="0">
              <a:solidFill>
                <a:schemeClr val="tx1">
                  <a:lumMod val="85000"/>
                  <a:lumOff val="15000"/>
                </a:schemeClr>
              </a:solidFill>
            </a:endParaRPr>
          </a:p>
        </p:txBody>
      </p:sp>
      <p:grpSp>
        <p:nvGrpSpPr>
          <p:cNvPr id="2111" name="グループ化 2110">
            <a:extLst>
              <a:ext uri="{FF2B5EF4-FFF2-40B4-BE49-F238E27FC236}">
                <a16:creationId xmlns:a16="http://schemas.microsoft.com/office/drawing/2014/main" id="{9268AA85-ADB2-EAA0-827B-388FC6D21E17}"/>
              </a:ext>
            </a:extLst>
          </p:cNvPr>
          <p:cNvGrpSpPr/>
          <p:nvPr/>
        </p:nvGrpSpPr>
        <p:grpSpPr>
          <a:xfrm>
            <a:off x="412624" y="5934973"/>
            <a:ext cx="413934" cy="413934"/>
            <a:chOff x="412624" y="5934973"/>
            <a:chExt cx="413934" cy="413934"/>
          </a:xfrm>
        </p:grpSpPr>
        <p:sp>
          <p:nvSpPr>
            <p:cNvPr id="2112" name="楕円 2111">
              <a:extLst>
                <a:ext uri="{FF2B5EF4-FFF2-40B4-BE49-F238E27FC236}">
                  <a16:creationId xmlns:a16="http://schemas.microsoft.com/office/drawing/2014/main" id="{832DE369-2B45-05EB-CE2F-50265F84FAF9}"/>
                </a:ext>
              </a:extLst>
            </p:cNvPr>
            <p:cNvSpPr/>
            <p:nvPr/>
          </p:nvSpPr>
          <p:spPr>
            <a:xfrm>
              <a:off x="412624" y="5934973"/>
              <a:ext cx="413934" cy="413934"/>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113" name="フリーフォーム: 図形 2112">
              <a:extLst>
                <a:ext uri="{FF2B5EF4-FFF2-40B4-BE49-F238E27FC236}">
                  <a16:creationId xmlns:a16="http://schemas.microsoft.com/office/drawing/2014/main" id="{F8907487-D0E3-22FF-E319-3DD55C71AADA}"/>
                </a:ext>
              </a:extLst>
            </p:cNvPr>
            <p:cNvSpPr/>
            <p:nvPr/>
          </p:nvSpPr>
          <p:spPr>
            <a:xfrm>
              <a:off x="492789" y="6009393"/>
              <a:ext cx="237645" cy="276446"/>
            </a:xfrm>
            <a:custGeom>
              <a:avLst/>
              <a:gdLst>
                <a:gd name="connsiteX0" fmla="*/ 128672 w 433695"/>
                <a:gd name="connsiteY0" fmla="*/ 330200 h 549644"/>
                <a:gd name="connsiteX1" fmla="*/ 204872 w 433695"/>
                <a:gd name="connsiteY1" fmla="*/ 279400 h 549644"/>
                <a:gd name="connsiteX2" fmla="*/ 230272 w 433695"/>
                <a:gd name="connsiteY2" fmla="*/ 368300 h 549644"/>
                <a:gd name="connsiteX3" fmla="*/ 179472 w 433695"/>
                <a:gd name="connsiteY3" fmla="*/ 342900 h 549644"/>
                <a:gd name="connsiteX4" fmla="*/ 242972 w 433695"/>
                <a:gd name="connsiteY4" fmla="*/ 368300 h 549644"/>
                <a:gd name="connsiteX5" fmla="*/ 204872 w 433695"/>
                <a:gd name="connsiteY5" fmla="*/ 355600 h 549644"/>
                <a:gd name="connsiteX6" fmla="*/ 179472 w 433695"/>
                <a:gd name="connsiteY6" fmla="*/ 266700 h 549644"/>
                <a:gd name="connsiteX7" fmla="*/ 408072 w 433695"/>
                <a:gd name="connsiteY7" fmla="*/ 304800 h 549644"/>
                <a:gd name="connsiteX8" fmla="*/ 433472 w 433695"/>
                <a:gd name="connsiteY8" fmla="*/ 241300 h 549644"/>
                <a:gd name="connsiteX9" fmla="*/ 268372 w 433695"/>
                <a:gd name="connsiteY9" fmla="*/ 139700 h 549644"/>
                <a:gd name="connsiteX10" fmla="*/ 268372 w 433695"/>
                <a:gd name="connsiteY10" fmla="*/ 368300 h 549644"/>
                <a:gd name="connsiteX11" fmla="*/ 154072 w 433695"/>
                <a:gd name="connsiteY11" fmla="*/ 431800 h 549644"/>
                <a:gd name="connsiteX12" fmla="*/ 14372 w 433695"/>
                <a:gd name="connsiteY12" fmla="*/ 342900 h 549644"/>
                <a:gd name="connsiteX13" fmla="*/ 1672 w 433695"/>
                <a:gd name="connsiteY13" fmla="*/ 279400 h 549644"/>
                <a:gd name="connsiteX14" fmla="*/ 14372 w 433695"/>
                <a:gd name="connsiteY14" fmla="*/ 190500 h 549644"/>
                <a:gd name="connsiteX15" fmla="*/ 192172 w 433695"/>
                <a:gd name="connsiteY15" fmla="*/ 139700 h 549644"/>
                <a:gd name="connsiteX16" fmla="*/ 268372 w 433695"/>
                <a:gd name="connsiteY16" fmla="*/ 177800 h 549644"/>
                <a:gd name="connsiteX17" fmla="*/ 242972 w 433695"/>
                <a:gd name="connsiteY17" fmla="*/ 342900 h 549644"/>
                <a:gd name="connsiteX18" fmla="*/ 433472 w 433695"/>
                <a:gd name="connsiteY18" fmla="*/ 355600 h 549644"/>
                <a:gd name="connsiteX19" fmla="*/ 357272 w 433695"/>
                <a:gd name="connsiteY19" fmla="*/ 190500 h 549644"/>
                <a:gd name="connsiteX20" fmla="*/ 166772 w 433695"/>
                <a:gd name="connsiteY20" fmla="*/ 0 h 549644"/>
                <a:gd name="connsiteX21" fmla="*/ 128672 w 433695"/>
                <a:gd name="connsiteY21" fmla="*/ 215900 h 549644"/>
                <a:gd name="connsiteX22" fmla="*/ 166772 w 433695"/>
                <a:gd name="connsiteY22" fmla="*/ 254000 h 549644"/>
                <a:gd name="connsiteX23" fmla="*/ 230272 w 433695"/>
                <a:gd name="connsiteY23" fmla="*/ 266700 h 549644"/>
                <a:gd name="connsiteX24" fmla="*/ 204872 w 433695"/>
                <a:gd name="connsiteY24" fmla="*/ 304800 h 549644"/>
                <a:gd name="connsiteX25" fmla="*/ 166772 w 433695"/>
                <a:gd name="connsiteY25" fmla="*/ 165100 h 549644"/>
                <a:gd name="connsiteX26" fmla="*/ 331872 w 433695"/>
                <a:gd name="connsiteY26" fmla="*/ 127000 h 549644"/>
                <a:gd name="connsiteX27" fmla="*/ 344572 w 433695"/>
                <a:gd name="connsiteY27" fmla="*/ 355600 h 549644"/>
                <a:gd name="connsiteX28" fmla="*/ 268372 w 433695"/>
                <a:gd name="connsiteY28" fmla="*/ 406400 h 549644"/>
                <a:gd name="connsiteX29" fmla="*/ 128672 w 433695"/>
                <a:gd name="connsiteY29" fmla="*/ 317500 h 549644"/>
                <a:gd name="connsiteX30" fmla="*/ 192172 w 433695"/>
                <a:gd name="connsiteY30" fmla="*/ 241300 h 549644"/>
                <a:gd name="connsiteX31" fmla="*/ 217572 w 433695"/>
                <a:gd name="connsiteY31" fmla="*/ 279400 h 549644"/>
                <a:gd name="connsiteX32" fmla="*/ 230272 w 433695"/>
                <a:gd name="connsiteY32" fmla="*/ 431800 h 549644"/>
                <a:gd name="connsiteX33" fmla="*/ 293772 w 433695"/>
                <a:gd name="connsiteY33" fmla="*/ 469900 h 549644"/>
                <a:gd name="connsiteX34" fmla="*/ 242972 w 433695"/>
                <a:gd name="connsiteY34" fmla="*/ 533400 h 549644"/>
                <a:gd name="connsiteX0" fmla="*/ 128672 w 433695"/>
                <a:gd name="connsiteY0" fmla="*/ 330200 h 549644"/>
                <a:gd name="connsiteX1" fmla="*/ 204872 w 433695"/>
                <a:gd name="connsiteY1" fmla="*/ 279400 h 549644"/>
                <a:gd name="connsiteX2" fmla="*/ 230272 w 433695"/>
                <a:gd name="connsiteY2" fmla="*/ 368300 h 549644"/>
                <a:gd name="connsiteX3" fmla="*/ 179472 w 433695"/>
                <a:gd name="connsiteY3" fmla="*/ 342900 h 549644"/>
                <a:gd name="connsiteX4" fmla="*/ 242972 w 433695"/>
                <a:gd name="connsiteY4" fmla="*/ 368300 h 549644"/>
                <a:gd name="connsiteX5" fmla="*/ 204872 w 433695"/>
                <a:gd name="connsiteY5" fmla="*/ 355600 h 549644"/>
                <a:gd name="connsiteX6" fmla="*/ 179472 w 433695"/>
                <a:gd name="connsiteY6" fmla="*/ 266700 h 549644"/>
                <a:gd name="connsiteX7" fmla="*/ 408072 w 433695"/>
                <a:gd name="connsiteY7" fmla="*/ 304800 h 549644"/>
                <a:gd name="connsiteX8" fmla="*/ 433472 w 433695"/>
                <a:gd name="connsiteY8" fmla="*/ 241300 h 549644"/>
                <a:gd name="connsiteX9" fmla="*/ 268372 w 433695"/>
                <a:gd name="connsiteY9" fmla="*/ 139700 h 549644"/>
                <a:gd name="connsiteX10" fmla="*/ 268372 w 433695"/>
                <a:gd name="connsiteY10" fmla="*/ 368300 h 549644"/>
                <a:gd name="connsiteX11" fmla="*/ 154072 w 433695"/>
                <a:gd name="connsiteY11" fmla="*/ 431800 h 549644"/>
                <a:gd name="connsiteX12" fmla="*/ 14372 w 433695"/>
                <a:gd name="connsiteY12" fmla="*/ 342900 h 549644"/>
                <a:gd name="connsiteX13" fmla="*/ 1672 w 433695"/>
                <a:gd name="connsiteY13" fmla="*/ 279400 h 549644"/>
                <a:gd name="connsiteX14" fmla="*/ 14372 w 433695"/>
                <a:gd name="connsiteY14" fmla="*/ 190500 h 549644"/>
                <a:gd name="connsiteX15" fmla="*/ 192172 w 433695"/>
                <a:gd name="connsiteY15" fmla="*/ 139700 h 549644"/>
                <a:gd name="connsiteX16" fmla="*/ 268372 w 433695"/>
                <a:gd name="connsiteY16" fmla="*/ 177800 h 549644"/>
                <a:gd name="connsiteX17" fmla="*/ 242972 w 433695"/>
                <a:gd name="connsiteY17" fmla="*/ 342900 h 549644"/>
                <a:gd name="connsiteX18" fmla="*/ 433472 w 433695"/>
                <a:gd name="connsiteY18" fmla="*/ 355600 h 549644"/>
                <a:gd name="connsiteX19" fmla="*/ 357272 w 433695"/>
                <a:gd name="connsiteY19" fmla="*/ 190500 h 549644"/>
                <a:gd name="connsiteX20" fmla="*/ 166772 w 433695"/>
                <a:gd name="connsiteY20" fmla="*/ 0 h 549644"/>
                <a:gd name="connsiteX21" fmla="*/ 128672 w 433695"/>
                <a:gd name="connsiteY21" fmla="*/ 215900 h 549644"/>
                <a:gd name="connsiteX22" fmla="*/ 166772 w 433695"/>
                <a:gd name="connsiteY22" fmla="*/ 254000 h 549644"/>
                <a:gd name="connsiteX23" fmla="*/ 230272 w 433695"/>
                <a:gd name="connsiteY23" fmla="*/ 266700 h 549644"/>
                <a:gd name="connsiteX24" fmla="*/ 204872 w 433695"/>
                <a:gd name="connsiteY24" fmla="*/ 304800 h 549644"/>
                <a:gd name="connsiteX25" fmla="*/ 166772 w 433695"/>
                <a:gd name="connsiteY25" fmla="*/ 165100 h 549644"/>
                <a:gd name="connsiteX26" fmla="*/ 331872 w 433695"/>
                <a:gd name="connsiteY26" fmla="*/ 127000 h 549644"/>
                <a:gd name="connsiteX27" fmla="*/ 344572 w 433695"/>
                <a:gd name="connsiteY27" fmla="*/ 355600 h 549644"/>
                <a:gd name="connsiteX28" fmla="*/ 268372 w 433695"/>
                <a:gd name="connsiteY28" fmla="*/ 406400 h 549644"/>
                <a:gd name="connsiteX29" fmla="*/ 128672 w 433695"/>
                <a:gd name="connsiteY29" fmla="*/ 317500 h 549644"/>
                <a:gd name="connsiteX30" fmla="*/ 192172 w 433695"/>
                <a:gd name="connsiteY30" fmla="*/ 241300 h 549644"/>
                <a:gd name="connsiteX31" fmla="*/ 217572 w 433695"/>
                <a:gd name="connsiteY31" fmla="*/ 279400 h 549644"/>
                <a:gd name="connsiteX32" fmla="*/ 230272 w 433695"/>
                <a:gd name="connsiteY32" fmla="*/ 431800 h 549644"/>
                <a:gd name="connsiteX33" fmla="*/ 293772 w 433695"/>
                <a:gd name="connsiteY33" fmla="*/ 469900 h 549644"/>
                <a:gd name="connsiteX34" fmla="*/ 242972 w 433695"/>
                <a:gd name="connsiteY34" fmla="*/ 533400 h 549644"/>
                <a:gd name="connsiteX0" fmla="*/ 128672 w 433695"/>
                <a:gd name="connsiteY0" fmla="*/ 288551 h 507995"/>
                <a:gd name="connsiteX1" fmla="*/ 204872 w 433695"/>
                <a:gd name="connsiteY1" fmla="*/ 237751 h 507995"/>
                <a:gd name="connsiteX2" fmla="*/ 230272 w 433695"/>
                <a:gd name="connsiteY2" fmla="*/ 326651 h 507995"/>
                <a:gd name="connsiteX3" fmla="*/ 179472 w 433695"/>
                <a:gd name="connsiteY3" fmla="*/ 301251 h 507995"/>
                <a:gd name="connsiteX4" fmla="*/ 242972 w 433695"/>
                <a:gd name="connsiteY4" fmla="*/ 326651 h 507995"/>
                <a:gd name="connsiteX5" fmla="*/ 204872 w 433695"/>
                <a:gd name="connsiteY5" fmla="*/ 313951 h 507995"/>
                <a:gd name="connsiteX6" fmla="*/ 179472 w 433695"/>
                <a:gd name="connsiteY6" fmla="*/ 225051 h 507995"/>
                <a:gd name="connsiteX7" fmla="*/ 408072 w 433695"/>
                <a:gd name="connsiteY7" fmla="*/ 263151 h 507995"/>
                <a:gd name="connsiteX8" fmla="*/ 433472 w 433695"/>
                <a:gd name="connsiteY8" fmla="*/ 199651 h 507995"/>
                <a:gd name="connsiteX9" fmla="*/ 268372 w 433695"/>
                <a:gd name="connsiteY9" fmla="*/ 98051 h 507995"/>
                <a:gd name="connsiteX10" fmla="*/ 268372 w 433695"/>
                <a:gd name="connsiteY10" fmla="*/ 326651 h 507995"/>
                <a:gd name="connsiteX11" fmla="*/ 154072 w 433695"/>
                <a:gd name="connsiteY11" fmla="*/ 390151 h 507995"/>
                <a:gd name="connsiteX12" fmla="*/ 14372 w 433695"/>
                <a:gd name="connsiteY12" fmla="*/ 301251 h 507995"/>
                <a:gd name="connsiteX13" fmla="*/ 1672 w 433695"/>
                <a:gd name="connsiteY13" fmla="*/ 237751 h 507995"/>
                <a:gd name="connsiteX14" fmla="*/ 14372 w 433695"/>
                <a:gd name="connsiteY14" fmla="*/ 148851 h 507995"/>
                <a:gd name="connsiteX15" fmla="*/ 192172 w 433695"/>
                <a:gd name="connsiteY15" fmla="*/ 98051 h 507995"/>
                <a:gd name="connsiteX16" fmla="*/ 268372 w 433695"/>
                <a:gd name="connsiteY16" fmla="*/ 136151 h 507995"/>
                <a:gd name="connsiteX17" fmla="*/ 242972 w 433695"/>
                <a:gd name="connsiteY17" fmla="*/ 301251 h 507995"/>
                <a:gd name="connsiteX18" fmla="*/ 433472 w 433695"/>
                <a:gd name="connsiteY18" fmla="*/ 313951 h 507995"/>
                <a:gd name="connsiteX19" fmla="*/ 357272 w 433695"/>
                <a:gd name="connsiteY19" fmla="*/ 148851 h 507995"/>
                <a:gd name="connsiteX20" fmla="*/ 157161 w 433695"/>
                <a:gd name="connsiteY20" fmla="*/ 0 h 507995"/>
                <a:gd name="connsiteX21" fmla="*/ 128672 w 433695"/>
                <a:gd name="connsiteY21" fmla="*/ 174251 h 507995"/>
                <a:gd name="connsiteX22" fmla="*/ 166772 w 433695"/>
                <a:gd name="connsiteY22" fmla="*/ 212351 h 507995"/>
                <a:gd name="connsiteX23" fmla="*/ 230272 w 433695"/>
                <a:gd name="connsiteY23" fmla="*/ 225051 h 507995"/>
                <a:gd name="connsiteX24" fmla="*/ 204872 w 433695"/>
                <a:gd name="connsiteY24" fmla="*/ 263151 h 507995"/>
                <a:gd name="connsiteX25" fmla="*/ 166772 w 433695"/>
                <a:gd name="connsiteY25" fmla="*/ 123451 h 507995"/>
                <a:gd name="connsiteX26" fmla="*/ 331872 w 433695"/>
                <a:gd name="connsiteY26" fmla="*/ 85351 h 507995"/>
                <a:gd name="connsiteX27" fmla="*/ 344572 w 433695"/>
                <a:gd name="connsiteY27" fmla="*/ 313951 h 507995"/>
                <a:gd name="connsiteX28" fmla="*/ 268372 w 433695"/>
                <a:gd name="connsiteY28" fmla="*/ 364751 h 507995"/>
                <a:gd name="connsiteX29" fmla="*/ 128672 w 433695"/>
                <a:gd name="connsiteY29" fmla="*/ 275851 h 507995"/>
                <a:gd name="connsiteX30" fmla="*/ 192172 w 433695"/>
                <a:gd name="connsiteY30" fmla="*/ 199651 h 507995"/>
                <a:gd name="connsiteX31" fmla="*/ 217572 w 433695"/>
                <a:gd name="connsiteY31" fmla="*/ 237751 h 507995"/>
                <a:gd name="connsiteX32" fmla="*/ 230272 w 433695"/>
                <a:gd name="connsiteY32" fmla="*/ 390151 h 507995"/>
                <a:gd name="connsiteX33" fmla="*/ 293772 w 433695"/>
                <a:gd name="connsiteY33" fmla="*/ 428251 h 507995"/>
                <a:gd name="connsiteX34" fmla="*/ 242972 w 433695"/>
                <a:gd name="connsiteY34" fmla="*/ 491751 h 507995"/>
                <a:gd name="connsiteX0" fmla="*/ 128672 w 433695"/>
                <a:gd name="connsiteY0" fmla="*/ 288551 h 507995"/>
                <a:gd name="connsiteX1" fmla="*/ 204872 w 433695"/>
                <a:gd name="connsiteY1" fmla="*/ 237751 h 507995"/>
                <a:gd name="connsiteX2" fmla="*/ 230272 w 433695"/>
                <a:gd name="connsiteY2" fmla="*/ 326651 h 507995"/>
                <a:gd name="connsiteX3" fmla="*/ 179472 w 433695"/>
                <a:gd name="connsiteY3" fmla="*/ 301251 h 507995"/>
                <a:gd name="connsiteX4" fmla="*/ 242972 w 433695"/>
                <a:gd name="connsiteY4" fmla="*/ 326651 h 507995"/>
                <a:gd name="connsiteX5" fmla="*/ 204872 w 433695"/>
                <a:gd name="connsiteY5" fmla="*/ 313951 h 507995"/>
                <a:gd name="connsiteX6" fmla="*/ 179472 w 433695"/>
                <a:gd name="connsiteY6" fmla="*/ 225051 h 507995"/>
                <a:gd name="connsiteX7" fmla="*/ 408072 w 433695"/>
                <a:gd name="connsiteY7" fmla="*/ 263151 h 507995"/>
                <a:gd name="connsiteX8" fmla="*/ 433472 w 433695"/>
                <a:gd name="connsiteY8" fmla="*/ 199651 h 507995"/>
                <a:gd name="connsiteX9" fmla="*/ 268372 w 433695"/>
                <a:gd name="connsiteY9" fmla="*/ 98051 h 507995"/>
                <a:gd name="connsiteX10" fmla="*/ 268372 w 433695"/>
                <a:gd name="connsiteY10" fmla="*/ 326651 h 507995"/>
                <a:gd name="connsiteX11" fmla="*/ 154072 w 433695"/>
                <a:gd name="connsiteY11" fmla="*/ 390151 h 507995"/>
                <a:gd name="connsiteX12" fmla="*/ 14372 w 433695"/>
                <a:gd name="connsiteY12" fmla="*/ 301251 h 507995"/>
                <a:gd name="connsiteX13" fmla="*/ 1672 w 433695"/>
                <a:gd name="connsiteY13" fmla="*/ 237751 h 507995"/>
                <a:gd name="connsiteX14" fmla="*/ 14372 w 433695"/>
                <a:gd name="connsiteY14" fmla="*/ 148851 h 507995"/>
                <a:gd name="connsiteX15" fmla="*/ 192172 w 433695"/>
                <a:gd name="connsiteY15" fmla="*/ 98051 h 507995"/>
                <a:gd name="connsiteX16" fmla="*/ 268372 w 433695"/>
                <a:gd name="connsiteY16" fmla="*/ 136151 h 507995"/>
                <a:gd name="connsiteX17" fmla="*/ 242972 w 433695"/>
                <a:gd name="connsiteY17" fmla="*/ 301251 h 507995"/>
                <a:gd name="connsiteX18" fmla="*/ 433472 w 433695"/>
                <a:gd name="connsiteY18" fmla="*/ 313951 h 507995"/>
                <a:gd name="connsiteX19" fmla="*/ 357272 w 433695"/>
                <a:gd name="connsiteY19" fmla="*/ 148851 h 507995"/>
                <a:gd name="connsiteX20" fmla="*/ 157161 w 433695"/>
                <a:gd name="connsiteY20" fmla="*/ 0 h 507995"/>
                <a:gd name="connsiteX21" fmla="*/ 128672 w 433695"/>
                <a:gd name="connsiteY21" fmla="*/ 174251 h 507995"/>
                <a:gd name="connsiteX22" fmla="*/ 166772 w 433695"/>
                <a:gd name="connsiteY22" fmla="*/ 212351 h 507995"/>
                <a:gd name="connsiteX23" fmla="*/ 230272 w 433695"/>
                <a:gd name="connsiteY23" fmla="*/ 225051 h 507995"/>
                <a:gd name="connsiteX24" fmla="*/ 204872 w 433695"/>
                <a:gd name="connsiteY24" fmla="*/ 263151 h 507995"/>
                <a:gd name="connsiteX25" fmla="*/ 166772 w 433695"/>
                <a:gd name="connsiteY25" fmla="*/ 123451 h 507995"/>
                <a:gd name="connsiteX26" fmla="*/ 331872 w 433695"/>
                <a:gd name="connsiteY26" fmla="*/ 85351 h 507995"/>
                <a:gd name="connsiteX27" fmla="*/ 344572 w 433695"/>
                <a:gd name="connsiteY27" fmla="*/ 313951 h 507995"/>
                <a:gd name="connsiteX28" fmla="*/ 268372 w 433695"/>
                <a:gd name="connsiteY28" fmla="*/ 364751 h 507995"/>
                <a:gd name="connsiteX29" fmla="*/ 128672 w 433695"/>
                <a:gd name="connsiteY29" fmla="*/ 275851 h 507995"/>
                <a:gd name="connsiteX30" fmla="*/ 192172 w 433695"/>
                <a:gd name="connsiteY30" fmla="*/ 199651 h 507995"/>
                <a:gd name="connsiteX31" fmla="*/ 217572 w 433695"/>
                <a:gd name="connsiteY31" fmla="*/ 237751 h 507995"/>
                <a:gd name="connsiteX32" fmla="*/ 230272 w 433695"/>
                <a:gd name="connsiteY32" fmla="*/ 390151 h 507995"/>
                <a:gd name="connsiteX33" fmla="*/ 293772 w 433695"/>
                <a:gd name="connsiteY33" fmla="*/ 428251 h 507995"/>
                <a:gd name="connsiteX34" fmla="*/ 242972 w 433695"/>
                <a:gd name="connsiteY34" fmla="*/ 491751 h 507995"/>
                <a:gd name="connsiteX0" fmla="*/ 128672 w 433695"/>
                <a:gd name="connsiteY0" fmla="*/ 303070 h 522514"/>
                <a:gd name="connsiteX1" fmla="*/ 204872 w 433695"/>
                <a:gd name="connsiteY1" fmla="*/ 252270 h 522514"/>
                <a:gd name="connsiteX2" fmla="*/ 230272 w 433695"/>
                <a:gd name="connsiteY2" fmla="*/ 341170 h 522514"/>
                <a:gd name="connsiteX3" fmla="*/ 179472 w 433695"/>
                <a:gd name="connsiteY3" fmla="*/ 315770 h 522514"/>
                <a:gd name="connsiteX4" fmla="*/ 242972 w 433695"/>
                <a:gd name="connsiteY4" fmla="*/ 341170 h 522514"/>
                <a:gd name="connsiteX5" fmla="*/ 204872 w 433695"/>
                <a:gd name="connsiteY5" fmla="*/ 328470 h 522514"/>
                <a:gd name="connsiteX6" fmla="*/ 179472 w 433695"/>
                <a:gd name="connsiteY6" fmla="*/ 239570 h 522514"/>
                <a:gd name="connsiteX7" fmla="*/ 408072 w 433695"/>
                <a:gd name="connsiteY7" fmla="*/ 277670 h 522514"/>
                <a:gd name="connsiteX8" fmla="*/ 433472 w 433695"/>
                <a:gd name="connsiteY8" fmla="*/ 214170 h 522514"/>
                <a:gd name="connsiteX9" fmla="*/ 268372 w 433695"/>
                <a:gd name="connsiteY9" fmla="*/ 112570 h 522514"/>
                <a:gd name="connsiteX10" fmla="*/ 268372 w 433695"/>
                <a:gd name="connsiteY10" fmla="*/ 341170 h 522514"/>
                <a:gd name="connsiteX11" fmla="*/ 154072 w 433695"/>
                <a:gd name="connsiteY11" fmla="*/ 404670 h 522514"/>
                <a:gd name="connsiteX12" fmla="*/ 14372 w 433695"/>
                <a:gd name="connsiteY12" fmla="*/ 315770 h 522514"/>
                <a:gd name="connsiteX13" fmla="*/ 1672 w 433695"/>
                <a:gd name="connsiteY13" fmla="*/ 252270 h 522514"/>
                <a:gd name="connsiteX14" fmla="*/ 14372 w 433695"/>
                <a:gd name="connsiteY14" fmla="*/ 163370 h 522514"/>
                <a:gd name="connsiteX15" fmla="*/ 192172 w 433695"/>
                <a:gd name="connsiteY15" fmla="*/ 112570 h 522514"/>
                <a:gd name="connsiteX16" fmla="*/ 268372 w 433695"/>
                <a:gd name="connsiteY16" fmla="*/ 150670 h 522514"/>
                <a:gd name="connsiteX17" fmla="*/ 242972 w 433695"/>
                <a:gd name="connsiteY17" fmla="*/ 315770 h 522514"/>
                <a:gd name="connsiteX18" fmla="*/ 433472 w 433695"/>
                <a:gd name="connsiteY18" fmla="*/ 328470 h 522514"/>
                <a:gd name="connsiteX19" fmla="*/ 357272 w 433695"/>
                <a:gd name="connsiteY19" fmla="*/ 163370 h 522514"/>
                <a:gd name="connsiteX20" fmla="*/ 157161 w 433695"/>
                <a:gd name="connsiteY20" fmla="*/ 14519 h 522514"/>
                <a:gd name="connsiteX21" fmla="*/ 128672 w 433695"/>
                <a:gd name="connsiteY21" fmla="*/ 188770 h 522514"/>
                <a:gd name="connsiteX22" fmla="*/ 166772 w 433695"/>
                <a:gd name="connsiteY22" fmla="*/ 226870 h 522514"/>
                <a:gd name="connsiteX23" fmla="*/ 230272 w 433695"/>
                <a:gd name="connsiteY23" fmla="*/ 239570 h 522514"/>
                <a:gd name="connsiteX24" fmla="*/ 204872 w 433695"/>
                <a:gd name="connsiteY24" fmla="*/ 277670 h 522514"/>
                <a:gd name="connsiteX25" fmla="*/ 166772 w 433695"/>
                <a:gd name="connsiteY25" fmla="*/ 137970 h 522514"/>
                <a:gd name="connsiteX26" fmla="*/ 331872 w 433695"/>
                <a:gd name="connsiteY26" fmla="*/ 99870 h 522514"/>
                <a:gd name="connsiteX27" fmla="*/ 344572 w 433695"/>
                <a:gd name="connsiteY27" fmla="*/ 328470 h 522514"/>
                <a:gd name="connsiteX28" fmla="*/ 268372 w 433695"/>
                <a:gd name="connsiteY28" fmla="*/ 379270 h 522514"/>
                <a:gd name="connsiteX29" fmla="*/ 128672 w 433695"/>
                <a:gd name="connsiteY29" fmla="*/ 290370 h 522514"/>
                <a:gd name="connsiteX30" fmla="*/ 192172 w 433695"/>
                <a:gd name="connsiteY30" fmla="*/ 214170 h 522514"/>
                <a:gd name="connsiteX31" fmla="*/ 217572 w 433695"/>
                <a:gd name="connsiteY31" fmla="*/ 252270 h 522514"/>
                <a:gd name="connsiteX32" fmla="*/ 230272 w 433695"/>
                <a:gd name="connsiteY32" fmla="*/ 404670 h 522514"/>
                <a:gd name="connsiteX33" fmla="*/ 293772 w 433695"/>
                <a:gd name="connsiteY33" fmla="*/ 442770 h 522514"/>
                <a:gd name="connsiteX34" fmla="*/ 242972 w 433695"/>
                <a:gd name="connsiteY34" fmla="*/ 506270 h 522514"/>
                <a:gd name="connsiteX0" fmla="*/ 128672 w 433695"/>
                <a:gd name="connsiteY0" fmla="*/ 276139 h 495583"/>
                <a:gd name="connsiteX1" fmla="*/ 204872 w 433695"/>
                <a:gd name="connsiteY1" fmla="*/ 225339 h 495583"/>
                <a:gd name="connsiteX2" fmla="*/ 230272 w 433695"/>
                <a:gd name="connsiteY2" fmla="*/ 314239 h 495583"/>
                <a:gd name="connsiteX3" fmla="*/ 179472 w 433695"/>
                <a:gd name="connsiteY3" fmla="*/ 288839 h 495583"/>
                <a:gd name="connsiteX4" fmla="*/ 242972 w 433695"/>
                <a:gd name="connsiteY4" fmla="*/ 314239 h 495583"/>
                <a:gd name="connsiteX5" fmla="*/ 204872 w 433695"/>
                <a:gd name="connsiteY5" fmla="*/ 301539 h 495583"/>
                <a:gd name="connsiteX6" fmla="*/ 179472 w 433695"/>
                <a:gd name="connsiteY6" fmla="*/ 212639 h 495583"/>
                <a:gd name="connsiteX7" fmla="*/ 408072 w 433695"/>
                <a:gd name="connsiteY7" fmla="*/ 250739 h 495583"/>
                <a:gd name="connsiteX8" fmla="*/ 433472 w 433695"/>
                <a:gd name="connsiteY8" fmla="*/ 187239 h 495583"/>
                <a:gd name="connsiteX9" fmla="*/ 268372 w 433695"/>
                <a:gd name="connsiteY9" fmla="*/ 85639 h 495583"/>
                <a:gd name="connsiteX10" fmla="*/ 268372 w 433695"/>
                <a:gd name="connsiteY10" fmla="*/ 314239 h 495583"/>
                <a:gd name="connsiteX11" fmla="*/ 154072 w 433695"/>
                <a:gd name="connsiteY11" fmla="*/ 377739 h 495583"/>
                <a:gd name="connsiteX12" fmla="*/ 14372 w 433695"/>
                <a:gd name="connsiteY12" fmla="*/ 288839 h 495583"/>
                <a:gd name="connsiteX13" fmla="*/ 1672 w 433695"/>
                <a:gd name="connsiteY13" fmla="*/ 225339 h 495583"/>
                <a:gd name="connsiteX14" fmla="*/ 14372 w 433695"/>
                <a:gd name="connsiteY14" fmla="*/ 136439 h 495583"/>
                <a:gd name="connsiteX15" fmla="*/ 192172 w 433695"/>
                <a:gd name="connsiteY15" fmla="*/ 85639 h 495583"/>
                <a:gd name="connsiteX16" fmla="*/ 268372 w 433695"/>
                <a:gd name="connsiteY16" fmla="*/ 123739 h 495583"/>
                <a:gd name="connsiteX17" fmla="*/ 242972 w 433695"/>
                <a:gd name="connsiteY17" fmla="*/ 288839 h 495583"/>
                <a:gd name="connsiteX18" fmla="*/ 433472 w 433695"/>
                <a:gd name="connsiteY18" fmla="*/ 301539 h 495583"/>
                <a:gd name="connsiteX19" fmla="*/ 357272 w 433695"/>
                <a:gd name="connsiteY19" fmla="*/ 136439 h 495583"/>
                <a:gd name="connsiteX20" fmla="*/ 134734 w 433695"/>
                <a:gd name="connsiteY20" fmla="*/ 16421 h 495583"/>
                <a:gd name="connsiteX21" fmla="*/ 128672 w 433695"/>
                <a:gd name="connsiteY21" fmla="*/ 161839 h 495583"/>
                <a:gd name="connsiteX22" fmla="*/ 166772 w 433695"/>
                <a:gd name="connsiteY22" fmla="*/ 199939 h 495583"/>
                <a:gd name="connsiteX23" fmla="*/ 230272 w 433695"/>
                <a:gd name="connsiteY23" fmla="*/ 212639 h 495583"/>
                <a:gd name="connsiteX24" fmla="*/ 204872 w 433695"/>
                <a:gd name="connsiteY24" fmla="*/ 250739 h 495583"/>
                <a:gd name="connsiteX25" fmla="*/ 166772 w 433695"/>
                <a:gd name="connsiteY25" fmla="*/ 111039 h 495583"/>
                <a:gd name="connsiteX26" fmla="*/ 331872 w 433695"/>
                <a:gd name="connsiteY26" fmla="*/ 72939 h 495583"/>
                <a:gd name="connsiteX27" fmla="*/ 344572 w 433695"/>
                <a:gd name="connsiteY27" fmla="*/ 301539 h 495583"/>
                <a:gd name="connsiteX28" fmla="*/ 268372 w 433695"/>
                <a:gd name="connsiteY28" fmla="*/ 352339 h 495583"/>
                <a:gd name="connsiteX29" fmla="*/ 128672 w 433695"/>
                <a:gd name="connsiteY29" fmla="*/ 263439 h 495583"/>
                <a:gd name="connsiteX30" fmla="*/ 192172 w 433695"/>
                <a:gd name="connsiteY30" fmla="*/ 187239 h 495583"/>
                <a:gd name="connsiteX31" fmla="*/ 217572 w 433695"/>
                <a:gd name="connsiteY31" fmla="*/ 225339 h 495583"/>
                <a:gd name="connsiteX32" fmla="*/ 230272 w 433695"/>
                <a:gd name="connsiteY32" fmla="*/ 377739 h 495583"/>
                <a:gd name="connsiteX33" fmla="*/ 293772 w 433695"/>
                <a:gd name="connsiteY33" fmla="*/ 415839 h 495583"/>
                <a:gd name="connsiteX34" fmla="*/ 242972 w 433695"/>
                <a:gd name="connsiteY34" fmla="*/ 479339 h 495583"/>
                <a:gd name="connsiteX0" fmla="*/ 128672 w 433695"/>
                <a:gd name="connsiteY0" fmla="*/ 285062 h 504506"/>
                <a:gd name="connsiteX1" fmla="*/ 204872 w 433695"/>
                <a:gd name="connsiteY1" fmla="*/ 234262 h 504506"/>
                <a:gd name="connsiteX2" fmla="*/ 230272 w 433695"/>
                <a:gd name="connsiteY2" fmla="*/ 323162 h 504506"/>
                <a:gd name="connsiteX3" fmla="*/ 179472 w 433695"/>
                <a:gd name="connsiteY3" fmla="*/ 297762 h 504506"/>
                <a:gd name="connsiteX4" fmla="*/ 242972 w 433695"/>
                <a:gd name="connsiteY4" fmla="*/ 323162 h 504506"/>
                <a:gd name="connsiteX5" fmla="*/ 204872 w 433695"/>
                <a:gd name="connsiteY5" fmla="*/ 310462 h 504506"/>
                <a:gd name="connsiteX6" fmla="*/ 179472 w 433695"/>
                <a:gd name="connsiteY6" fmla="*/ 221562 h 504506"/>
                <a:gd name="connsiteX7" fmla="*/ 408072 w 433695"/>
                <a:gd name="connsiteY7" fmla="*/ 259662 h 504506"/>
                <a:gd name="connsiteX8" fmla="*/ 433472 w 433695"/>
                <a:gd name="connsiteY8" fmla="*/ 196162 h 504506"/>
                <a:gd name="connsiteX9" fmla="*/ 268372 w 433695"/>
                <a:gd name="connsiteY9" fmla="*/ 94562 h 504506"/>
                <a:gd name="connsiteX10" fmla="*/ 268372 w 433695"/>
                <a:gd name="connsiteY10" fmla="*/ 323162 h 504506"/>
                <a:gd name="connsiteX11" fmla="*/ 154072 w 433695"/>
                <a:gd name="connsiteY11" fmla="*/ 386662 h 504506"/>
                <a:gd name="connsiteX12" fmla="*/ 14372 w 433695"/>
                <a:gd name="connsiteY12" fmla="*/ 297762 h 504506"/>
                <a:gd name="connsiteX13" fmla="*/ 1672 w 433695"/>
                <a:gd name="connsiteY13" fmla="*/ 234262 h 504506"/>
                <a:gd name="connsiteX14" fmla="*/ 14372 w 433695"/>
                <a:gd name="connsiteY14" fmla="*/ 145362 h 504506"/>
                <a:gd name="connsiteX15" fmla="*/ 192172 w 433695"/>
                <a:gd name="connsiteY15" fmla="*/ 94562 h 504506"/>
                <a:gd name="connsiteX16" fmla="*/ 268372 w 433695"/>
                <a:gd name="connsiteY16" fmla="*/ 132662 h 504506"/>
                <a:gd name="connsiteX17" fmla="*/ 242972 w 433695"/>
                <a:gd name="connsiteY17" fmla="*/ 297762 h 504506"/>
                <a:gd name="connsiteX18" fmla="*/ 433472 w 433695"/>
                <a:gd name="connsiteY18" fmla="*/ 310462 h 504506"/>
                <a:gd name="connsiteX19" fmla="*/ 357272 w 433695"/>
                <a:gd name="connsiteY19" fmla="*/ 145362 h 504506"/>
                <a:gd name="connsiteX20" fmla="*/ 182790 w 433695"/>
                <a:gd name="connsiteY20" fmla="*/ 15734 h 504506"/>
                <a:gd name="connsiteX21" fmla="*/ 128672 w 433695"/>
                <a:gd name="connsiteY21" fmla="*/ 170762 h 504506"/>
                <a:gd name="connsiteX22" fmla="*/ 166772 w 433695"/>
                <a:gd name="connsiteY22" fmla="*/ 208862 h 504506"/>
                <a:gd name="connsiteX23" fmla="*/ 230272 w 433695"/>
                <a:gd name="connsiteY23" fmla="*/ 221562 h 504506"/>
                <a:gd name="connsiteX24" fmla="*/ 204872 w 433695"/>
                <a:gd name="connsiteY24" fmla="*/ 259662 h 504506"/>
                <a:gd name="connsiteX25" fmla="*/ 166772 w 433695"/>
                <a:gd name="connsiteY25" fmla="*/ 119962 h 504506"/>
                <a:gd name="connsiteX26" fmla="*/ 331872 w 433695"/>
                <a:gd name="connsiteY26" fmla="*/ 81862 h 504506"/>
                <a:gd name="connsiteX27" fmla="*/ 344572 w 433695"/>
                <a:gd name="connsiteY27" fmla="*/ 310462 h 504506"/>
                <a:gd name="connsiteX28" fmla="*/ 268372 w 433695"/>
                <a:gd name="connsiteY28" fmla="*/ 361262 h 504506"/>
                <a:gd name="connsiteX29" fmla="*/ 128672 w 433695"/>
                <a:gd name="connsiteY29" fmla="*/ 272362 h 504506"/>
                <a:gd name="connsiteX30" fmla="*/ 192172 w 433695"/>
                <a:gd name="connsiteY30" fmla="*/ 196162 h 504506"/>
                <a:gd name="connsiteX31" fmla="*/ 217572 w 433695"/>
                <a:gd name="connsiteY31" fmla="*/ 234262 h 504506"/>
                <a:gd name="connsiteX32" fmla="*/ 230272 w 433695"/>
                <a:gd name="connsiteY32" fmla="*/ 386662 h 504506"/>
                <a:gd name="connsiteX33" fmla="*/ 293772 w 433695"/>
                <a:gd name="connsiteY33" fmla="*/ 424762 h 504506"/>
                <a:gd name="connsiteX34" fmla="*/ 242972 w 433695"/>
                <a:gd name="connsiteY34" fmla="*/ 488262 h 5045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433695" h="504506">
                  <a:moveTo>
                    <a:pt x="128672" y="285062"/>
                  </a:moveTo>
                  <a:cubicBezTo>
                    <a:pt x="154072" y="268129"/>
                    <a:pt x="176289" y="223543"/>
                    <a:pt x="204872" y="234262"/>
                  </a:cubicBezTo>
                  <a:cubicBezTo>
                    <a:pt x="233729" y="245083"/>
                    <a:pt x="241718" y="294547"/>
                    <a:pt x="230272" y="323162"/>
                  </a:cubicBezTo>
                  <a:cubicBezTo>
                    <a:pt x="223241" y="340740"/>
                    <a:pt x="160540" y="297762"/>
                    <a:pt x="179472" y="297762"/>
                  </a:cubicBezTo>
                  <a:cubicBezTo>
                    <a:pt x="202269" y="297762"/>
                    <a:pt x="222582" y="312967"/>
                    <a:pt x="242972" y="323162"/>
                  </a:cubicBezTo>
                  <a:cubicBezTo>
                    <a:pt x="254946" y="329149"/>
                    <a:pt x="217572" y="314695"/>
                    <a:pt x="204872" y="310462"/>
                  </a:cubicBezTo>
                  <a:cubicBezTo>
                    <a:pt x="196405" y="280829"/>
                    <a:pt x="156072" y="241619"/>
                    <a:pt x="179472" y="221562"/>
                  </a:cubicBezTo>
                  <a:cubicBezTo>
                    <a:pt x="195231" y="208054"/>
                    <a:pt x="396171" y="257017"/>
                    <a:pt x="408072" y="259662"/>
                  </a:cubicBezTo>
                  <a:cubicBezTo>
                    <a:pt x="416539" y="238495"/>
                    <a:pt x="435990" y="218820"/>
                    <a:pt x="433472" y="196162"/>
                  </a:cubicBezTo>
                  <a:cubicBezTo>
                    <a:pt x="426368" y="132228"/>
                    <a:pt x="289329" y="102945"/>
                    <a:pt x="268372" y="94562"/>
                  </a:cubicBezTo>
                  <a:cubicBezTo>
                    <a:pt x="26439" y="245770"/>
                    <a:pt x="284239" y="37550"/>
                    <a:pt x="268372" y="323162"/>
                  </a:cubicBezTo>
                  <a:cubicBezTo>
                    <a:pt x="265954" y="366680"/>
                    <a:pt x="192172" y="365495"/>
                    <a:pt x="154072" y="386662"/>
                  </a:cubicBezTo>
                  <a:cubicBezTo>
                    <a:pt x="107505" y="357029"/>
                    <a:pt x="53401" y="336791"/>
                    <a:pt x="14372" y="297762"/>
                  </a:cubicBezTo>
                  <a:cubicBezTo>
                    <a:pt x="-892" y="282498"/>
                    <a:pt x="1672" y="255848"/>
                    <a:pt x="1672" y="234262"/>
                  </a:cubicBezTo>
                  <a:cubicBezTo>
                    <a:pt x="1672" y="204328"/>
                    <a:pt x="-6795" y="166529"/>
                    <a:pt x="14372" y="145362"/>
                  </a:cubicBezTo>
                  <a:cubicBezTo>
                    <a:pt x="36835" y="122899"/>
                    <a:pt x="149659" y="103065"/>
                    <a:pt x="192172" y="94562"/>
                  </a:cubicBezTo>
                  <a:cubicBezTo>
                    <a:pt x="217572" y="107262"/>
                    <a:pt x="261484" y="105112"/>
                    <a:pt x="268372" y="132662"/>
                  </a:cubicBezTo>
                  <a:cubicBezTo>
                    <a:pt x="281877" y="186680"/>
                    <a:pt x="205084" y="256959"/>
                    <a:pt x="242972" y="297762"/>
                  </a:cubicBezTo>
                  <a:cubicBezTo>
                    <a:pt x="286277" y="344398"/>
                    <a:pt x="369972" y="306229"/>
                    <a:pt x="433472" y="310462"/>
                  </a:cubicBezTo>
                  <a:cubicBezTo>
                    <a:pt x="408072" y="255429"/>
                    <a:pt x="399052" y="194483"/>
                    <a:pt x="357272" y="145362"/>
                  </a:cubicBezTo>
                  <a:cubicBezTo>
                    <a:pt x="315492" y="96241"/>
                    <a:pt x="341185" y="-47322"/>
                    <a:pt x="182790" y="15734"/>
                  </a:cubicBezTo>
                  <a:cubicBezTo>
                    <a:pt x="68730" y="53168"/>
                    <a:pt x="131342" y="138574"/>
                    <a:pt x="128672" y="170762"/>
                  </a:cubicBezTo>
                  <a:cubicBezTo>
                    <a:pt x="126002" y="202950"/>
                    <a:pt x="150708" y="200830"/>
                    <a:pt x="166772" y="208862"/>
                  </a:cubicBezTo>
                  <a:cubicBezTo>
                    <a:pt x="186079" y="218515"/>
                    <a:pt x="209105" y="217329"/>
                    <a:pt x="230272" y="221562"/>
                  </a:cubicBezTo>
                  <a:cubicBezTo>
                    <a:pt x="221805" y="234262"/>
                    <a:pt x="220136" y="259662"/>
                    <a:pt x="204872" y="259662"/>
                  </a:cubicBezTo>
                  <a:cubicBezTo>
                    <a:pt x="139482" y="259662"/>
                    <a:pt x="130946" y="148111"/>
                    <a:pt x="166772" y="119962"/>
                  </a:cubicBezTo>
                  <a:cubicBezTo>
                    <a:pt x="211183" y="85068"/>
                    <a:pt x="276839" y="94562"/>
                    <a:pt x="331872" y="81862"/>
                  </a:cubicBezTo>
                  <a:cubicBezTo>
                    <a:pt x="420534" y="148358"/>
                    <a:pt x="429484" y="131202"/>
                    <a:pt x="344572" y="310462"/>
                  </a:cubicBezTo>
                  <a:cubicBezTo>
                    <a:pt x="331504" y="338050"/>
                    <a:pt x="268372" y="361262"/>
                    <a:pt x="268372" y="361262"/>
                  </a:cubicBezTo>
                  <a:cubicBezTo>
                    <a:pt x="222735" y="354742"/>
                    <a:pt x="121139" y="362763"/>
                    <a:pt x="128672" y="272362"/>
                  </a:cubicBezTo>
                  <a:cubicBezTo>
                    <a:pt x="131418" y="239413"/>
                    <a:pt x="171005" y="221562"/>
                    <a:pt x="192172" y="196162"/>
                  </a:cubicBezTo>
                  <a:cubicBezTo>
                    <a:pt x="200639" y="208862"/>
                    <a:pt x="214579" y="219295"/>
                    <a:pt x="217572" y="234262"/>
                  </a:cubicBezTo>
                  <a:cubicBezTo>
                    <a:pt x="227569" y="284248"/>
                    <a:pt x="211340" y="339332"/>
                    <a:pt x="230272" y="386662"/>
                  </a:cubicBezTo>
                  <a:cubicBezTo>
                    <a:pt x="239440" y="409581"/>
                    <a:pt x="272605" y="412062"/>
                    <a:pt x="293772" y="424762"/>
                  </a:cubicBezTo>
                  <a:cubicBezTo>
                    <a:pt x="252995" y="506317"/>
                    <a:pt x="275752" y="521042"/>
                    <a:pt x="242972" y="488262"/>
                  </a:cubicBez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2114" name="グループ化 2113">
            <a:extLst>
              <a:ext uri="{FF2B5EF4-FFF2-40B4-BE49-F238E27FC236}">
                <a16:creationId xmlns:a16="http://schemas.microsoft.com/office/drawing/2014/main" id="{CA3E95A4-DE08-38E5-1757-E3A7553F8CFE}"/>
              </a:ext>
            </a:extLst>
          </p:cNvPr>
          <p:cNvGrpSpPr/>
          <p:nvPr/>
        </p:nvGrpSpPr>
        <p:grpSpPr>
          <a:xfrm>
            <a:off x="2682543" y="5934973"/>
            <a:ext cx="413934" cy="413934"/>
            <a:chOff x="412624" y="5934973"/>
            <a:chExt cx="413934" cy="413934"/>
          </a:xfrm>
        </p:grpSpPr>
        <p:sp>
          <p:nvSpPr>
            <p:cNvPr id="2115" name="楕円 2114">
              <a:extLst>
                <a:ext uri="{FF2B5EF4-FFF2-40B4-BE49-F238E27FC236}">
                  <a16:creationId xmlns:a16="http://schemas.microsoft.com/office/drawing/2014/main" id="{CA51542C-8388-198B-FA90-923938CE2C49}"/>
                </a:ext>
              </a:extLst>
            </p:cNvPr>
            <p:cNvSpPr/>
            <p:nvPr/>
          </p:nvSpPr>
          <p:spPr>
            <a:xfrm>
              <a:off x="412624" y="5934973"/>
              <a:ext cx="413934" cy="413934"/>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116" name="フリーフォーム: 図形 2115">
              <a:extLst>
                <a:ext uri="{FF2B5EF4-FFF2-40B4-BE49-F238E27FC236}">
                  <a16:creationId xmlns:a16="http://schemas.microsoft.com/office/drawing/2014/main" id="{AC256CAA-41BF-3D0D-EFFC-783A5B835DBA}"/>
                </a:ext>
              </a:extLst>
            </p:cNvPr>
            <p:cNvSpPr/>
            <p:nvPr/>
          </p:nvSpPr>
          <p:spPr>
            <a:xfrm>
              <a:off x="492789" y="6009393"/>
              <a:ext cx="237645" cy="276446"/>
            </a:xfrm>
            <a:custGeom>
              <a:avLst/>
              <a:gdLst>
                <a:gd name="connsiteX0" fmla="*/ 128672 w 433695"/>
                <a:gd name="connsiteY0" fmla="*/ 330200 h 549644"/>
                <a:gd name="connsiteX1" fmla="*/ 204872 w 433695"/>
                <a:gd name="connsiteY1" fmla="*/ 279400 h 549644"/>
                <a:gd name="connsiteX2" fmla="*/ 230272 w 433695"/>
                <a:gd name="connsiteY2" fmla="*/ 368300 h 549644"/>
                <a:gd name="connsiteX3" fmla="*/ 179472 w 433695"/>
                <a:gd name="connsiteY3" fmla="*/ 342900 h 549644"/>
                <a:gd name="connsiteX4" fmla="*/ 242972 w 433695"/>
                <a:gd name="connsiteY4" fmla="*/ 368300 h 549644"/>
                <a:gd name="connsiteX5" fmla="*/ 204872 w 433695"/>
                <a:gd name="connsiteY5" fmla="*/ 355600 h 549644"/>
                <a:gd name="connsiteX6" fmla="*/ 179472 w 433695"/>
                <a:gd name="connsiteY6" fmla="*/ 266700 h 549644"/>
                <a:gd name="connsiteX7" fmla="*/ 408072 w 433695"/>
                <a:gd name="connsiteY7" fmla="*/ 304800 h 549644"/>
                <a:gd name="connsiteX8" fmla="*/ 433472 w 433695"/>
                <a:gd name="connsiteY8" fmla="*/ 241300 h 549644"/>
                <a:gd name="connsiteX9" fmla="*/ 268372 w 433695"/>
                <a:gd name="connsiteY9" fmla="*/ 139700 h 549644"/>
                <a:gd name="connsiteX10" fmla="*/ 268372 w 433695"/>
                <a:gd name="connsiteY10" fmla="*/ 368300 h 549644"/>
                <a:gd name="connsiteX11" fmla="*/ 154072 w 433695"/>
                <a:gd name="connsiteY11" fmla="*/ 431800 h 549644"/>
                <a:gd name="connsiteX12" fmla="*/ 14372 w 433695"/>
                <a:gd name="connsiteY12" fmla="*/ 342900 h 549644"/>
                <a:gd name="connsiteX13" fmla="*/ 1672 w 433695"/>
                <a:gd name="connsiteY13" fmla="*/ 279400 h 549644"/>
                <a:gd name="connsiteX14" fmla="*/ 14372 w 433695"/>
                <a:gd name="connsiteY14" fmla="*/ 190500 h 549644"/>
                <a:gd name="connsiteX15" fmla="*/ 192172 w 433695"/>
                <a:gd name="connsiteY15" fmla="*/ 139700 h 549644"/>
                <a:gd name="connsiteX16" fmla="*/ 268372 w 433695"/>
                <a:gd name="connsiteY16" fmla="*/ 177800 h 549644"/>
                <a:gd name="connsiteX17" fmla="*/ 242972 w 433695"/>
                <a:gd name="connsiteY17" fmla="*/ 342900 h 549644"/>
                <a:gd name="connsiteX18" fmla="*/ 433472 w 433695"/>
                <a:gd name="connsiteY18" fmla="*/ 355600 h 549644"/>
                <a:gd name="connsiteX19" fmla="*/ 357272 w 433695"/>
                <a:gd name="connsiteY19" fmla="*/ 190500 h 549644"/>
                <a:gd name="connsiteX20" fmla="*/ 166772 w 433695"/>
                <a:gd name="connsiteY20" fmla="*/ 0 h 549644"/>
                <a:gd name="connsiteX21" fmla="*/ 128672 w 433695"/>
                <a:gd name="connsiteY21" fmla="*/ 215900 h 549644"/>
                <a:gd name="connsiteX22" fmla="*/ 166772 w 433695"/>
                <a:gd name="connsiteY22" fmla="*/ 254000 h 549644"/>
                <a:gd name="connsiteX23" fmla="*/ 230272 w 433695"/>
                <a:gd name="connsiteY23" fmla="*/ 266700 h 549644"/>
                <a:gd name="connsiteX24" fmla="*/ 204872 w 433695"/>
                <a:gd name="connsiteY24" fmla="*/ 304800 h 549644"/>
                <a:gd name="connsiteX25" fmla="*/ 166772 w 433695"/>
                <a:gd name="connsiteY25" fmla="*/ 165100 h 549644"/>
                <a:gd name="connsiteX26" fmla="*/ 331872 w 433695"/>
                <a:gd name="connsiteY26" fmla="*/ 127000 h 549644"/>
                <a:gd name="connsiteX27" fmla="*/ 344572 w 433695"/>
                <a:gd name="connsiteY27" fmla="*/ 355600 h 549644"/>
                <a:gd name="connsiteX28" fmla="*/ 268372 w 433695"/>
                <a:gd name="connsiteY28" fmla="*/ 406400 h 549644"/>
                <a:gd name="connsiteX29" fmla="*/ 128672 w 433695"/>
                <a:gd name="connsiteY29" fmla="*/ 317500 h 549644"/>
                <a:gd name="connsiteX30" fmla="*/ 192172 w 433695"/>
                <a:gd name="connsiteY30" fmla="*/ 241300 h 549644"/>
                <a:gd name="connsiteX31" fmla="*/ 217572 w 433695"/>
                <a:gd name="connsiteY31" fmla="*/ 279400 h 549644"/>
                <a:gd name="connsiteX32" fmla="*/ 230272 w 433695"/>
                <a:gd name="connsiteY32" fmla="*/ 431800 h 549644"/>
                <a:gd name="connsiteX33" fmla="*/ 293772 w 433695"/>
                <a:gd name="connsiteY33" fmla="*/ 469900 h 549644"/>
                <a:gd name="connsiteX34" fmla="*/ 242972 w 433695"/>
                <a:gd name="connsiteY34" fmla="*/ 533400 h 549644"/>
                <a:gd name="connsiteX0" fmla="*/ 128672 w 433695"/>
                <a:gd name="connsiteY0" fmla="*/ 330200 h 549644"/>
                <a:gd name="connsiteX1" fmla="*/ 204872 w 433695"/>
                <a:gd name="connsiteY1" fmla="*/ 279400 h 549644"/>
                <a:gd name="connsiteX2" fmla="*/ 230272 w 433695"/>
                <a:gd name="connsiteY2" fmla="*/ 368300 h 549644"/>
                <a:gd name="connsiteX3" fmla="*/ 179472 w 433695"/>
                <a:gd name="connsiteY3" fmla="*/ 342900 h 549644"/>
                <a:gd name="connsiteX4" fmla="*/ 242972 w 433695"/>
                <a:gd name="connsiteY4" fmla="*/ 368300 h 549644"/>
                <a:gd name="connsiteX5" fmla="*/ 204872 w 433695"/>
                <a:gd name="connsiteY5" fmla="*/ 355600 h 549644"/>
                <a:gd name="connsiteX6" fmla="*/ 179472 w 433695"/>
                <a:gd name="connsiteY6" fmla="*/ 266700 h 549644"/>
                <a:gd name="connsiteX7" fmla="*/ 408072 w 433695"/>
                <a:gd name="connsiteY7" fmla="*/ 304800 h 549644"/>
                <a:gd name="connsiteX8" fmla="*/ 433472 w 433695"/>
                <a:gd name="connsiteY8" fmla="*/ 241300 h 549644"/>
                <a:gd name="connsiteX9" fmla="*/ 268372 w 433695"/>
                <a:gd name="connsiteY9" fmla="*/ 139700 h 549644"/>
                <a:gd name="connsiteX10" fmla="*/ 268372 w 433695"/>
                <a:gd name="connsiteY10" fmla="*/ 368300 h 549644"/>
                <a:gd name="connsiteX11" fmla="*/ 154072 w 433695"/>
                <a:gd name="connsiteY11" fmla="*/ 431800 h 549644"/>
                <a:gd name="connsiteX12" fmla="*/ 14372 w 433695"/>
                <a:gd name="connsiteY12" fmla="*/ 342900 h 549644"/>
                <a:gd name="connsiteX13" fmla="*/ 1672 w 433695"/>
                <a:gd name="connsiteY13" fmla="*/ 279400 h 549644"/>
                <a:gd name="connsiteX14" fmla="*/ 14372 w 433695"/>
                <a:gd name="connsiteY14" fmla="*/ 190500 h 549644"/>
                <a:gd name="connsiteX15" fmla="*/ 192172 w 433695"/>
                <a:gd name="connsiteY15" fmla="*/ 139700 h 549644"/>
                <a:gd name="connsiteX16" fmla="*/ 268372 w 433695"/>
                <a:gd name="connsiteY16" fmla="*/ 177800 h 549644"/>
                <a:gd name="connsiteX17" fmla="*/ 242972 w 433695"/>
                <a:gd name="connsiteY17" fmla="*/ 342900 h 549644"/>
                <a:gd name="connsiteX18" fmla="*/ 433472 w 433695"/>
                <a:gd name="connsiteY18" fmla="*/ 355600 h 549644"/>
                <a:gd name="connsiteX19" fmla="*/ 357272 w 433695"/>
                <a:gd name="connsiteY19" fmla="*/ 190500 h 549644"/>
                <a:gd name="connsiteX20" fmla="*/ 166772 w 433695"/>
                <a:gd name="connsiteY20" fmla="*/ 0 h 549644"/>
                <a:gd name="connsiteX21" fmla="*/ 128672 w 433695"/>
                <a:gd name="connsiteY21" fmla="*/ 215900 h 549644"/>
                <a:gd name="connsiteX22" fmla="*/ 166772 w 433695"/>
                <a:gd name="connsiteY22" fmla="*/ 254000 h 549644"/>
                <a:gd name="connsiteX23" fmla="*/ 230272 w 433695"/>
                <a:gd name="connsiteY23" fmla="*/ 266700 h 549644"/>
                <a:gd name="connsiteX24" fmla="*/ 204872 w 433695"/>
                <a:gd name="connsiteY24" fmla="*/ 304800 h 549644"/>
                <a:gd name="connsiteX25" fmla="*/ 166772 w 433695"/>
                <a:gd name="connsiteY25" fmla="*/ 165100 h 549644"/>
                <a:gd name="connsiteX26" fmla="*/ 331872 w 433695"/>
                <a:gd name="connsiteY26" fmla="*/ 127000 h 549644"/>
                <a:gd name="connsiteX27" fmla="*/ 344572 w 433695"/>
                <a:gd name="connsiteY27" fmla="*/ 355600 h 549644"/>
                <a:gd name="connsiteX28" fmla="*/ 268372 w 433695"/>
                <a:gd name="connsiteY28" fmla="*/ 406400 h 549644"/>
                <a:gd name="connsiteX29" fmla="*/ 128672 w 433695"/>
                <a:gd name="connsiteY29" fmla="*/ 317500 h 549644"/>
                <a:gd name="connsiteX30" fmla="*/ 192172 w 433695"/>
                <a:gd name="connsiteY30" fmla="*/ 241300 h 549644"/>
                <a:gd name="connsiteX31" fmla="*/ 217572 w 433695"/>
                <a:gd name="connsiteY31" fmla="*/ 279400 h 549644"/>
                <a:gd name="connsiteX32" fmla="*/ 230272 w 433695"/>
                <a:gd name="connsiteY32" fmla="*/ 431800 h 549644"/>
                <a:gd name="connsiteX33" fmla="*/ 293772 w 433695"/>
                <a:gd name="connsiteY33" fmla="*/ 469900 h 549644"/>
                <a:gd name="connsiteX34" fmla="*/ 242972 w 433695"/>
                <a:gd name="connsiteY34" fmla="*/ 533400 h 549644"/>
                <a:gd name="connsiteX0" fmla="*/ 128672 w 433695"/>
                <a:gd name="connsiteY0" fmla="*/ 288551 h 507995"/>
                <a:gd name="connsiteX1" fmla="*/ 204872 w 433695"/>
                <a:gd name="connsiteY1" fmla="*/ 237751 h 507995"/>
                <a:gd name="connsiteX2" fmla="*/ 230272 w 433695"/>
                <a:gd name="connsiteY2" fmla="*/ 326651 h 507995"/>
                <a:gd name="connsiteX3" fmla="*/ 179472 w 433695"/>
                <a:gd name="connsiteY3" fmla="*/ 301251 h 507995"/>
                <a:gd name="connsiteX4" fmla="*/ 242972 w 433695"/>
                <a:gd name="connsiteY4" fmla="*/ 326651 h 507995"/>
                <a:gd name="connsiteX5" fmla="*/ 204872 w 433695"/>
                <a:gd name="connsiteY5" fmla="*/ 313951 h 507995"/>
                <a:gd name="connsiteX6" fmla="*/ 179472 w 433695"/>
                <a:gd name="connsiteY6" fmla="*/ 225051 h 507995"/>
                <a:gd name="connsiteX7" fmla="*/ 408072 w 433695"/>
                <a:gd name="connsiteY7" fmla="*/ 263151 h 507995"/>
                <a:gd name="connsiteX8" fmla="*/ 433472 w 433695"/>
                <a:gd name="connsiteY8" fmla="*/ 199651 h 507995"/>
                <a:gd name="connsiteX9" fmla="*/ 268372 w 433695"/>
                <a:gd name="connsiteY9" fmla="*/ 98051 h 507995"/>
                <a:gd name="connsiteX10" fmla="*/ 268372 w 433695"/>
                <a:gd name="connsiteY10" fmla="*/ 326651 h 507995"/>
                <a:gd name="connsiteX11" fmla="*/ 154072 w 433695"/>
                <a:gd name="connsiteY11" fmla="*/ 390151 h 507995"/>
                <a:gd name="connsiteX12" fmla="*/ 14372 w 433695"/>
                <a:gd name="connsiteY12" fmla="*/ 301251 h 507995"/>
                <a:gd name="connsiteX13" fmla="*/ 1672 w 433695"/>
                <a:gd name="connsiteY13" fmla="*/ 237751 h 507995"/>
                <a:gd name="connsiteX14" fmla="*/ 14372 w 433695"/>
                <a:gd name="connsiteY14" fmla="*/ 148851 h 507995"/>
                <a:gd name="connsiteX15" fmla="*/ 192172 w 433695"/>
                <a:gd name="connsiteY15" fmla="*/ 98051 h 507995"/>
                <a:gd name="connsiteX16" fmla="*/ 268372 w 433695"/>
                <a:gd name="connsiteY16" fmla="*/ 136151 h 507995"/>
                <a:gd name="connsiteX17" fmla="*/ 242972 w 433695"/>
                <a:gd name="connsiteY17" fmla="*/ 301251 h 507995"/>
                <a:gd name="connsiteX18" fmla="*/ 433472 w 433695"/>
                <a:gd name="connsiteY18" fmla="*/ 313951 h 507995"/>
                <a:gd name="connsiteX19" fmla="*/ 357272 w 433695"/>
                <a:gd name="connsiteY19" fmla="*/ 148851 h 507995"/>
                <a:gd name="connsiteX20" fmla="*/ 157161 w 433695"/>
                <a:gd name="connsiteY20" fmla="*/ 0 h 507995"/>
                <a:gd name="connsiteX21" fmla="*/ 128672 w 433695"/>
                <a:gd name="connsiteY21" fmla="*/ 174251 h 507995"/>
                <a:gd name="connsiteX22" fmla="*/ 166772 w 433695"/>
                <a:gd name="connsiteY22" fmla="*/ 212351 h 507995"/>
                <a:gd name="connsiteX23" fmla="*/ 230272 w 433695"/>
                <a:gd name="connsiteY23" fmla="*/ 225051 h 507995"/>
                <a:gd name="connsiteX24" fmla="*/ 204872 w 433695"/>
                <a:gd name="connsiteY24" fmla="*/ 263151 h 507995"/>
                <a:gd name="connsiteX25" fmla="*/ 166772 w 433695"/>
                <a:gd name="connsiteY25" fmla="*/ 123451 h 507995"/>
                <a:gd name="connsiteX26" fmla="*/ 331872 w 433695"/>
                <a:gd name="connsiteY26" fmla="*/ 85351 h 507995"/>
                <a:gd name="connsiteX27" fmla="*/ 344572 w 433695"/>
                <a:gd name="connsiteY27" fmla="*/ 313951 h 507995"/>
                <a:gd name="connsiteX28" fmla="*/ 268372 w 433695"/>
                <a:gd name="connsiteY28" fmla="*/ 364751 h 507995"/>
                <a:gd name="connsiteX29" fmla="*/ 128672 w 433695"/>
                <a:gd name="connsiteY29" fmla="*/ 275851 h 507995"/>
                <a:gd name="connsiteX30" fmla="*/ 192172 w 433695"/>
                <a:gd name="connsiteY30" fmla="*/ 199651 h 507995"/>
                <a:gd name="connsiteX31" fmla="*/ 217572 w 433695"/>
                <a:gd name="connsiteY31" fmla="*/ 237751 h 507995"/>
                <a:gd name="connsiteX32" fmla="*/ 230272 w 433695"/>
                <a:gd name="connsiteY32" fmla="*/ 390151 h 507995"/>
                <a:gd name="connsiteX33" fmla="*/ 293772 w 433695"/>
                <a:gd name="connsiteY33" fmla="*/ 428251 h 507995"/>
                <a:gd name="connsiteX34" fmla="*/ 242972 w 433695"/>
                <a:gd name="connsiteY34" fmla="*/ 491751 h 507995"/>
                <a:gd name="connsiteX0" fmla="*/ 128672 w 433695"/>
                <a:gd name="connsiteY0" fmla="*/ 288551 h 507995"/>
                <a:gd name="connsiteX1" fmla="*/ 204872 w 433695"/>
                <a:gd name="connsiteY1" fmla="*/ 237751 h 507995"/>
                <a:gd name="connsiteX2" fmla="*/ 230272 w 433695"/>
                <a:gd name="connsiteY2" fmla="*/ 326651 h 507995"/>
                <a:gd name="connsiteX3" fmla="*/ 179472 w 433695"/>
                <a:gd name="connsiteY3" fmla="*/ 301251 h 507995"/>
                <a:gd name="connsiteX4" fmla="*/ 242972 w 433695"/>
                <a:gd name="connsiteY4" fmla="*/ 326651 h 507995"/>
                <a:gd name="connsiteX5" fmla="*/ 204872 w 433695"/>
                <a:gd name="connsiteY5" fmla="*/ 313951 h 507995"/>
                <a:gd name="connsiteX6" fmla="*/ 179472 w 433695"/>
                <a:gd name="connsiteY6" fmla="*/ 225051 h 507995"/>
                <a:gd name="connsiteX7" fmla="*/ 408072 w 433695"/>
                <a:gd name="connsiteY7" fmla="*/ 263151 h 507995"/>
                <a:gd name="connsiteX8" fmla="*/ 433472 w 433695"/>
                <a:gd name="connsiteY8" fmla="*/ 199651 h 507995"/>
                <a:gd name="connsiteX9" fmla="*/ 268372 w 433695"/>
                <a:gd name="connsiteY9" fmla="*/ 98051 h 507995"/>
                <a:gd name="connsiteX10" fmla="*/ 268372 w 433695"/>
                <a:gd name="connsiteY10" fmla="*/ 326651 h 507995"/>
                <a:gd name="connsiteX11" fmla="*/ 154072 w 433695"/>
                <a:gd name="connsiteY11" fmla="*/ 390151 h 507995"/>
                <a:gd name="connsiteX12" fmla="*/ 14372 w 433695"/>
                <a:gd name="connsiteY12" fmla="*/ 301251 h 507995"/>
                <a:gd name="connsiteX13" fmla="*/ 1672 w 433695"/>
                <a:gd name="connsiteY13" fmla="*/ 237751 h 507995"/>
                <a:gd name="connsiteX14" fmla="*/ 14372 w 433695"/>
                <a:gd name="connsiteY14" fmla="*/ 148851 h 507995"/>
                <a:gd name="connsiteX15" fmla="*/ 192172 w 433695"/>
                <a:gd name="connsiteY15" fmla="*/ 98051 h 507995"/>
                <a:gd name="connsiteX16" fmla="*/ 268372 w 433695"/>
                <a:gd name="connsiteY16" fmla="*/ 136151 h 507995"/>
                <a:gd name="connsiteX17" fmla="*/ 242972 w 433695"/>
                <a:gd name="connsiteY17" fmla="*/ 301251 h 507995"/>
                <a:gd name="connsiteX18" fmla="*/ 433472 w 433695"/>
                <a:gd name="connsiteY18" fmla="*/ 313951 h 507995"/>
                <a:gd name="connsiteX19" fmla="*/ 357272 w 433695"/>
                <a:gd name="connsiteY19" fmla="*/ 148851 h 507995"/>
                <a:gd name="connsiteX20" fmla="*/ 157161 w 433695"/>
                <a:gd name="connsiteY20" fmla="*/ 0 h 507995"/>
                <a:gd name="connsiteX21" fmla="*/ 128672 w 433695"/>
                <a:gd name="connsiteY21" fmla="*/ 174251 h 507995"/>
                <a:gd name="connsiteX22" fmla="*/ 166772 w 433695"/>
                <a:gd name="connsiteY22" fmla="*/ 212351 h 507995"/>
                <a:gd name="connsiteX23" fmla="*/ 230272 w 433695"/>
                <a:gd name="connsiteY23" fmla="*/ 225051 h 507995"/>
                <a:gd name="connsiteX24" fmla="*/ 204872 w 433695"/>
                <a:gd name="connsiteY24" fmla="*/ 263151 h 507995"/>
                <a:gd name="connsiteX25" fmla="*/ 166772 w 433695"/>
                <a:gd name="connsiteY25" fmla="*/ 123451 h 507995"/>
                <a:gd name="connsiteX26" fmla="*/ 331872 w 433695"/>
                <a:gd name="connsiteY26" fmla="*/ 85351 h 507995"/>
                <a:gd name="connsiteX27" fmla="*/ 344572 w 433695"/>
                <a:gd name="connsiteY27" fmla="*/ 313951 h 507995"/>
                <a:gd name="connsiteX28" fmla="*/ 268372 w 433695"/>
                <a:gd name="connsiteY28" fmla="*/ 364751 h 507995"/>
                <a:gd name="connsiteX29" fmla="*/ 128672 w 433695"/>
                <a:gd name="connsiteY29" fmla="*/ 275851 h 507995"/>
                <a:gd name="connsiteX30" fmla="*/ 192172 w 433695"/>
                <a:gd name="connsiteY30" fmla="*/ 199651 h 507995"/>
                <a:gd name="connsiteX31" fmla="*/ 217572 w 433695"/>
                <a:gd name="connsiteY31" fmla="*/ 237751 h 507995"/>
                <a:gd name="connsiteX32" fmla="*/ 230272 w 433695"/>
                <a:gd name="connsiteY32" fmla="*/ 390151 h 507995"/>
                <a:gd name="connsiteX33" fmla="*/ 293772 w 433695"/>
                <a:gd name="connsiteY33" fmla="*/ 428251 h 507995"/>
                <a:gd name="connsiteX34" fmla="*/ 242972 w 433695"/>
                <a:gd name="connsiteY34" fmla="*/ 491751 h 507995"/>
                <a:gd name="connsiteX0" fmla="*/ 128672 w 433695"/>
                <a:gd name="connsiteY0" fmla="*/ 303070 h 522514"/>
                <a:gd name="connsiteX1" fmla="*/ 204872 w 433695"/>
                <a:gd name="connsiteY1" fmla="*/ 252270 h 522514"/>
                <a:gd name="connsiteX2" fmla="*/ 230272 w 433695"/>
                <a:gd name="connsiteY2" fmla="*/ 341170 h 522514"/>
                <a:gd name="connsiteX3" fmla="*/ 179472 w 433695"/>
                <a:gd name="connsiteY3" fmla="*/ 315770 h 522514"/>
                <a:gd name="connsiteX4" fmla="*/ 242972 w 433695"/>
                <a:gd name="connsiteY4" fmla="*/ 341170 h 522514"/>
                <a:gd name="connsiteX5" fmla="*/ 204872 w 433695"/>
                <a:gd name="connsiteY5" fmla="*/ 328470 h 522514"/>
                <a:gd name="connsiteX6" fmla="*/ 179472 w 433695"/>
                <a:gd name="connsiteY6" fmla="*/ 239570 h 522514"/>
                <a:gd name="connsiteX7" fmla="*/ 408072 w 433695"/>
                <a:gd name="connsiteY7" fmla="*/ 277670 h 522514"/>
                <a:gd name="connsiteX8" fmla="*/ 433472 w 433695"/>
                <a:gd name="connsiteY8" fmla="*/ 214170 h 522514"/>
                <a:gd name="connsiteX9" fmla="*/ 268372 w 433695"/>
                <a:gd name="connsiteY9" fmla="*/ 112570 h 522514"/>
                <a:gd name="connsiteX10" fmla="*/ 268372 w 433695"/>
                <a:gd name="connsiteY10" fmla="*/ 341170 h 522514"/>
                <a:gd name="connsiteX11" fmla="*/ 154072 w 433695"/>
                <a:gd name="connsiteY11" fmla="*/ 404670 h 522514"/>
                <a:gd name="connsiteX12" fmla="*/ 14372 w 433695"/>
                <a:gd name="connsiteY12" fmla="*/ 315770 h 522514"/>
                <a:gd name="connsiteX13" fmla="*/ 1672 w 433695"/>
                <a:gd name="connsiteY13" fmla="*/ 252270 h 522514"/>
                <a:gd name="connsiteX14" fmla="*/ 14372 w 433695"/>
                <a:gd name="connsiteY14" fmla="*/ 163370 h 522514"/>
                <a:gd name="connsiteX15" fmla="*/ 192172 w 433695"/>
                <a:gd name="connsiteY15" fmla="*/ 112570 h 522514"/>
                <a:gd name="connsiteX16" fmla="*/ 268372 w 433695"/>
                <a:gd name="connsiteY16" fmla="*/ 150670 h 522514"/>
                <a:gd name="connsiteX17" fmla="*/ 242972 w 433695"/>
                <a:gd name="connsiteY17" fmla="*/ 315770 h 522514"/>
                <a:gd name="connsiteX18" fmla="*/ 433472 w 433695"/>
                <a:gd name="connsiteY18" fmla="*/ 328470 h 522514"/>
                <a:gd name="connsiteX19" fmla="*/ 357272 w 433695"/>
                <a:gd name="connsiteY19" fmla="*/ 163370 h 522514"/>
                <a:gd name="connsiteX20" fmla="*/ 157161 w 433695"/>
                <a:gd name="connsiteY20" fmla="*/ 14519 h 522514"/>
                <a:gd name="connsiteX21" fmla="*/ 128672 w 433695"/>
                <a:gd name="connsiteY21" fmla="*/ 188770 h 522514"/>
                <a:gd name="connsiteX22" fmla="*/ 166772 w 433695"/>
                <a:gd name="connsiteY22" fmla="*/ 226870 h 522514"/>
                <a:gd name="connsiteX23" fmla="*/ 230272 w 433695"/>
                <a:gd name="connsiteY23" fmla="*/ 239570 h 522514"/>
                <a:gd name="connsiteX24" fmla="*/ 204872 w 433695"/>
                <a:gd name="connsiteY24" fmla="*/ 277670 h 522514"/>
                <a:gd name="connsiteX25" fmla="*/ 166772 w 433695"/>
                <a:gd name="connsiteY25" fmla="*/ 137970 h 522514"/>
                <a:gd name="connsiteX26" fmla="*/ 331872 w 433695"/>
                <a:gd name="connsiteY26" fmla="*/ 99870 h 522514"/>
                <a:gd name="connsiteX27" fmla="*/ 344572 w 433695"/>
                <a:gd name="connsiteY27" fmla="*/ 328470 h 522514"/>
                <a:gd name="connsiteX28" fmla="*/ 268372 w 433695"/>
                <a:gd name="connsiteY28" fmla="*/ 379270 h 522514"/>
                <a:gd name="connsiteX29" fmla="*/ 128672 w 433695"/>
                <a:gd name="connsiteY29" fmla="*/ 290370 h 522514"/>
                <a:gd name="connsiteX30" fmla="*/ 192172 w 433695"/>
                <a:gd name="connsiteY30" fmla="*/ 214170 h 522514"/>
                <a:gd name="connsiteX31" fmla="*/ 217572 w 433695"/>
                <a:gd name="connsiteY31" fmla="*/ 252270 h 522514"/>
                <a:gd name="connsiteX32" fmla="*/ 230272 w 433695"/>
                <a:gd name="connsiteY32" fmla="*/ 404670 h 522514"/>
                <a:gd name="connsiteX33" fmla="*/ 293772 w 433695"/>
                <a:gd name="connsiteY33" fmla="*/ 442770 h 522514"/>
                <a:gd name="connsiteX34" fmla="*/ 242972 w 433695"/>
                <a:gd name="connsiteY34" fmla="*/ 506270 h 522514"/>
                <a:gd name="connsiteX0" fmla="*/ 128672 w 433695"/>
                <a:gd name="connsiteY0" fmla="*/ 276139 h 495583"/>
                <a:gd name="connsiteX1" fmla="*/ 204872 w 433695"/>
                <a:gd name="connsiteY1" fmla="*/ 225339 h 495583"/>
                <a:gd name="connsiteX2" fmla="*/ 230272 w 433695"/>
                <a:gd name="connsiteY2" fmla="*/ 314239 h 495583"/>
                <a:gd name="connsiteX3" fmla="*/ 179472 w 433695"/>
                <a:gd name="connsiteY3" fmla="*/ 288839 h 495583"/>
                <a:gd name="connsiteX4" fmla="*/ 242972 w 433695"/>
                <a:gd name="connsiteY4" fmla="*/ 314239 h 495583"/>
                <a:gd name="connsiteX5" fmla="*/ 204872 w 433695"/>
                <a:gd name="connsiteY5" fmla="*/ 301539 h 495583"/>
                <a:gd name="connsiteX6" fmla="*/ 179472 w 433695"/>
                <a:gd name="connsiteY6" fmla="*/ 212639 h 495583"/>
                <a:gd name="connsiteX7" fmla="*/ 408072 w 433695"/>
                <a:gd name="connsiteY7" fmla="*/ 250739 h 495583"/>
                <a:gd name="connsiteX8" fmla="*/ 433472 w 433695"/>
                <a:gd name="connsiteY8" fmla="*/ 187239 h 495583"/>
                <a:gd name="connsiteX9" fmla="*/ 268372 w 433695"/>
                <a:gd name="connsiteY9" fmla="*/ 85639 h 495583"/>
                <a:gd name="connsiteX10" fmla="*/ 268372 w 433695"/>
                <a:gd name="connsiteY10" fmla="*/ 314239 h 495583"/>
                <a:gd name="connsiteX11" fmla="*/ 154072 w 433695"/>
                <a:gd name="connsiteY11" fmla="*/ 377739 h 495583"/>
                <a:gd name="connsiteX12" fmla="*/ 14372 w 433695"/>
                <a:gd name="connsiteY12" fmla="*/ 288839 h 495583"/>
                <a:gd name="connsiteX13" fmla="*/ 1672 w 433695"/>
                <a:gd name="connsiteY13" fmla="*/ 225339 h 495583"/>
                <a:gd name="connsiteX14" fmla="*/ 14372 w 433695"/>
                <a:gd name="connsiteY14" fmla="*/ 136439 h 495583"/>
                <a:gd name="connsiteX15" fmla="*/ 192172 w 433695"/>
                <a:gd name="connsiteY15" fmla="*/ 85639 h 495583"/>
                <a:gd name="connsiteX16" fmla="*/ 268372 w 433695"/>
                <a:gd name="connsiteY16" fmla="*/ 123739 h 495583"/>
                <a:gd name="connsiteX17" fmla="*/ 242972 w 433695"/>
                <a:gd name="connsiteY17" fmla="*/ 288839 h 495583"/>
                <a:gd name="connsiteX18" fmla="*/ 433472 w 433695"/>
                <a:gd name="connsiteY18" fmla="*/ 301539 h 495583"/>
                <a:gd name="connsiteX19" fmla="*/ 357272 w 433695"/>
                <a:gd name="connsiteY19" fmla="*/ 136439 h 495583"/>
                <a:gd name="connsiteX20" fmla="*/ 134734 w 433695"/>
                <a:gd name="connsiteY20" fmla="*/ 16421 h 495583"/>
                <a:gd name="connsiteX21" fmla="*/ 128672 w 433695"/>
                <a:gd name="connsiteY21" fmla="*/ 161839 h 495583"/>
                <a:gd name="connsiteX22" fmla="*/ 166772 w 433695"/>
                <a:gd name="connsiteY22" fmla="*/ 199939 h 495583"/>
                <a:gd name="connsiteX23" fmla="*/ 230272 w 433695"/>
                <a:gd name="connsiteY23" fmla="*/ 212639 h 495583"/>
                <a:gd name="connsiteX24" fmla="*/ 204872 w 433695"/>
                <a:gd name="connsiteY24" fmla="*/ 250739 h 495583"/>
                <a:gd name="connsiteX25" fmla="*/ 166772 w 433695"/>
                <a:gd name="connsiteY25" fmla="*/ 111039 h 495583"/>
                <a:gd name="connsiteX26" fmla="*/ 331872 w 433695"/>
                <a:gd name="connsiteY26" fmla="*/ 72939 h 495583"/>
                <a:gd name="connsiteX27" fmla="*/ 344572 w 433695"/>
                <a:gd name="connsiteY27" fmla="*/ 301539 h 495583"/>
                <a:gd name="connsiteX28" fmla="*/ 268372 w 433695"/>
                <a:gd name="connsiteY28" fmla="*/ 352339 h 495583"/>
                <a:gd name="connsiteX29" fmla="*/ 128672 w 433695"/>
                <a:gd name="connsiteY29" fmla="*/ 263439 h 495583"/>
                <a:gd name="connsiteX30" fmla="*/ 192172 w 433695"/>
                <a:gd name="connsiteY30" fmla="*/ 187239 h 495583"/>
                <a:gd name="connsiteX31" fmla="*/ 217572 w 433695"/>
                <a:gd name="connsiteY31" fmla="*/ 225339 h 495583"/>
                <a:gd name="connsiteX32" fmla="*/ 230272 w 433695"/>
                <a:gd name="connsiteY32" fmla="*/ 377739 h 495583"/>
                <a:gd name="connsiteX33" fmla="*/ 293772 w 433695"/>
                <a:gd name="connsiteY33" fmla="*/ 415839 h 495583"/>
                <a:gd name="connsiteX34" fmla="*/ 242972 w 433695"/>
                <a:gd name="connsiteY34" fmla="*/ 479339 h 495583"/>
                <a:gd name="connsiteX0" fmla="*/ 128672 w 433695"/>
                <a:gd name="connsiteY0" fmla="*/ 285062 h 504506"/>
                <a:gd name="connsiteX1" fmla="*/ 204872 w 433695"/>
                <a:gd name="connsiteY1" fmla="*/ 234262 h 504506"/>
                <a:gd name="connsiteX2" fmla="*/ 230272 w 433695"/>
                <a:gd name="connsiteY2" fmla="*/ 323162 h 504506"/>
                <a:gd name="connsiteX3" fmla="*/ 179472 w 433695"/>
                <a:gd name="connsiteY3" fmla="*/ 297762 h 504506"/>
                <a:gd name="connsiteX4" fmla="*/ 242972 w 433695"/>
                <a:gd name="connsiteY4" fmla="*/ 323162 h 504506"/>
                <a:gd name="connsiteX5" fmla="*/ 204872 w 433695"/>
                <a:gd name="connsiteY5" fmla="*/ 310462 h 504506"/>
                <a:gd name="connsiteX6" fmla="*/ 179472 w 433695"/>
                <a:gd name="connsiteY6" fmla="*/ 221562 h 504506"/>
                <a:gd name="connsiteX7" fmla="*/ 408072 w 433695"/>
                <a:gd name="connsiteY7" fmla="*/ 259662 h 504506"/>
                <a:gd name="connsiteX8" fmla="*/ 433472 w 433695"/>
                <a:gd name="connsiteY8" fmla="*/ 196162 h 504506"/>
                <a:gd name="connsiteX9" fmla="*/ 268372 w 433695"/>
                <a:gd name="connsiteY9" fmla="*/ 94562 h 504506"/>
                <a:gd name="connsiteX10" fmla="*/ 268372 w 433695"/>
                <a:gd name="connsiteY10" fmla="*/ 323162 h 504506"/>
                <a:gd name="connsiteX11" fmla="*/ 154072 w 433695"/>
                <a:gd name="connsiteY11" fmla="*/ 386662 h 504506"/>
                <a:gd name="connsiteX12" fmla="*/ 14372 w 433695"/>
                <a:gd name="connsiteY12" fmla="*/ 297762 h 504506"/>
                <a:gd name="connsiteX13" fmla="*/ 1672 w 433695"/>
                <a:gd name="connsiteY13" fmla="*/ 234262 h 504506"/>
                <a:gd name="connsiteX14" fmla="*/ 14372 w 433695"/>
                <a:gd name="connsiteY14" fmla="*/ 145362 h 504506"/>
                <a:gd name="connsiteX15" fmla="*/ 192172 w 433695"/>
                <a:gd name="connsiteY15" fmla="*/ 94562 h 504506"/>
                <a:gd name="connsiteX16" fmla="*/ 268372 w 433695"/>
                <a:gd name="connsiteY16" fmla="*/ 132662 h 504506"/>
                <a:gd name="connsiteX17" fmla="*/ 242972 w 433695"/>
                <a:gd name="connsiteY17" fmla="*/ 297762 h 504506"/>
                <a:gd name="connsiteX18" fmla="*/ 433472 w 433695"/>
                <a:gd name="connsiteY18" fmla="*/ 310462 h 504506"/>
                <a:gd name="connsiteX19" fmla="*/ 357272 w 433695"/>
                <a:gd name="connsiteY19" fmla="*/ 145362 h 504506"/>
                <a:gd name="connsiteX20" fmla="*/ 182790 w 433695"/>
                <a:gd name="connsiteY20" fmla="*/ 15734 h 504506"/>
                <a:gd name="connsiteX21" fmla="*/ 128672 w 433695"/>
                <a:gd name="connsiteY21" fmla="*/ 170762 h 504506"/>
                <a:gd name="connsiteX22" fmla="*/ 166772 w 433695"/>
                <a:gd name="connsiteY22" fmla="*/ 208862 h 504506"/>
                <a:gd name="connsiteX23" fmla="*/ 230272 w 433695"/>
                <a:gd name="connsiteY23" fmla="*/ 221562 h 504506"/>
                <a:gd name="connsiteX24" fmla="*/ 204872 w 433695"/>
                <a:gd name="connsiteY24" fmla="*/ 259662 h 504506"/>
                <a:gd name="connsiteX25" fmla="*/ 166772 w 433695"/>
                <a:gd name="connsiteY25" fmla="*/ 119962 h 504506"/>
                <a:gd name="connsiteX26" fmla="*/ 331872 w 433695"/>
                <a:gd name="connsiteY26" fmla="*/ 81862 h 504506"/>
                <a:gd name="connsiteX27" fmla="*/ 344572 w 433695"/>
                <a:gd name="connsiteY27" fmla="*/ 310462 h 504506"/>
                <a:gd name="connsiteX28" fmla="*/ 268372 w 433695"/>
                <a:gd name="connsiteY28" fmla="*/ 361262 h 504506"/>
                <a:gd name="connsiteX29" fmla="*/ 128672 w 433695"/>
                <a:gd name="connsiteY29" fmla="*/ 272362 h 504506"/>
                <a:gd name="connsiteX30" fmla="*/ 192172 w 433695"/>
                <a:gd name="connsiteY30" fmla="*/ 196162 h 504506"/>
                <a:gd name="connsiteX31" fmla="*/ 217572 w 433695"/>
                <a:gd name="connsiteY31" fmla="*/ 234262 h 504506"/>
                <a:gd name="connsiteX32" fmla="*/ 230272 w 433695"/>
                <a:gd name="connsiteY32" fmla="*/ 386662 h 504506"/>
                <a:gd name="connsiteX33" fmla="*/ 293772 w 433695"/>
                <a:gd name="connsiteY33" fmla="*/ 424762 h 504506"/>
                <a:gd name="connsiteX34" fmla="*/ 242972 w 433695"/>
                <a:gd name="connsiteY34" fmla="*/ 488262 h 5045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433695" h="504506">
                  <a:moveTo>
                    <a:pt x="128672" y="285062"/>
                  </a:moveTo>
                  <a:cubicBezTo>
                    <a:pt x="154072" y="268129"/>
                    <a:pt x="176289" y="223543"/>
                    <a:pt x="204872" y="234262"/>
                  </a:cubicBezTo>
                  <a:cubicBezTo>
                    <a:pt x="233729" y="245083"/>
                    <a:pt x="241718" y="294547"/>
                    <a:pt x="230272" y="323162"/>
                  </a:cubicBezTo>
                  <a:cubicBezTo>
                    <a:pt x="223241" y="340740"/>
                    <a:pt x="160540" y="297762"/>
                    <a:pt x="179472" y="297762"/>
                  </a:cubicBezTo>
                  <a:cubicBezTo>
                    <a:pt x="202269" y="297762"/>
                    <a:pt x="222582" y="312967"/>
                    <a:pt x="242972" y="323162"/>
                  </a:cubicBezTo>
                  <a:cubicBezTo>
                    <a:pt x="254946" y="329149"/>
                    <a:pt x="217572" y="314695"/>
                    <a:pt x="204872" y="310462"/>
                  </a:cubicBezTo>
                  <a:cubicBezTo>
                    <a:pt x="196405" y="280829"/>
                    <a:pt x="156072" y="241619"/>
                    <a:pt x="179472" y="221562"/>
                  </a:cubicBezTo>
                  <a:cubicBezTo>
                    <a:pt x="195231" y="208054"/>
                    <a:pt x="396171" y="257017"/>
                    <a:pt x="408072" y="259662"/>
                  </a:cubicBezTo>
                  <a:cubicBezTo>
                    <a:pt x="416539" y="238495"/>
                    <a:pt x="435990" y="218820"/>
                    <a:pt x="433472" y="196162"/>
                  </a:cubicBezTo>
                  <a:cubicBezTo>
                    <a:pt x="426368" y="132228"/>
                    <a:pt x="289329" y="102945"/>
                    <a:pt x="268372" y="94562"/>
                  </a:cubicBezTo>
                  <a:cubicBezTo>
                    <a:pt x="26439" y="245770"/>
                    <a:pt x="284239" y="37550"/>
                    <a:pt x="268372" y="323162"/>
                  </a:cubicBezTo>
                  <a:cubicBezTo>
                    <a:pt x="265954" y="366680"/>
                    <a:pt x="192172" y="365495"/>
                    <a:pt x="154072" y="386662"/>
                  </a:cubicBezTo>
                  <a:cubicBezTo>
                    <a:pt x="107505" y="357029"/>
                    <a:pt x="53401" y="336791"/>
                    <a:pt x="14372" y="297762"/>
                  </a:cubicBezTo>
                  <a:cubicBezTo>
                    <a:pt x="-892" y="282498"/>
                    <a:pt x="1672" y="255848"/>
                    <a:pt x="1672" y="234262"/>
                  </a:cubicBezTo>
                  <a:cubicBezTo>
                    <a:pt x="1672" y="204328"/>
                    <a:pt x="-6795" y="166529"/>
                    <a:pt x="14372" y="145362"/>
                  </a:cubicBezTo>
                  <a:cubicBezTo>
                    <a:pt x="36835" y="122899"/>
                    <a:pt x="149659" y="103065"/>
                    <a:pt x="192172" y="94562"/>
                  </a:cubicBezTo>
                  <a:cubicBezTo>
                    <a:pt x="217572" y="107262"/>
                    <a:pt x="261484" y="105112"/>
                    <a:pt x="268372" y="132662"/>
                  </a:cubicBezTo>
                  <a:cubicBezTo>
                    <a:pt x="281877" y="186680"/>
                    <a:pt x="205084" y="256959"/>
                    <a:pt x="242972" y="297762"/>
                  </a:cubicBezTo>
                  <a:cubicBezTo>
                    <a:pt x="286277" y="344398"/>
                    <a:pt x="369972" y="306229"/>
                    <a:pt x="433472" y="310462"/>
                  </a:cubicBezTo>
                  <a:cubicBezTo>
                    <a:pt x="408072" y="255429"/>
                    <a:pt x="399052" y="194483"/>
                    <a:pt x="357272" y="145362"/>
                  </a:cubicBezTo>
                  <a:cubicBezTo>
                    <a:pt x="315492" y="96241"/>
                    <a:pt x="341185" y="-47322"/>
                    <a:pt x="182790" y="15734"/>
                  </a:cubicBezTo>
                  <a:cubicBezTo>
                    <a:pt x="68730" y="53168"/>
                    <a:pt x="131342" y="138574"/>
                    <a:pt x="128672" y="170762"/>
                  </a:cubicBezTo>
                  <a:cubicBezTo>
                    <a:pt x="126002" y="202950"/>
                    <a:pt x="150708" y="200830"/>
                    <a:pt x="166772" y="208862"/>
                  </a:cubicBezTo>
                  <a:cubicBezTo>
                    <a:pt x="186079" y="218515"/>
                    <a:pt x="209105" y="217329"/>
                    <a:pt x="230272" y="221562"/>
                  </a:cubicBezTo>
                  <a:cubicBezTo>
                    <a:pt x="221805" y="234262"/>
                    <a:pt x="220136" y="259662"/>
                    <a:pt x="204872" y="259662"/>
                  </a:cubicBezTo>
                  <a:cubicBezTo>
                    <a:pt x="139482" y="259662"/>
                    <a:pt x="130946" y="148111"/>
                    <a:pt x="166772" y="119962"/>
                  </a:cubicBezTo>
                  <a:cubicBezTo>
                    <a:pt x="211183" y="85068"/>
                    <a:pt x="276839" y="94562"/>
                    <a:pt x="331872" y="81862"/>
                  </a:cubicBezTo>
                  <a:cubicBezTo>
                    <a:pt x="420534" y="148358"/>
                    <a:pt x="429484" y="131202"/>
                    <a:pt x="344572" y="310462"/>
                  </a:cubicBezTo>
                  <a:cubicBezTo>
                    <a:pt x="331504" y="338050"/>
                    <a:pt x="268372" y="361262"/>
                    <a:pt x="268372" y="361262"/>
                  </a:cubicBezTo>
                  <a:cubicBezTo>
                    <a:pt x="222735" y="354742"/>
                    <a:pt x="121139" y="362763"/>
                    <a:pt x="128672" y="272362"/>
                  </a:cubicBezTo>
                  <a:cubicBezTo>
                    <a:pt x="131418" y="239413"/>
                    <a:pt x="171005" y="221562"/>
                    <a:pt x="192172" y="196162"/>
                  </a:cubicBezTo>
                  <a:cubicBezTo>
                    <a:pt x="200639" y="208862"/>
                    <a:pt x="214579" y="219295"/>
                    <a:pt x="217572" y="234262"/>
                  </a:cubicBezTo>
                  <a:cubicBezTo>
                    <a:pt x="227569" y="284248"/>
                    <a:pt x="211340" y="339332"/>
                    <a:pt x="230272" y="386662"/>
                  </a:cubicBezTo>
                  <a:cubicBezTo>
                    <a:pt x="239440" y="409581"/>
                    <a:pt x="272605" y="412062"/>
                    <a:pt x="293772" y="424762"/>
                  </a:cubicBezTo>
                  <a:cubicBezTo>
                    <a:pt x="252995" y="506317"/>
                    <a:pt x="275752" y="521042"/>
                    <a:pt x="242972" y="488262"/>
                  </a:cubicBez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2117" name="グループ化 2116">
            <a:extLst>
              <a:ext uri="{FF2B5EF4-FFF2-40B4-BE49-F238E27FC236}">
                <a16:creationId xmlns:a16="http://schemas.microsoft.com/office/drawing/2014/main" id="{3EBC383F-F144-1440-D715-CF1D1475B9EC}"/>
              </a:ext>
            </a:extLst>
          </p:cNvPr>
          <p:cNvGrpSpPr/>
          <p:nvPr/>
        </p:nvGrpSpPr>
        <p:grpSpPr>
          <a:xfrm>
            <a:off x="4960207" y="5934973"/>
            <a:ext cx="413934" cy="413934"/>
            <a:chOff x="412624" y="5934973"/>
            <a:chExt cx="413934" cy="413934"/>
          </a:xfrm>
        </p:grpSpPr>
        <p:sp>
          <p:nvSpPr>
            <p:cNvPr id="2118" name="楕円 2117">
              <a:extLst>
                <a:ext uri="{FF2B5EF4-FFF2-40B4-BE49-F238E27FC236}">
                  <a16:creationId xmlns:a16="http://schemas.microsoft.com/office/drawing/2014/main" id="{624A8D25-40CA-2965-94CA-7810C777EA7A}"/>
                </a:ext>
              </a:extLst>
            </p:cNvPr>
            <p:cNvSpPr/>
            <p:nvPr/>
          </p:nvSpPr>
          <p:spPr>
            <a:xfrm>
              <a:off x="412624" y="5934973"/>
              <a:ext cx="413934" cy="413934"/>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119" name="フリーフォーム: 図形 2118">
              <a:extLst>
                <a:ext uri="{FF2B5EF4-FFF2-40B4-BE49-F238E27FC236}">
                  <a16:creationId xmlns:a16="http://schemas.microsoft.com/office/drawing/2014/main" id="{144FBD1A-127B-331B-D13E-948D411E50A9}"/>
                </a:ext>
              </a:extLst>
            </p:cNvPr>
            <p:cNvSpPr/>
            <p:nvPr/>
          </p:nvSpPr>
          <p:spPr>
            <a:xfrm>
              <a:off x="492789" y="6009393"/>
              <a:ext cx="237645" cy="276446"/>
            </a:xfrm>
            <a:custGeom>
              <a:avLst/>
              <a:gdLst>
                <a:gd name="connsiteX0" fmla="*/ 128672 w 433695"/>
                <a:gd name="connsiteY0" fmla="*/ 330200 h 549644"/>
                <a:gd name="connsiteX1" fmla="*/ 204872 w 433695"/>
                <a:gd name="connsiteY1" fmla="*/ 279400 h 549644"/>
                <a:gd name="connsiteX2" fmla="*/ 230272 w 433695"/>
                <a:gd name="connsiteY2" fmla="*/ 368300 h 549644"/>
                <a:gd name="connsiteX3" fmla="*/ 179472 w 433695"/>
                <a:gd name="connsiteY3" fmla="*/ 342900 h 549644"/>
                <a:gd name="connsiteX4" fmla="*/ 242972 w 433695"/>
                <a:gd name="connsiteY4" fmla="*/ 368300 h 549644"/>
                <a:gd name="connsiteX5" fmla="*/ 204872 w 433695"/>
                <a:gd name="connsiteY5" fmla="*/ 355600 h 549644"/>
                <a:gd name="connsiteX6" fmla="*/ 179472 w 433695"/>
                <a:gd name="connsiteY6" fmla="*/ 266700 h 549644"/>
                <a:gd name="connsiteX7" fmla="*/ 408072 w 433695"/>
                <a:gd name="connsiteY7" fmla="*/ 304800 h 549644"/>
                <a:gd name="connsiteX8" fmla="*/ 433472 w 433695"/>
                <a:gd name="connsiteY8" fmla="*/ 241300 h 549644"/>
                <a:gd name="connsiteX9" fmla="*/ 268372 w 433695"/>
                <a:gd name="connsiteY9" fmla="*/ 139700 h 549644"/>
                <a:gd name="connsiteX10" fmla="*/ 268372 w 433695"/>
                <a:gd name="connsiteY10" fmla="*/ 368300 h 549644"/>
                <a:gd name="connsiteX11" fmla="*/ 154072 w 433695"/>
                <a:gd name="connsiteY11" fmla="*/ 431800 h 549644"/>
                <a:gd name="connsiteX12" fmla="*/ 14372 w 433695"/>
                <a:gd name="connsiteY12" fmla="*/ 342900 h 549644"/>
                <a:gd name="connsiteX13" fmla="*/ 1672 w 433695"/>
                <a:gd name="connsiteY13" fmla="*/ 279400 h 549644"/>
                <a:gd name="connsiteX14" fmla="*/ 14372 w 433695"/>
                <a:gd name="connsiteY14" fmla="*/ 190500 h 549644"/>
                <a:gd name="connsiteX15" fmla="*/ 192172 w 433695"/>
                <a:gd name="connsiteY15" fmla="*/ 139700 h 549644"/>
                <a:gd name="connsiteX16" fmla="*/ 268372 w 433695"/>
                <a:gd name="connsiteY16" fmla="*/ 177800 h 549644"/>
                <a:gd name="connsiteX17" fmla="*/ 242972 w 433695"/>
                <a:gd name="connsiteY17" fmla="*/ 342900 h 549644"/>
                <a:gd name="connsiteX18" fmla="*/ 433472 w 433695"/>
                <a:gd name="connsiteY18" fmla="*/ 355600 h 549644"/>
                <a:gd name="connsiteX19" fmla="*/ 357272 w 433695"/>
                <a:gd name="connsiteY19" fmla="*/ 190500 h 549644"/>
                <a:gd name="connsiteX20" fmla="*/ 166772 w 433695"/>
                <a:gd name="connsiteY20" fmla="*/ 0 h 549644"/>
                <a:gd name="connsiteX21" fmla="*/ 128672 w 433695"/>
                <a:gd name="connsiteY21" fmla="*/ 215900 h 549644"/>
                <a:gd name="connsiteX22" fmla="*/ 166772 w 433695"/>
                <a:gd name="connsiteY22" fmla="*/ 254000 h 549644"/>
                <a:gd name="connsiteX23" fmla="*/ 230272 w 433695"/>
                <a:gd name="connsiteY23" fmla="*/ 266700 h 549644"/>
                <a:gd name="connsiteX24" fmla="*/ 204872 w 433695"/>
                <a:gd name="connsiteY24" fmla="*/ 304800 h 549644"/>
                <a:gd name="connsiteX25" fmla="*/ 166772 w 433695"/>
                <a:gd name="connsiteY25" fmla="*/ 165100 h 549644"/>
                <a:gd name="connsiteX26" fmla="*/ 331872 w 433695"/>
                <a:gd name="connsiteY26" fmla="*/ 127000 h 549644"/>
                <a:gd name="connsiteX27" fmla="*/ 344572 w 433695"/>
                <a:gd name="connsiteY27" fmla="*/ 355600 h 549644"/>
                <a:gd name="connsiteX28" fmla="*/ 268372 w 433695"/>
                <a:gd name="connsiteY28" fmla="*/ 406400 h 549644"/>
                <a:gd name="connsiteX29" fmla="*/ 128672 w 433695"/>
                <a:gd name="connsiteY29" fmla="*/ 317500 h 549644"/>
                <a:gd name="connsiteX30" fmla="*/ 192172 w 433695"/>
                <a:gd name="connsiteY30" fmla="*/ 241300 h 549644"/>
                <a:gd name="connsiteX31" fmla="*/ 217572 w 433695"/>
                <a:gd name="connsiteY31" fmla="*/ 279400 h 549644"/>
                <a:gd name="connsiteX32" fmla="*/ 230272 w 433695"/>
                <a:gd name="connsiteY32" fmla="*/ 431800 h 549644"/>
                <a:gd name="connsiteX33" fmla="*/ 293772 w 433695"/>
                <a:gd name="connsiteY33" fmla="*/ 469900 h 549644"/>
                <a:gd name="connsiteX34" fmla="*/ 242972 w 433695"/>
                <a:gd name="connsiteY34" fmla="*/ 533400 h 549644"/>
                <a:gd name="connsiteX0" fmla="*/ 128672 w 433695"/>
                <a:gd name="connsiteY0" fmla="*/ 330200 h 549644"/>
                <a:gd name="connsiteX1" fmla="*/ 204872 w 433695"/>
                <a:gd name="connsiteY1" fmla="*/ 279400 h 549644"/>
                <a:gd name="connsiteX2" fmla="*/ 230272 w 433695"/>
                <a:gd name="connsiteY2" fmla="*/ 368300 h 549644"/>
                <a:gd name="connsiteX3" fmla="*/ 179472 w 433695"/>
                <a:gd name="connsiteY3" fmla="*/ 342900 h 549644"/>
                <a:gd name="connsiteX4" fmla="*/ 242972 w 433695"/>
                <a:gd name="connsiteY4" fmla="*/ 368300 h 549644"/>
                <a:gd name="connsiteX5" fmla="*/ 204872 w 433695"/>
                <a:gd name="connsiteY5" fmla="*/ 355600 h 549644"/>
                <a:gd name="connsiteX6" fmla="*/ 179472 w 433695"/>
                <a:gd name="connsiteY6" fmla="*/ 266700 h 549644"/>
                <a:gd name="connsiteX7" fmla="*/ 408072 w 433695"/>
                <a:gd name="connsiteY7" fmla="*/ 304800 h 549644"/>
                <a:gd name="connsiteX8" fmla="*/ 433472 w 433695"/>
                <a:gd name="connsiteY8" fmla="*/ 241300 h 549644"/>
                <a:gd name="connsiteX9" fmla="*/ 268372 w 433695"/>
                <a:gd name="connsiteY9" fmla="*/ 139700 h 549644"/>
                <a:gd name="connsiteX10" fmla="*/ 268372 w 433695"/>
                <a:gd name="connsiteY10" fmla="*/ 368300 h 549644"/>
                <a:gd name="connsiteX11" fmla="*/ 154072 w 433695"/>
                <a:gd name="connsiteY11" fmla="*/ 431800 h 549644"/>
                <a:gd name="connsiteX12" fmla="*/ 14372 w 433695"/>
                <a:gd name="connsiteY12" fmla="*/ 342900 h 549644"/>
                <a:gd name="connsiteX13" fmla="*/ 1672 w 433695"/>
                <a:gd name="connsiteY13" fmla="*/ 279400 h 549644"/>
                <a:gd name="connsiteX14" fmla="*/ 14372 w 433695"/>
                <a:gd name="connsiteY14" fmla="*/ 190500 h 549644"/>
                <a:gd name="connsiteX15" fmla="*/ 192172 w 433695"/>
                <a:gd name="connsiteY15" fmla="*/ 139700 h 549644"/>
                <a:gd name="connsiteX16" fmla="*/ 268372 w 433695"/>
                <a:gd name="connsiteY16" fmla="*/ 177800 h 549644"/>
                <a:gd name="connsiteX17" fmla="*/ 242972 w 433695"/>
                <a:gd name="connsiteY17" fmla="*/ 342900 h 549644"/>
                <a:gd name="connsiteX18" fmla="*/ 433472 w 433695"/>
                <a:gd name="connsiteY18" fmla="*/ 355600 h 549644"/>
                <a:gd name="connsiteX19" fmla="*/ 357272 w 433695"/>
                <a:gd name="connsiteY19" fmla="*/ 190500 h 549644"/>
                <a:gd name="connsiteX20" fmla="*/ 166772 w 433695"/>
                <a:gd name="connsiteY20" fmla="*/ 0 h 549644"/>
                <a:gd name="connsiteX21" fmla="*/ 128672 w 433695"/>
                <a:gd name="connsiteY21" fmla="*/ 215900 h 549644"/>
                <a:gd name="connsiteX22" fmla="*/ 166772 w 433695"/>
                <a:gd name="connsiteY22" fmla="*/ 254000 h 549644"/>
                <a:gd name="connsiteX23" fmla="*/ 230272 w 433695"/>
                <a:gd name="connsiteY23" fmla="*/ 266700 h 549644"/>
                <a:gd name="connsiteX24" fmla="*/ 204872 w 433695"/>
                <a:gd name="connsiteY24" fmla="*/ 304800 h 549644"/>
                <a:gd name="connsiteX25" fmla="*/ 166772 w 433695"/>
                <a:gd name="connsiteY25" fmla="*/ 165100 h 549644"/>
                <a:gd name="connsiteX26" fmla="*/ 331872 w 433695"/>
                <a:gd name="connsiteY26" fmla="*/ 127000 h 549644"/>
                <a:gd name="connsiteX27" fmla="*/ 344572 w 433695"/>
                <a:gd name="connsiteY27" fmla="*/ 355600 h 549644"/>
                <a:gd name="connsiteX28" fmla="*/ 268372 w 433695"/>
                <a:gd name="connsiteY28" fmla="*/ 406400 h 549644"/>
                <a:gd name="connsiteX29" fmla="*/ 128672 w 433695"/>
                <a:gd name="connsiteY29" fmla="*/ 317500 h 549644"/>
                <a:gd name="connsiteX30" fmla="*/ 192172 w 433695"/>
                <a:gd name="connsiteY30" fmla="*/ 241300 h 549644"/>
                <a:gd name="connsiteX31" fmla="*/ 217572 w 433695"/>
                <a:gd name="connsiteY31" fmla="*/ 279400 h 549644"/>
                <a:gd name="connsiteX32" fmla="*/ 230272 w 433695"/>
                <a:gd name="connsiteY32" fmla="*/ 431800 h 549644"/>
                <a:gd name="connsiteX33" fmla="*/ 293772 w 433695"/>
                <a:gd name="connsiteY33" fmla="*/ 469900 h 549644"/>
                <a:gd name="connsiteX34" fmla="*/ 242972 w 433695"/>
                <a:gd name="connsiteY34" fmla="*/ 533400 h 549644"/>
                <a:gd name="connsiteX0" fmla="*/ 128672 w 433695"/>
                <a:gd name="connsiteY0" fmla="*/ 288551 h 507995"/>
                <a:gd name="connsiteX1" fmla="*/ 204872 w 433695"/>
                <a:gd name="connsiteY1" fmla="*/ 237751 h 507995"/>
                <a:gd name="connsiteX2" fmla="*/ 230272 w 433695"/>
                <a:gd name="connsiteY2" fmla="*/ 326651 h 507995"/>
                <a:gd name="connsiteX3" fmla="*/ 179472 w 433695"/>
                <a:gd name="connsiteY3" fmla="*/ 301251 h 507995"/>
                <a:gd name="connsiteX4" fmla="*/ 242972 w 433695"/>
                <a:gd name="connsiteY4" fmla="*/ 326651 h 507995"/>
                <a:gd name="connsiteX5" fmla="*/ 204872 w 433695"/>
                <a:gd name="connsiteY5" fmla="*/ 313951 h 507995"/>
                <a:gd name="connsiteX6" fmla="*/ 179472 w 433695"/>
                <a:gd name="connsiteY6" fmla="*/ 225051 h 507995"/>
                <a:gd name="connsiteX7" fmla="*/ 408072 w 433695"/>
                <a:gd name="connsiteY7" fmla="*/ 263151 h 507995"/>
                <a:gd name="connsiteX8" fmla="*/ 433472 w 433695"/>
                <a:gd name="connsiteY8" fmla="*/ 199651 h 507995"/>
                <a:gd name="connsiteX9" fmla="*/ 268372 w 433695"/>
                <a:gd name="connsiteY9" fmla="*/ 98051 h 507995"/>
                <a:gd name="connsiteX10" fmla="*/ 268372 w 433695"/>
                <a:gd name="connsiteY10" fmla="*/ 326651 h 507995"/>
                <a:gd name="connsiteX11" fmla="*/ 154072 w 433695"/>
                <a:gd name="connsiteY11" fmla="*/ 390151 h 507995"/>
                <a:gd name="connsiteX12" fmla="*/ 14372 w 433695"/>
                <a:gd name="connsiteY12" fmla="*/ 301251 h 507995"/>
                <a:gd name="connsiteX13" fmla="*/ 1672 w 433695"/>
                <a:gd name="connsiteY13" fmla="*/ 237751 h 507995"/>
                <a:gd name="connsiteX14" fmla="*/ 14372 w 433695"/>
                <a:gd name="connsiteY14" fmla="*/ 148851 h 507995"/>
                <a:gd name="connsiteX15" fmla="*/ 192172 w 433695"/>
                <a:gd name="connsiteY15" fmla="*/ 98051 h 507995"/>
                <a:gd name="connsiteX16" fmla="*/ 268372 w 433695"/>
                <a:gd name="connsiteY16" fmla="*/ 136151 h 507995"/>
                <a:gd name="connsiteX17" fmla="*/ 242972 w 433695"/>
                <a:gd name="connsiteY17" fmla="*/ 301251 h 507995"/>
                <a:gd name="connsiteX18" fmla="*/ 433472 w 433695"/>
                <a:gd name="connsiteY18" fmla="*/ 313951 h 507995"/>
                <a:gd name="connsiteX19" fmla="*/ 357272 w 433695"/>
                <a:gd name="connsiteY19" fmla="*/ 148851 h 507995"/>
                <a:gd name="connsiteX20" fmla="*/ 157161 w 433695"/>
                <a:gd name="connsiteY20" fmla="*/ 0 h 507995"/>
                <a:gd name="connsiteX21" fmla="*/ 128672 w 433695"/>
                <a:gd name="connsiteY21" fmla="*/ 174251 h 507995"/>
                <a:gd name="connsiteX22" fmla="*/ 166772 w 433695"/>
                <a:gd name="connsiteY22" fmla="*/ 212351 h 507995"/>
                <a:gd name="connsiteX23" fmla="*/ 230272 w 433695"/>
                <a:gd name="connsiteY23" fmla="*/ 225051 h 507995"/>
                <a:gd name="connsiteX24" fmla="*/ 204872 w 433695"/>
                <a:gd name="connsiteY24" fmla="*/ 263151 h 507995"/>
                <a:gd name="connsiteX25" fmla="*/ 166772 w 433695"/>
                <a:gd name="connsiteY25" fmla="*/ 123451 h 507995"/>
                <a:gd name="connsiteX26" fmla="*/ 331872 w 433695"/>
                <a:gd name="connsiteY26" fmla="*/ 85351 h 507995"/>
                <a:gd name="connsiteX27" fmla="*/ 344572 w 433695"/>
                <a:gd name="connsiteY27" fmla="*/ 313951 h 507995"/>
                <a:gd name="connsiteX28" fmla="*/ 268372 w 433695"/>
                <a:gd name="connsiteY28" fmla="*/ 364751 h 507995"/>
                <a:gd name="connsiteX29" fmla="*/ 128672 w 433695"/>
                <a:gd name="connsiteY29" fmla="*/ 275851 h 507995"/>
                <a:gd name="connsiteX30" fmla="*/ 192172 w 433695"/>
                <a:gd name="connsiteY30" fmla="*/ 199651 h 507995"/>
                <a:gd name="connsiteX31" fmla="*/ 217572 w 433695"/>
                <a:gd name="connsiteY31" fmla="*/ 237751 h 507995"/>
                <a:gd name="connsiteX32" fmla="*/ 230272 w 433695"/>
                <a:gd name="connsiteY32" fmla="*/ 390151 h 507995"/>
                <a:gd name="connsiteX33" fmla="*/ 293772 w 433695"/>
                <a:gd name="connsiteY33" fmla="*/ 428251 h 507995"/>
                <a:gd name="connsiteX34" fmla="*/ 242972 w 433695"/>
                <a:gd name="connsiteY34" fmla="*/ 491751 h 507995"/>
                <a:gd name="connsiteX0" fmla="*/ 128672 w 433695"/>
                <a:gd name="connsiteY0" fmla="*/ 288551 h 507995"/>
                <a:gd name="connsiteX1" fmla="*/ 204872 w 433695"/>
                <a:gd name="connsiteY1" fmla="*/ 237751 h 507995"/>
                <a:gd name="connsiteX2" fmla="*/ 230272 w 433695"/>
                <a:gd name="connsiteY2" fmla="*/ 326651 h 507995"/>
                <a:gd name="connsiteX3" fmla="*/ 179472 w 433695"/>
                <a:gd name="connsiteY3" fmla="*/ 301251 h 507995"/>
                <a:gd name="connsiteX4" fmla="*/ 242972 w 433695"/>
                <a:gd name="connsiteY4" fmla="*/ 326651 h 507995"/>
                <a:gd name="connsiteX5" fmla="*/ 204872 w 433695"/>
                <a:gd name="connsiteY5" fmla="*/ 313951 h 507995"/>
                <a:gd name="connsiteX6" fmla="*/ 179472 w 433695"/>
                <a:gd name="connsiteY6" fmla="*/ 225051 h 507995"/>
                <a:gd name="connsiteX7" fmla="*/ 408072 w 433695"/>
                <a:gd name="connsiteY7" fmla="*/ 263151 h 507995"/>
                <a:gd name="connsiteX8" fmla="*/ 433472 w 433695"/>
                <a:gd name="connsiteY8" fmla="*/ 199651 h 507995"/>
                <a:gd name="connsiteX9" fmla="*/ 268372 w 433695"/>
                <a:gd name="connsiteY9" fmla="*/ 98051 h 507995"/>
                <a:gd name="connsiteX10" fmla="*/ 268372 w 433695"/>
                <a:gd name="connsiteY10" fmla="*/ 326651 h 507995"/>
                <a:gd name="connsiteX11" fmla="*/ 154072 w 433695"/>
                <a:gd name="connsiteY11" fmla="*/ 390151 h 507995"/>
                <a:gd name="connsiteX12" fmla="*/ 14372 w 433695"/>
                <a:gd name="connsiteY12" fmla="*/ 301251 h 507995"/>
                <a:gd name="connsiteX13" fmla="*/ 1672 w 433695"/>
                <a:gd name="connsiteY13" fmla="*/ 237751 h 507995"/>
                <a:gd name="connsiteX14" fmla="*/ 14372 w 433695"/>
                <a:gd name="connsiteY14" fmla="*/ 148851 h 507995"/>
                <a:gd name="connsiteX15" fmla="*/ 192172 w 433695"/>
                <a:gd name="connsiteY15" fmla="*/ 98051 h 507995"/>
                <a:gd name="connsiteX16" fmla="*/ 268372 w 433695"/>
                <a:gd name="connsiteY16" fmla="*/ 136151 h 507995"/>
                <a:gd name="connsiteX17" fmla="*/ 242972 w 433695"/>
                <a:gd name="connsiteY17" fmla="*/ 301251 h 507995"/>
                <a:gd name="connsiteX18" fmla="*/ 433472 w 433695"/>
                <a:gd name="connsiteY18" fmla="*/ 313951 h 507995"/>
                <a:gd name="connsiteX19" fmla="*/ 357272 w 433695"/>
                <a:gd name="connsiteY19" fmla="*/ 148851 h 507995"/>
                <a:gd name="connsiteX20" fmla="*/ 157161 w 433695"/>
                <a:gd name="connsiteY20" fmla="*/ 0 h 507995"/>
                <a:gd name="connsiteX21" fmla="*/ 128672 w 433695"/>
                <a:gd name="connsiteY21" fmla="*/ 174251 h 507995"/>
                <a:gd name="connsiteX22" fmla="*/ 166772 w 433695"/>
                <a:gd name="connsiteY22" fmla="*/ 212351 h 507995"/>
                <a:gd name="connsiteX23" fmla="*/ 230272 w 433695"/>
                <a:gd name="connsiteY23" fmla="*/ 225051 h 507995"/>
                <a:gd name="connsiteX24" fmla="*/ 204872 w 433695"/>
                <a:gd name="connsiteY24" fmla="*/ 263151 h 507995"/>
                <a:gd name="connsiteX25" fmla="*/ 166772 w 433695"/>
                <a:gd name="connsiteY25" fmla="*/ 123451 h 507995"/>
                <a:gd name="connsiteX26" fmla="*/ 331872 w 433695"/>
                <a:gd name="connsiteY26" fmla="*/ 85351 h 507995"/>
                <a:gd name="connsiteX27" fmla="*/ 344572 w 433695"/>
                <a:gd name="connsiteY27" fmla="*/ 313951 h 507995"/>
                <a:gd name="connsiteX28" fmla="*/ 268372 w 433695"/>
                <a:gd name="connsiteY28" fmla="*/ 364751 h 507995"/>
                <a:gd name="connsiteX29" fmla="*/ 128672 w 433695"/>
                <a:gd name="connsiteY29" fmla="*/ 275851 h 507995"/>
                <a:gd name="connsiteX30" fmla="*/ 192172 w 433695"/>
                <a:gd name="connsiteY30" fmla="*/ 199651 h 507995"/>
                <a:gd name="connsiteX31" fmla="*/ 217572 w 433695"/>
                <a:gd name="connsiteY31" fmla="*/ 237751 h 507995"/>
                <a:gd name="connsiteX32" fmla="*/ 230272 w 433695"/>
                <a:gd name="connsiteY32" fmla="*/ 390151 h 507995"/>
                <a:gd name="connsiteX33" fmla="*/ 293772 w 433695"/>
                <a:gd name="connsiteY33" fmla="*/ 428251 h 507995"/>
                <a:gd name="connsiteX34" fmla="*/ 242972 w 433695"/>
                <a:gd name="connsiteY34" fmla="*/ 491751 h 507995"/>
                <a:gd name="connsiteX0" fmla="*/ 128672 w 433695"/>
                <a:gd name="connsiteY0" fmla="*/ 303070 h 522514"/>
                <a:gd name="connsiteX1" fmla="*/ 204872 w 433695"/>
                <a:gd name="connsiteY1" fmla="*/ 252270 h 522514"/>
                <a:gd name="connsiteX2" fmla="*/ 230272 w 433695"/>
                <a:gd name="connsiteY2" fmla="*/ 341170 h 522514"/>
                <a:gd name="connsiteX3" fmla="*/ 179472 w 433695"/>
                <a:gd name="connsiteY3" fmla="*/ 315770 h 522514"/>
                <a:gd name="connsiteX4" fmla="*/ 242972 w 433695"/>
                <a:gd name="connsiteY4" fmla="*/ 341170 h 522514"/>
                <a:gd name="connsiteX5" fmla="*/ 204872 w 433695"/>
                <a:gd name="connsiteY5" fmla="*/ 328470 h 522514"/>
                <a:gd name="connsiteX6" fmla="*/ 179472 w 433695"/>
                <a:gd name="connsiteY6" fmla="*/ 239570 h 522514"/>
                <a:gd name="connsiteX7" fmla="*/ 408072 w 433695"/>
                <a:gd name="connsiteY7" fmla="*/ 277670 h 522514"/>
                <a:gd name="connsiteX8" fmla="*/ 433472 w 433695"/>
                <a:gd name="connsiteY8" fmla="*/ 214170 h 522514"/>
                <a:gd name="connsiteX9" fmla="*/ 268372 w 433695"/>
                <a:gd name="connsiteY9" fmla="*/ 112570 h 522514"/>
                <a:gd name="connsiteX10" fmla="*/ 268372 w 433695"/>
                <a:gd name="connsiteY10" fmla="*/ 341170 h 522514"/>
                <a:gd name="connsiteX11" fmla="*/ 154072 w 433695"/>
                <a:gd name="connsiteY11" fmla="*/ 404670 h 522514"/>
                <a:gd name="connsiteX12" fmla="*/ 14372 w 433695"/>
                <a:gd name="connsiteY12" fmla="*/ 315770 h 522514"/>
                <a:gd name="connsiteX13" fmla="*/ 1672 w 433695"/>
                <a:gd name="connsiteY13" fmla="*/ 252270 h 522514"/>
                <a:gd name="connsiteX14" fmla="*/ 14372 w 433695"/>
                <a:gd name="connsiteY14" fmla="*/ 163370 h 522514"/>
                <a:gd name="connsiteX15" fmla="*/ 192172 w 433695"/>
                <a:gd name="connsiteY15" fmla="*/ 112570 h 522514"/>
                <a:gd name="connsiteX16" fmla="*/ 268372 w 433695"/>
                <a:gd name="connsiteY16" fmla="*/ 150670 h 522514"/>
                <a:gd name="connsiteX17" fmla="*/ 242972 w 433695"/>
                <a:gd name="connsiteY17" fmla="*/ 315770 h 522514"/>
                <a:gd name="connsiteX18" fmla="*/ 433472 w 433695"/>
                <a:gd name="connsiteY18" fmla="*/ 328470 h 522514"/>
                <a:gd name="connsiteX19" fmla="*/ 357272 w 433695"/>
                <a:gd name="connsiteY19" fmla="*/ 163370 h 522514"/>
                <a:gd name="connsiteX20" fmla="*/ 157161 w 433695"/>
                <a:gd name="connsiteY20" fmla="*/ 14519 h 522514"/>
                <a:gd name="connsiteX21" fmla="*/ 128672 w 433695"/>
                <a:gd name="connsiteY21" fmla="*/ 188770 h 522514"/>
                <a:gd name="connsiteX22" fmla="*/ 166772 w 433695"/>
                <a:gd name="connsiteY22" fmla="*/ 226870 h 522514"/>
                <a:gd name="connsiteX23" fmla="*/ 230272 w 433695"/>
                <a:gd name="connsiteY23" fmla="*/ 239570 h 522514"/>
                <a:gd name="connsiteX24" fmla="*/ 204872 w 433695"/>
                <a:gd name="connsiteY24" fmla="*/ 277670 h 522514"/>
                <a:gd name="connsiteX25" fmla="*/ 166772 w 433695"/>
                <a:gd name="connsiteY25" fmla="*/ 137970 h 522514"/>
                <a:gd name="connsiteX26" fmla="*/ 331872 w 433695"/>
                <a:gd name="connsiteY26" fmla="*/ 99870 h 522514"/>
                <a:gd name="connsiteX27" fmla="*/ 344572 w 433695"/>
                <a:gd name="connsiteY27" fmla="*/ 328470 h 522514"/>
                <a:gd name="connsiteX28" fmla="*/ 268372 w 433695"/>
                <a:gd name="connsiteY28" fmla="*/ 379270 h 522514"/>
                <a:gd name="connsiteX29" fmla="*/ 128672 w 433695"/>
                <a:gd name="connsiteY29" fmla="*/ 290370 h 522514"/>
                <a:gd name="connsiteX30" fmla="*/ 192172 w 433695"/>
                <a:gd name="connsiteY30" fmla="*/ 214170 h 522514"/>
                <a:gd name="connsiteX31" fmla="*/ 217572 w 433695"/>
                <a:gd name="connsiteY31" fmla="*/ 252270 h 522514"/>
                <a:gd name="connsiteX32" fmla="*/ 230272 w 433695"/>
                <a:gd name="connsiteY32" fmla="*/ 404670 h 522514"/>
                <a:gd name="connsiteX33" fmla="*/ 293772 w 433695"/>
                <a:gd name="connsiteY33" fmla="*/ 442770 h 522514"/>
                <a:gd name="connsiteX34" fmla="*/ 242972 w 433695"/>
                <a:gd name="connsiteY34" fmla="*/ 506270 h 522514"/>
                <a:gd name="connsiteX0" fmla="*/ 128672 w 433695"/>
                <a:gd name="connsiteY0" fmla="*/ 276139 h 495583"/>
                <a:gd name="connsiteX1" fmla="*/ 204872 w 433695"/>
                <a:gd name="connsiteY1" fmla="*/ 225339 h 495583"/>
                <a:gd name="connsiteX2" fmla="*/ 230272 w 433695"/>
                <a:gd name="connsiteY2" fmla="*/ 314239 h 495583"/>
                <a:gd name="connsiteX3" fmla="*/ 179472 w 433695"/>
                <a:gd name="connsiteY3" fmla="*/ 288839 h 495583"/>
                <a:gd name="connsiteX4" fmla="*/ 242972 w 433695"/>
                <a:gd name="connsiteY4" fmla="*/ 314239 h 495583"/>
                <a:gd name="connsiteX5" fmla="*/ 204872 w 433695"/>
                <a:gd name="connsiteY5" fmla="*/ 301539 h 495583"/>
                <a:gd name="connsiteX6" fmla="*/ 179472 w 433695"/>
                <a:gd name="connsiteY6" fmla="*/ 212639 h 495583"/>
                <a:gd name="connsiteX7" fmla="*/ 408072 w 433695"/>
                <a:gd name="connsiteY7" fmla="*/ 250739 h 495583"/>
                <a:gd name="connsiteX8" fmla="*/ 433472 w 433695"/>
                <a:gd name="connsiteY8" fmla="*/ 187239 h 495583"/>
                <a:gd name="connsiteX9" fmla="*/ 268372 w 433695"/>
                <a:gd name="connsiteY9" fmla="*/ 85639 h 495583"/>
                <a:gd name="connsiteX10" fmla="*/ 268372 w 433695"/>
                <a:gd name="connsiteY10" fmla="*/ 314239 h 495583"/>
                <a:gd name="connsiteX11" fmla="*/ 154072 w 433695"/>
                <a:gd name="connsiteY11" fmla="*/ 377739 h 495583"/>
                <a:gd name="connsiteX12" fmla="*/ 14372 w 433695"/>
                <a:gd name="connsiteY12" fmla="*/ 288839 h 495583"/>
                <a:gd name="connsiteX13" fmla="*/ 1672 w 433695"/>
                <a:gd name="connsiteY13" fmla="*/ 225339 h 495583"/>
                <a:gd name="connsiteX14" fmla="*/ 14372 w 433695"/>
                <a:gd name="connsiteY14" fmla="*/ 136439 h 495583"/>
                <a:gd name="connsiteX15" fmla="*/ 192172 w 433695"/>
                <a:gd name="connsiteY15" fmla="*/ 85639 h 495583"/>
                <a:gd name="connsiteX16" fmla="*/ 268372 w 433695"/>
                <a:gd name="connsiteY16" fmla="*/ 123739 h 495583"/>
                <a:gd name="connsiteX17" fmla="*/ 242972 w 433695"/>
                <a:gd name="connsiteY17" fmla="*/ 288839 h 495583"/>
                <a:gd name="connsiteX18" fmla="*/ 433472 w 433695"/>
                <a:gd name="connsiteY18" fmla="*/ 301539 h 495583"/>
                <a:gd name="connsiteX19" fmla="*/ 357272 w 433695"/>
                <a:gd name="connsiteY19" fmla="*/ 136439 h 495583"/>
                <a:gd name="connsiteX20" fmla="*/ 134734 w 433695"/>
                <a:gd name="connsiteY20" fmla="*/ 16421 h 495583"/>
                <a:gd name="connsiteX21" fmla="*/ 128672 w 433695"/>
                <a:gd name="connsiteY21" fmla="*/ 161839 h 495583"/>
                <a:gd name="connsiteX22" fmla="*/ 166772 w 433695"/>
                <a:gd name="connsiteY22" fmla="*/ 199939 h 495583"/>
                <a:gd name="connsiteX23" fmla="*/ 230272 w 433695"/>
                <a:gd name="connsiteY23" fmla="*/ 212639 h 495583"/>
                <a:gd name="connsiteX24" fmla="*/ 204872 w 433695"/>
                <a:gd name="connsiteY24" fmla="*/ 250739 h 495583"/>
                <a:gd name="connsiteX25" fmla="*/ 166772 w 433695"/>
                <a:gd name="connsiteY25" fmla="*/ 111039 h 495583"/>
                <a:gd name="connsiteX26" fmla="*/ 331872 w 433695"/>
                <a:gd name="connsiteY26" fmla="*/ 72939 h 495583"/>
                <a:gd name="connsiteX27" fmla="*/ 344572 w 433695"/>
                <a:gd name="connsiteY27" fmla="*/ 301539 h 495583"/>
                <a:gd name="connsiteX28" fmla="*/ 268372 w 433695"/>
                <a:gd name="connsiteY28" fmla="*/ 352339 h 495583"/>
                <a:gd name="connsiteX29" fmla="*/ 128672 w 433695"/>
                <a:gd name="connsiteY29" fmla="*/ 263439 h 495583"/>
                <a:gd name="connsiteX30" fmla="*/ 192172 w 433695"/>
                <a:gd name="connsiteY30" fmla="*/ 187239 h 495583"/>
                <a:gd name="connsiteX31" fmla="*/ 217572 w 433695"/>
                <a:gd name="connsiteY31" fmla="*/ 225339 h 495583"/>
                <a:gd name="connsiteX32" fmla="*/ 230272 w 433695"/>
                <a:gd name="connsiteY32" fmla="*/ 377739 h 495583"/>
                <a:gd name="connsiteX33" fmla="*/ 293772 w 433695"/>
                <a:gd name="connsiteY33" fmla="*/ 415839 h 495583"/>
                <a:gd name="connsiteX34" fmla="*/ 242972 w 433695"/>
                <a:gd name="connsiteY34" fmla="*/ 479339 h 495583"/>
                <a:gd name="connsiteX0" fmla="*/ 128672 w 433695"/>
                <a:gd name="connsiteY0" fmla="*/ 285062 h 504506"/>
                <a:gd name="connsiteX1" fmla="*/ 204872 w 433695"/>
                <a:gd name="connsiteY1" fmla="*/ 234262 h 504506"/>
                <a:gd name="connsiteX2" fmla="*/ 230272 w 433695"/>
                <a:gd name="connsiteY2" fmla="*/ 323162 h 504506"/>
                <a:gd name="connsiteX3" fmla="*/ 179472 w 433695"/>
                <a:gd name="connsiteY3" fmla="*/ 297762 h 504506"/>
                <a:gd name="connsiteX4" fmla="*/ 242972 w 433695"/>
                <a:gd name="connsiteY4" fmla="*/ 323162 h 504506"/>
                <a:gd name="connsiteX5" fmla="*/ 204872 w 433695"/>
                <a:gd name="connsiteY5" fmla="*/ 310462 h 504506"/>
                <a:gd name="connsiteX6" fmla="*/ 179472 w 433695"/>
                <a:gd name="connsiteY6" fmla="*/ 221562 h 504506"/>
                <a:gd name="connsiteX7" fmla="*/ 408072 w 433695"/>
                <a:gd name="connsiteY7" fmla="*/ 259662 h 504506"/>
                <a:gd name="connsiteX8" fmla="*/ 433472 w 433695"/>
                <a:gd name="connsiteY8" fmla="*/ 196162 h 504506"/>
                <a:gd name="connsiteX9" fmla="*/ 268372 w 433695"/>
                <a:gd name="connsiteY9" fmla="*/ 94562 h 504506"/>
                <a:gd name="connsiteX10" fmla="*/ 268372 w 433695"/>
                <a:gd name="connsiteY10" fmla="*/ 323162 h 504506"/>
                <a:gd name="connsiteX11" fmla="*/ 154072 w 433695"/>
                <a:gd name="connsiteY11" fmla="*/ 386662 h 504506"/>
                <a:gd name="connsiteX12" fmla="*/ 14372 w 433695"/>
                <a:gd name="connsiteY12" fmla="*/ 297762 h 504506"/>
                <a:gd name="connsiteX13" fmla="*/ 1672 w 433695"/>
                <a:gd name="connsiteY13" fmla="*/ 234262 h 504506"/>
                <a:gd name="connsiteX14" fmla="*/ 14372 w 433695"/>
                <a:gd name="connsiteY14" fmla="*/ 145362 h 504506"/>
                <a:gd name="connsiteX15" fmla="*/ 192172 w 433695"/>
                <a:gd name="connsiteY15" fmla="*/ 94562 h 504506"/>
                <a:gd name="connsiteX16" fmla="*/ 268372 w 433695"/>
                <a:gd name="connsiteY16" fmla="*/ 132662 h 504506"/>
                <a:gd name="connsiteX17" fmla="*/ 242972 w 433695"/>
                <a:gd name="connsiteY17" fmla="*/ 297762 h 504506"/>
                <a:gd name="connsiteX18" fmla="*/ 433472 w 433695"/>
                <a:gd name="connsiteY18" fmla="*/ 310462 h 504506"/>
                <a:gd name="connsiteX19" fmla="*/ 357272 w 433695"/>
                <a:gd name="connsiteY19" fmla="*/ 145362 h 504506"/>
                <a:gd name="connsiteX20" fmla="*/ 182790 w 433695"/>
                <a:gd name="connsiteY20" fmla="*/ 15734 h 504506"/>
                <a:gd name="connsiteX21" fmla="*/ 128672 w 433695"/>
                <a:gd name="connsiteY21" fmla="*/ 170762 h 504506"/>
                <a:gd name="connsiteX22" fmla="*/ 166772 w 433695"/>
                <a:gd name="connsiteY22" fmla="*/ 208862 h 504506"/>
                <a:gd name="connsiteX23" fmla="*/ 230272 w 433695"/>
                <a:gd name="connsiteY23" fmla="*/ 221562 h 504506"/>
                <a:gd name="connsiteX24" fmla="*/ 204872 w 433695"/>
                <a:gd name="connsiteY24" fmla="*/ 259662 h 504506"/>
                <a:gd name="connsiteX25" fmla="*/ 166772 w 433695"/>
                <a:gd name="connsiteY25" fmla="*/ 119962 h 504506"/>
                <a:gd name="connsiteX26" fmla="*/ 331872 w 433695"/>
                <a:gd name="connsiteY26" fmla="*/ 81862 h 504506"/>
                <a:gd name="connsiteX27" fmla="*/ 344572 w 433695"/>
                <a:gd name="connsiteY27" fmla="*/ 310462 h 504506"/>
                <a:gd name="connsiteX28" fmla="*/ 268372 w 433695"/>
                <a:gd name="connsiteY28" fmla="*/ 361262 h 504506"/>
                <a:gd name="connsiteX29" fmla="*/ 128672 w 433695"/>
                <a:gd name="connsiteY29" fmla="*/ 272362 h 504506"/>
                <a:gd name="connsiteX30" fmla="*/ 192172 w 433695"/>
                <a:gd name="connsiteY30" fmla="*/ 196162 h 504506"/>
                <a:gd name="connsiteX31" fmla="*/ 217572 w 433695"/>
                <a:gd name="connsiteY31" fmla="*/ 234262 h 504506"/>
                <a:gd name="connsiteX32" fmla="*/ 230272 w 433695"/>
                <a:gd name="connsiteY32" fmla="*/ 386662 h 504506"/>
                <a:gd name="connsiteX33" fmla="*/ 293772 w 433695"/>
                <a:gd name="connsiteY33" fmla="*/ 424762 h 504506"/>
                <a:gd name="connsiteX34" fmla="*/ 242972 w 433695"/>
                <a:gd name="connsiteY34" fmla="*/ 488262 h 5045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433695" h="504506">
                  <a:moveTo>
                    <a:pt x="128672" y="285062"/>
                  </a:moveTo>
                  <a:cubicBezTo>
                    <a:pt x="154072" y="268129"/>
                    <a:pt x="176289" y="223543"/>
                    <a:pt x="204872" y="234262"/>
                  </a:cubicBezTo>
                  <a:cubicBezTo>
                    <a:pt x="233729" y="245083"/>
                    <a:pt x="241718" y="294547"/>
                    <a:pt x="230272" y="323162"/>
                  </a:cubicBezTo>
                  <a:cubicBezTo>
                    <a:pt x="223241" y="340740"/>
                    <a:pt x="160540" y="297762"/>
                    <a:pt x="179472" y="297762"/>
                  </a:cubicBezTo>
                  <a:cubicBezTo>
                    <a:pt x="202269" y="297762"/>
                    <a:pt x="222582" y="312967"/>
                    <a:pt x="242972" y="323162"/>
                  </a:cubicBezTo>
                  <a:cubicBezTo>
                    <a:pt x="254946" y="329149"/>
                    <a:pt x="217572" y="314695"/>
                    <a:pt x="204872" y="310462"/>
                  </a:cubicBezTo>
                  <a:cubicBezTo>
                    <a:pt x="196405" y="280829"/>
                    <a:pt x="156072" y="241619"/>
                    <a:pt x="179472" y="221562"/>
                  </a:cubicBezTo>
                  <a:cubicBezTo>
                    <a:pt x="195231" y="208054"/>
                    <a:pt x="396171" y="257017"/>
                    <a:pt x="408072" y="259662"/>
                  </a:cubicBezTo>
                  <a:cubicBezTo>
                    <a:pt x="416539" y="238495"/>
                    <a:pt x="435990" y="218820"/>
                    <a:pt x="433472" y="196162"/>
                  </a:cubicBezTo>
                  <a:cubicBezTo>
                    <a:pt x="426368" y="132228"/>
                    <a:pt x="289329" y="102945"/>
                    <a:pt x="268372" y="94562"/>
                  </a:cubicBezTo>
                  <a:cubicBezTo>
                    <a:pt x="26439" y="245770"/>
                    <a:pt x="284239" y="37550"/>
                    <a:pt x="268372" y="323162"/>
                  </a:cubicBezTo>
                  <a:cubicBezTo>
                    <a:pt x="265954" y="366680"/>
                    <a:pt x="192172" y="365495"/>
                    <a:pt x="154072" y="386662"/>
                  </a:cubicBezTo>
                  <a:cubicBezTo>
                    <a:pt x="107505" y="357029"/>
                    <a:pt x="53401" y="336791"/>
                    <a:pt x="14372" y="297762"/>
                  </a:cubicBezTo>
                  <a:cubicBezTo>
                    <a:pt x="-892" y="282498"/>
                    <a:pt x="1672" y="255848"/>
                    <a:pt x="1672" y="234262"/>
                  </a:cubicBezTo>
                  <a:cubicBezTo>
                    <a:pt x="1672" y="204328"/>
                    <a:pt x="-6795" y="166529"/>
                    <a:pt x="14372" y="145362"/>
                  </a:cubicBezTo>
                  <a:cubicBezTo>
                    <a:pt x="36835" y="122899"/>
                    <a:pt x="149659" y="103065"/>
                    <a:pt x="192172" y="94562"/>
                  </a:cubicBezTo>
                  <a:cubicBezTo>
                    <a:pt x="217572" y="107262"/>
                    <a:pt x="261484" y="105112"/>
                    <a:pt x="268372" y="132662"/>
                  </a:cubicBezTo>
                  <a:cubicBezTo>
                    <a:pt x="281877" y="186680"/>
                    <a:pt x="205084" y="256959"/>
                    <a:pt x="242972" y="297762"/>
                  </a:cubicBezTo>
                  <a:cubicBezTo>
                    <a:pt x="286277" y="344398"/>
                    <a:pt x="369972" y="306229"/>
                    <a:pt x="433472" y="310462"/>
                  </a:cubicBezTo>
                  <a:cubicBezTo>
                    <a:pt x="408072" y="255429"/>
                    <a:pt x="399052" y="194483"/>
                    <a:pt x="357272" y="145362"/>
                  </a:cubicBezTo>
                  <a:cubicBezTo>
                    <a:pt x="315492" y="96241"/>
                    <a:pt x="341185" y="-47322"/>
                    <a:pt x="182790" y="15734"/>
                  </a:cubicBezTo>
                  <a:cubicBezTo>
                    <a:pt x="68730" y="53168"/>
                    <a:pt x="131342" y="138574"/>
                    <a:pt x="128672" y="170762"/>
                  </a:cubicBezTo>
                  <a:cubicBezTo>
                    <a:pt x="126002" y="202950"/>
                    <a:pt x="150708" y="200830"/>
                    <a:pt x="166772" y="208862"/>
                  </a:cubicBezTo>
                  <a:cubicBezTo>
                    <a:pt x="186079" y="218515"/>
                    <a:pt x="209105" y="217329"/>
                    <a:pt x="230272" y="221562"/>
                  </a:cubicBezTo>
                  <a:cubicBezTo>
                    <a:pt x="221805" y="234262"/>
                    <a:pt x="220136" y="259662"/>
                    <a:pt x="204872" y="259662"/>
                  </a:cubicBezTo>
                  <a:cubicBezTo>
                    <a:pt x="139482" y="259662"/>
                    <a:pt x="130946" y="148111"/>
                    <a:pt x="166772" y="119962"/>
                  </a:cubicBezTo>
                  <a:cubicBezTo>
                    <a:pt x="211183" y="85068"/>
                    <a:pt x="276839" y="94562"/>
                    <a:pt x="331872" y="81862"/>
                  </a:cubicBezTo>
                  <a:cubicBezTo>
                    <a:pt x="420534" y="148358"/>
                    <a:pt x="429484" y="131202"/>
                    <a:pt x="344572" y="310462"/>
                  </a:cubicBezTo>
                  <a:cubicBezTo>
                    <a:pt x="331504" y="338050"/>
                    <a:pt x="268372" y="361262"/>
                    <a:pt x="268372" y="361262"/>
                  </a:cubicBezTo>
                  <a:cubicBezTo>
                    <a:pt x="222735" y="354742"/>
                    <a:pt x="121139" y="362763"/>
                    <a:pt x="128672" y="272362"/>
                  </a:cubicBezTo>
                  <a:cubicBezTo>
                    <a:pt x="131418" y="239413"/>
                    <a:pt x="171005" y="221562"/>
                    <a:pt x="192172" y="196162"/>
                  </a:cubicBezTo>
                  <a:cubicBezTo>
                    <a:pt x="200639" y="208862"/>
                    <a:pt x="214579" y="219295"/>
                    <a:pt x="217572" y="234262"/>
                  </a:cubicBezTo>
                  <a:cubicBezTo>
                    <a:pt x="227569" y="284248"/>
                    <a:pt x="211340" y="339332"/>
                    <a:pt x="230272" y="386662"/>
                  </a:cubicBezTo>
                  <a:cubicBezTo>
                    <a:pt x="239440" y="409581"/>
                    <a:pt x="272605" y="412062"/>
                    <a:pt x="293772" y="424762"/>
                  </a:cubicBezTo>
                  <a:cubicBezTo>
                    <a:pt x="252995" y="506317"/>
                    <a:pt x="275752" y="521042"/>
                    <a:pt x="242972" y="488262"/>
                  </a:cubicBez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2128" name="テキスト ボックス 2127">
            <a:extLst>
              <a:ext uri="{FF2B5EF4-FFF2-40B4-BE49-F238E27FC236}">
                <a16:creationId xmlns:a16="http://schemas.microsoft.com/office/drawing/2014/main" id="{1C941CBE-C6FF-ADD4-53BD-DFBD3F8E7B05}"/>
              </a:ext>
            </a:extLst>
          </p:cNvPr>
          <p:cNvSpPr txBox="1"/>
          <p:nvPr/>
        </p:nvSpPr>
        <p:spPr>
          <a:xfrm>
            <a:off x="340397" y="6422344"/>
            <a:ext cx="6872876" cy="388568"/>
          </a:xfrm>
          <a:prstGeom prst="rect">
            <a:avLst/>
          </a:prstGeom>
          <a:noFill/>
        </p:spPr>
        <p:txBody>
          <a:bodyPr wrap="square" lIns="91440" tIns="45720" rIns="91440" bIns="45720" rtlCol="0" anchor="t">
            <a:spAutoFit/>
          </a:bodyPr>
          <a:lstStyle/>
          <a:p>
            <a:pPr algn="ctr">
              <a:lnSpc>
                <a:spcPct val="150000"/>
              </a:lnSpc>
            </a:pPr>
            <a:r>
              <a:rPr lang="ja-JP" altLang="en-US" sz="1400" b="1" dirty="0"/>
              <a:t>“音”に注目してより快適な環境に！おすすめリフォームアイディア</a:t>
            </a:r>
            <a:endParaRPr lang="en-US" altLang="ja-JP" sz="1400" b="1" dirty="0"/>
          </a:p>
        </p:txBody>
      </p:sp>
      <p:pic>
        <p:nvPicPr>
          <p:cNvPr id="8" name="図 7">
            <a:extLst>
              <a:ext uri="{FF2B5EF4-FFF2-40B4-BE49-F238E27FC236}">
                <a16:creationId xmlns:a16="http://schemas.microsoft.com/office/drawing/2014/main" id="{0081ED97-45E0-7527-3B35-F8589AC1566C}"/>
              </a:ext>
            </a:extLst>
          </p:cNvPr>
          <p:cNvPicPr>
            <a:picLocks noChangeAspect="1"/>
          </p:cNvPicPr>
          <p:nvPr/>
        </p:nvPicPr>
        <p:blipFill>
          <a:blip r:embed="rId3"/>
          <a:stretch>
            <a:fillRect/>
          </a:stretch>
        </p:blipFill>
        <p:spPr>
          <a:xfrm>
            <a:off x="4960207" y="4438036"/>
            <a:ext cx="2200847" cy="1444877"/>
          </a:xfrm>
          <a:prstGeom prst="rect">
            <a:avLst/>
          </a:prstGeom>
        </p:spPr>
      </p:pic>
      <p:pic>
        <p:nvPicPr>
          <p:cNvPr id="14" name="図 13">
            <a:extLst>
              <a:ext uri="{FF2B5EF4-FFF2-40B4-BE49-F238E27FC236}">
                <a16:creationId xmlns:a16="http://schemas.microsoft.com/office/drawing/2014/main" id="{D8065A2C-D9E8-0F4D-CA9B-B69B0AD5D2CB}"/>
              </a:ext>
            </a:extLst>
          </p:cNvPr>
          <p:cNvPicPr>
            <a:picLocks noChangeAspect="1"/>
          </p:cNvPicPr>
          <p:nvPr/>
        </p:nvPicPr>
        <p:blipFill>
          <a:blip r:embed="rId4"/>
          <a:stretch>
            <a:fillRect/>
          </a:stretch>
        </p:blipFill>
        <p:spPr>
          <a:xfrm>
            <a:off x="2679413" y="4410746"/>
            <a:ext cx="2200847" cy="1475360"/>
          </a:xfrm>
          <a:prstGeom prst="rect">
            <a:avLst/>
          </a:prstGeom>
        </p:spPr>
      </p:pic>
      <p:pic>
        <p:nvPicPr>
          <p:cNvPr id="20" name="図 19">
            <a:extLst>
              <a:ext uri="{FF2B5EF4-FFF2-40B4-BE49-F238E27FC236}">
                <a16:creationId xmlns:a16="http://schemas.microsoft.com/office/drawing/2014/main" id="{8DF417AE-2D2D-9920-FB9C-8410E94B246D}"/>
              </a:ext>
            </a:extLst>
          </p:cNvPr>
          <p:cNvPicPr>
            <a:picLocks noChangeAspect="1"/>
          </p:cNvPicPr>
          <p:nvPr/>
        </p:nvPicPr>
        <p:blipFill>
          <a:blip r:embed="rId5"/>
          <a:stretch>
            <a:fillRect/>
          </a:stretch>
        </p:blipFill>
        <p:spPr>
          <a:xfrm>
            <a:off x="387869" y="4438036"/>
            <a:ext cx="2280102" cy="1450974"/>
          </a:xfrm>
          <a:prstGeom prst="rect">
            <a:avLst/>
          </a:prstGeom>
        </p:spPr>
      </p:pic>
      <p:pic>
        <p:nvPicPr>
          <p:cNvPr id="34" name="図 33">
            <a:extLst>
              <a:ext uri="{FF2B5EF4-FFF2-40B4-BE49-F238E27FC236}">
                <a16:creationId xmlns:a16="http://schemas.microsoft.com/office/drawing/2014/main" id="{FC98EE70-4F01-C384-FC7F-415FDF2A140B}"/>
              </a:ext>
            </a:extLst>
          </p:cNvPr>
          <p:cNvPicPr>
            <a:picLocks noChangeAspect="1"/>
          </p:cNvPicPr>
          <p:nvPr/>
        </p:nvPicPr>
        <p:blipFill>
          <a:blip r:embed="rId6"/>
          <a:stretch>
            <a:fillRect/>
          </a:stretch>
        </p:blipFill>
        <p:spPr>
          <a:xfrm>
            <a:off x="382408" y="6817171"/>
            <a:ext cx="2206943" cy="1408298"/>
          </a:xfrm>
          <a:prstGeom prst="rect">
            <a:avLst/>
          </a:prstGeom>
        </p:spPr>
      </p:pic>
      <p:pic>
        <p:nvPicPr>
          <p:cNvPr id="45" name="図 44">
            <a:extLst>
              <a:ext uri="{FF2B5EF4-FFF2-40B4-BE49-F238E27FC236}">
                <a16:creationId xmlns:a16="http://schemas.microsoft.com/office/drawing/2014/main" id="{2EF67307-B8F3-11B7-8417-916296B31B7E}"/>
              </a:ext>
            </a:extLst>
          </p:cNvPr>
          <p:cNvPicPr>
            <a:picLocks noChangeAspect="1"/>
          </p:cNvPicPr>
          <p:nvPr/>
        </p:nvPicPr>
        <p:blipFill>
          <a:blip r:embed="rId7"/>
          <a:stretch>
            <a:fillRect/>
          </a:stretch>
        </p:blipFill>
        <p:spPr>
          <a:xfrm>
            <a:off x="2679413" y="6812199"/>
            <a:ext cx="2200847" cy="1408298"/>
          </a:xfrm>
          <a:prstGeom prst="rect">
            <a:avLst/>
          </a:prstGeom>
        </p:spPr>
      </p:pic>
      <p:pic>
        <p:nvPicPr>
          <p:cNvPr id="52" name="図 51">
            <a:extLst>
              <a:ext uri="{FF2B5EF4-FFF2-40B4-BE49-F238E27FC236}">
                <a16:creationId xmlns:a16="http://schemas.microsoft.com/office/drawing/2014/main" id="{F432BBCA-0A5F-204E-4F46-F41F69D27EEC}"/>
              </a:ext>
            </a:extLst>
          </p:cNvPr>
          <p:cNvPicPr>
            <a:picLocks noChangeAspect="1"/>
          </p:cNvPicPr>
          <p:nvPr/>
        </p:nvPicPr>
        <p:blipFill>
          <a:blip r:embed="rId8"/>
          <a:stretch>
            <a:fillRect/>
          </a:stretch>
        </p:blipFill>
        <p:spPr>
          <a:xfrm>
            <a:off x="4964227" y="6817171"/>
            <a:ext cx="2213040" cy="1414395"/>
          </a:xfrm>
          <a:prstGeom prst="rect">
            <a:avLst/>
          </a:prstGeom>
        </p:spPr>
      </p:pic>
    </p:spTree>
    <p:extLst>
      <p:ext uri="{BB962C8B-B14F-4D97-AF65-F5344CB8AC3E}">
        <p14:creationId xmlns:p14="http://schemas.microsoft.com/office/powerpoint/2010/main" val="21895918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正方形/長方形 39">
            <a:extLst>
              <a:ext uri="{FF2B5EF4-FFF2-40B4-BE49-F238E27FC236}">
                <a16:creationId xmlns:a16="http://schemas.microsoft.com/office/drawing/2014/main" id="{C79F7CAF-254E-2FEE-841F-D2100A2979B5}"/>
              </a:ext>
            </a:extLst>
          </p:cNvPr>
          <p:cNvSpPr/>
          <p:nvPr/>
        </p:nvSpPr>
        <p:spPr>
          <a:xfrm>
            <a:off x="0" y="3344"/>
            <a:ext cx="7559675" cy="994287"/>
          </a:xfrm>
          <a:prstGeom prst="rect">
            <a:avLst/>
          </a:prstGeom>
          <a:solidFill>
            <a:srgbClr val="FFF2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 name="テキスト ボックス 1">
            <a:extLst>
              <a:ext uri="{FF2B5EF4-FFF2-40B4-BE49-F238E27FC236}">
                <a16:creationId xmlns:a16="http://schemas.microsoft.com/office/drawing/2014/main" id="{D235C0B3-6B5D-88DF-6417-9573674FE57F}"/>
              </a:ext>
            </a:extLst>
          </p:cNvPr>
          <p:cNvSpPr txBox="1"/>
          <p:nvPr/>
        </p:nvSpPr>
        <p:spPr>
          <a:xfrm>
            <a:off x="413162" y="37354"/>
            <a:ext cx="6728708" cy="891270"/>
          </a:xfrm>
          <a:prstGeom prst="rect">
            <a:avLst/>
          </a:prstGeom>
          <a:noFill/>
        </p:spPr>
        <p:txBody>
          <a:bodyPr wrap="square" rtlCol="0">
            <a:spAutoFit/>
          </a:bodyPr>
          <a:lstStyle/>
          <a:p>
            <a:pPr algn="ctr">
              <a:lnSpc>
                <a:spcPts val="3200"/>
              </a:lnSpc>
            </a:pPr>
            <a:r>
              <a:rPr lang="ja-JP" altLang="en-US" sz="1400" b="1" dirty="0"/>
              <a:t>“音”に配慮した空間づくりで、住まいをアップグレード</a:t>
            </a:r>
            <a:endParaRPr lang="en-US" altLang="ja-JP" sz="1400" b="1" dirty="0"/>
          </a:p>
          <a:p>
            <a:pPr algn="ctr">
              <a:lnSpc>
                <a:spcPts val="3200"/>
              </a:lnSpc>
            </a:pPr>
            <a:r>
              <a:rPr lang="ja-JP" altLang="en-US" sz="2200" b="1" dirty="0"/>
              <a:t>お部屋の“音”対策におすすめの商品をご紹介</a:t>
            </a:r>
            <a:endParaRPr lang="en-US" altLang="ja-JP" sz="2200" b="1" dirty="0"/>
          </a:p>
        </p:txBody>
      </p:sp>
      <p:sp>
        <p:nvSpPr>
          <p:cNvPr id="9" name="正方形/長方形 8">
            <a:extLst>
              <a:ext uri="{FF2B5EF4-FFF2-40B4-BE49-F238E27FC236}">
                <a16:creationId xmlns:a16="http://schemas.microsoft.com/office/drawing/2014/main" id="{C4CDA066-2D6F-2C16-E19D-E6017F326285}"/>
              </a:ext>
            </a:extLst>
          </p:cNvPr>
          <p:cNvSpPr/>
          <p:nvPr/>
        </p:nvSpPr>
        <p:spPr>
          <a:xfrm>
            <a:off x="413161" y="7820760"/>
            <a:ext cx="6728709" cy="2337644"/>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algn="ctr"/>
            <a:endParaRPr kumimoji="1" lang="ja-JP" altLang="en-US"/>
          </a:p>
        </p:txBody>
      </p:sp>
      <p:grpSp>
        <p:nvGrpSpPr>
          <p:cNvPr id="12" name="グループ化 11">
            <a:extLst>
              <a:ext uri="{FF2B5EF4-FFF2-40B4-BE49-F238E27FC236}">
                <a16:creationId xmlns:a16="http://schemas.microsoft.com/office/drawing/2014/main" id="{5337ABE8-260A-3AC9-6B82-C88EEE7669F0}"/>
              </a:ext>
            </a:extLst>
          </p:cNvPr>
          <p:cNvGrpSpPr/>
          <p:nvPr/>
        </p:nvGrpSpPr>
        <p:grpSpPr>
          <a:xfrm>
            <a:off x="394909" y="7853409"/>
            <a:ext cx="6765213" cy="456300"/>
            <a:chOff x="409576" y="7957767"/>
            <a:chExt cx="6765213" cy="456300"/>
          </a:xfrm>
        </p:grpSpPr>
        <p:sp>
          <p:nvSpPr>
            <p:cNvPr id="1150" name="角丸四角形 4">
              <a:extLst>
                <a:ext uri="{FF2B5EF4-FFF2-40B4-BE49-F238E27FC236}">
                  <a16:creationId xmlns:a16="http://schemas.microsoft.com/office/drawing/2014/main" id="{83BA3E06-B762-79C5-03B6-6615E31DF500}"/>
                </a:ext>
              </a:extLst>
            </p:cNvPr>
            <p:cNvSpPr/>
            <p:nvPr/>
          </p:nvSpPr>
          <p:spPr>
            <a:xfrm>
              <a:off x="557579" y="8044026"/>
              <a:ext cx="6444516" cy="370041"/>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algn="ctr"/>
              <a:endParaRPr kumimoji="1" lang="ja-JP" altLang="en-US"/>
            </a:p>
          </p:txBody>
        </p:sp>
        <p:sp>
          <p:nvSpPr>
            <p:cNvPr id="1151" name="テキスト ボックス 34">
              <a:extLst>
                <a:ext uri="{FF2B5EF4-FFF2-40B4-BE49-F238E27FC236}">
                  <a16:creationId xmlns:a16="http://schemas.microsoft.com/office/drawing/2014/main" id="{CD6BB8BD-D200-53AC-78D0-D3A83947919A}"/>
                </a:ext>
              </a:extLst>
            </p:cNvPr>
            <p:cNvSpPr txBox="1"/>
            <p:nvPr/>
          </p:nvSpPr>
          <p:spPr>
            <a:xfrm>
              <a:off x="1697599" y="8094121"/>
              <a:ext cx="5477190" cy="276999"/>
            </a:xfrm>
            <a:prstGeom prst="rect">
              <a:avLst/>
            </a:prstGeom>
            <a:noFill/>
          </p:spPr>
          <p:txBody>
            <a:bodyPr wrap="square" rtlCol="0" anchor="ctr">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ja-JP" altLang="en-US" sz="1200" b="1" dirty="0"/>
                <a:t>作業スペースのアイディアも多数掲載「プラスワンスペース</a:t>
              </a:r>
              <a:r>
                <a:rPr lang="en-US" altLang="ja-JP" sz="1200" b="1" dirty="0"/>
                <a:t>100</a:t>
              </a:r>
              <a:r>
                <a:rPr lang="ja-JP" altLang="en-US" sz="1200" b="1" dirty="0"/>
                <a:t>プラン集」</a:t>
              </a:r>
              <a:endParaRPr lang="en-US" altLang="ja-JP" sz="1200" b="1" dirty="0"/>
            </a:p>
          </p:txBody>
        </p:sp>
        <p:sp>
          <p:nvSpPr>
            <p:cNvPr id="32" name="テキスト ボックス 35">
              <a:extLst>
                <a:ext uri="{FF2B5EF4-FFF2-40B4-BE49-F238E27FC236}">
                  <a16:creationId xmlns:a16="http://schemas.microsoft.com/office/drawing/2014/main" id="{A232CBEC-CA99-7C91-64AD-5532A38254BB}"/>
                </a:ext>
              </a:extLst>
            </p:cNvPr>
            <p:cNvSpPr txBox="1"/>
            <p:nvPr/>
          </p:nvSpPr>
          <p:spPr>
            <a:xfrm>
              <a:off x="409576" y="7957767"/>
              <a:ext cx="1115610" cy="453970"/>
            </a:xfrm>
            <a:prstGeom prst="rect">
              <a:avLst/>
            </a:prstGeom>
            <a:noFill/>
          </p:spPr>
          <p:txBody>
            <a:bodyPr wrap="square" rtlCol="0">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lgn="ctr">
                <a:lnSpc>
                  <a:spcPts val="3200"/>
                </a:lnSpc>
              </a:pPr>
              <a:r>
                <a:rPr lang="en-US" altLang="ja-JP" sz="1400" b="1" dirty="0">
                  <a:solidFill>
                    <a:schemeClr val="tx1">
                      <a:lumMod val="75000"/>
                      <a:lumOff val="25000"/>
                    </a:schemeClr>
                  </a:solidFill>
                </a:rPr>
                <a:t>CHECK</a:t>
              </a:r>
              <a:endParaRPr kumimoji="1" lang="ja-JP" altLang="en-US" sz="1400" b="1" dirty="0">
                <a:solidFill>
                  <a:schemeClr val="tx1">
                    <a:lumMod val="75000"/>
                    <a:lumOff val="25000"/>
                  </a:schemeClr>
                </a:solidFill>
              </a:endParaRPr>
            </a:p>
          </p:txBody>
        </p:sp>
        <p:grpSp>
          <p:nvGrpSpPr>
            <p:cNvPr id="46" name="グループ化 45">
              <a:extLst>
                <a:ext uri="{FF2B5EF4-FFF2-40B4-BE49-F238E27FC236}">
                  <a16:creationId xmlns:a16="http://schemas.microsoft.com/office/drawing/2014/main" id="{DEC07DCA-0A61-ECCF-9B4D-16FA2DD0B92C}"/>
                </a:ext>
              </a:extLst>
            </p:cNvPr>
            <p:cNvGrpSpPr/>
            <p:nvPr/>
          </p:nvGrpSpPr>
          <p:grpSpPr>
            <a:xfrm>
              <a:off x="1354548" y="8122602"/>
              <a:ext cx="343051" cy="213360"/>
              <a:chOff x="1586638" y="8107120"/>
              <a:chExt cx="343051" cy="213360"/>
            </a:xfrm>
          </p:grpSpPr>
          <p:sp>
            <p:nvSpPr>
              <p:cNvPr id="47" name="山形 5">
                <a:extLst>
                  <a:ext uri="{FF2B5EF4-FFF2-40B4-BE49-F238E27FC236}">
                    <a16:creationId xmlns:a16="http://schemas.microsoft.com/office/drawing/2014/main" id="{018CB4D8-6905-5E3C-90E8-C032D35323AF}"/>
                  </a:ext>
                </a:extLst>
              </p:cNvPr>
              <p:cNvSpPr/>
              <p:nvPr/>
            </p:nvSpPr>
            <p:spPr>
              <a:xfrm>
                <a:off x="1586638" y="8107120"/>
                <a:ext cx="125730" cy="213360"/>
              </a:xfrm>
              <a:prstGeom prst="chevron">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algn="ctr"/>
                <a:endParaRPr kumimoji="1" lang="ja-JP" altLang="en-US">
                  <a:solidFill>
                    <a:schemeClr val="tx1"/>
                  </a:solidFill>
                </a:endParaRPr>
              </a:p>
            </p:txBody>
          </p:sp>
          <p:sp>
            <p:nvSpPr>
              <p:cNvPr id="49" name="山形 34">
                <a:extLst>
                  <a:ext uri="{FF2B5EF4-FFF2-40B4-BE49-F238E27FC236}">
                    <a16:creationId xmlns:a16="http://schemas.microsoft.com/office/drawing/2014/main" id="{EBC53375-1128-3069-2C44-9D8769ED82FE}"/>
                  </a:ext>
                </a:extLst>
              </p:cNvPr>
              <p:cNvSpPr/>
              <p:nvPr/>
            </p:nvSpPr>
            <p:spPr>
              <a:xfrm>
                <a:off x="1695947" y="8107120"/>
                <a:ext cx="125730" cy="213360"/>
              </a:xfrm>
              <a:prstGeom prst="chevron">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algn="ctr"/>
                <a:endParaRPr kumimoji="1" lang="ja-JP" altLang="en-US">
                  <a:solidFill>
                    <a:schemeClr val="tx1"/>
                  </a:solidFill>
                </a:endParaRPr>
              </a:p>
            </p:txBody>
          </p:sp>
          <p:sp>
            <p:nvSpPr>
              <p:cNvPr id="50" name="山形 41">
                <a:extLst>
                  <a:ext uri="{FF2B5EF4-FFF2-40B4-BE49-F238E27FC236}">
                    <a16:creationId xmlns:a16="http://schemas.microsoft.com/office/drawing/2014/main" id="{5B88233B-0B14-02C3-2C54-5AEC3336449A}"/>
                  </a:ext>
                </a:extLst>
              </p:cNvPr>
              <p:cNvSpPr/>
              <p:nvPr/>
            </p:nvSpPr>
            <p:spPr>
              <a:xfrm>
                <a:off x="1803959" y="8107120"/>
                <a:ext cx="125730" cy="213360"/>
              </a:xfrm>
              <a:prstGeom prst="chevron">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algn="ctr"/>
                <a:endParaRPr kumimoji="1" lang="ja-JP" altLang="en-US">
                  <a:solidFill>
                    <a:schemeClr val="tx1"/>
                  </a:solidFill>
                </a:endParaRPr>
              </a:p>
            </p:txBody>
          </p:sp>
        </p:grpSp>
      </p:grpSp>
      <p:sp>
        <p:nvSpPr>
          <p:cNvPr id="13" name="テキスト ボックス 42">
            <a:extLst>
              <a:ext uri="{FF2B5EF4-FFF2-40B4-BE49-F238E27FC236}">
                <a16:creationId xmlns:a16="http://schemas.microsoft.com/office/drawing/2014/main" id="{CD127D1D-2198-D776-0AA1-638098E84683}"/>
              </a:ext>
            </a:extLst>
          </p:cNvPr>
          <p:cNvSpPr txBox="1"/>
          <p:nvPr/>
        </p:nvSpPr>
        <p:spPr>
          <a:xfrm>
            <a:off x="3756922" y="8399930"/>
            <a:ext cx="3230506" cy="996427"/>
          </a:xfrm>
          <a:prstGeom prst="rect">
            <a:avLst/>
          </a:prstGeom>
          <a:noFill/>
        </p:spPr>
        <p:txBody>
          <a:bodyPr wrap="square" rtlCol="0">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lnSpc>
                <a:spcPct val="150000"/>
              </a:lnSpc>
            </a:pPr>
            <a:r>
              <a:rPr lang="ja-JP" altLang="en-US" sz="1000" dirty="0"/>
              <a:t>システム収納を活用した効率的なワークスペースや、</a:t>
            </a:r>
            <a:endParaRPr lang="en-US" altLang="ja-JP" sz="1000" dirty="0"/>
          </a:p>
          <a:p>
            <a:pPr>
              <a:lnSpc>
                <a:spcPct val="150000"/>
              </a:lnSpc>
            </a:pPr>
            <a:r>
              <a:rPr lang="ja-JP" altLang="en-US" sz="1000" dirty="0"/>
              <a:t>遮音ドアで音漏れを気にせず使える隠れ家的な部屋など、毎日の暮らしをもっと楽しむ住まいづくりを叶える多彩なアイディアが掲載されています。</a:t>
            </a:r>
            <a:endParaRPr lang="en-US" altLang="ja-JP" sz="1000" dirty="0"/>
          </a:p>
        </p:txBody>
      </p:sp>
      <p:sp>
        <p:nvSpPr>
          <p:cNvPr id="14" name="テキスト ボックス 43">
            <a:extLst>
              <a:ext uri="{FF2B5EF4-FFF2-40B4-BE49-F238E27FC236}">
                <a16:creationId xmlns:a16="http://schemas.microsoft.com/office/drawing/2014/main" id="{68CA85C5-6EF3-7643-F330-7C46F8551E47}"/>
              </a:ext>
            </a:extLst>
          </p:cNvPr>
          <p:cNvSpPr txBox="1"/>
          <p:nvPr/>
        </p:nvSpPr>
        <p:spPr>
          <a:xfrm>
            <a:off x="4994286" y="9600465"/>
            <a:ext cx="1423775" cy="402033"/>
          </a:xfrm>
          <a:prstGeom prst="rect">
            <a:avLst/>
          </a:prstGeom>
          <a:noFill/>
        </p:spPr>
        <p:txBody>
          <a:bodyPr wrap="square" rtlCol="0">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lgn="r">
              <a:lnSpc>
                <a:spcPct val="150000"/>
              </a:lnSpc>
            </a:pPr>
            <a:r>
              <a:rPr lang="en-US" altLang="ja-JP" sz="700" b="1" dirty="0"/>
              <a:t>WEB</a:t>
            </a:r>
            <a:r>
              <a:rPr lang="ja-JP" altLang="en-US" sz="700" b="1" dirty="0"/>
              <a:t>カタログのチェックは</a:t>
            </a:r>
            <a:endParaRPr lang="en-US" altLang="ja-JP" sz="700" b="1" dirty="0"/>
          </a:p>
          <a:p>
            <a:pPr algn="r">
              <a:lnSpc>
                <a:spcPct val="150000"/>
              </a:lnSpc>
            </a:pPr>
            <a:r>
              <a:rPr lang="ja-JP" altLang="en-US" sz="700" b="1" dirty="0"/>
              <a:t>こちらから</a:t>
            </a:r>
          </a:p>
        </p:txBody>
      </p:sp>
      <p:sp>
        <p:nvSpPr>
          <p:cNvPr id="16" name="テキスト ボックス 25">
            <a:extLst>
              <a:ext uri="{FF2B5EF4-FFF2-40B4-BE49-F238E27FC236}">
                <a16:creationId xmlns:a16="http://schemas.microsoft.com/office/drawing/2014/main" id="{3949C20F-142D-61CB-13F6-E26AB6AED978}"/>
              </a:ext>
            </a:extLst>
          </p:cNvPr>
          <p:cNvSpPr txBox="1"/>
          <p:nvPr/>
        </p:nvSpPr>
        <p:spPr>
          <a:xfrm>
            <a:off x="3680020" y="1572890"/>
            <a:ext cx="3399658" cy="996427"/>
          </a:xfrm>
          <a:prstGeom prst="rect">
            <a:avLst/>
          </a:prstGeom>
          <a:noFill/>
        </p:spPr>
        <p:txBody>
          <a:bodyPr wrap="square" lIns="91440" tIns="45720" rIns="91440" bIns="45720" rtlCol="0" anchor="t">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lnSpc>
                <a:spcPct val="150000"/>
              </a:lnSpc>
            </a:pPr>
            <a:r>
              <a:rPr lang="ja-JP" altLang="en-US" sz="1000" dirty="0"/>
              <a:t>ドア枠周囲と床のすき間をクッション付きの戸当たりをふさぐ「ボトムタイト」が音漏れを低減。戸先側の他、上部や戸尻側までカバーしているので、より高度な騒音低減が期待できます。</a:t>
            </a:r>
          </a:p>
        </p:txBody>
      </p:sp>
      <p:sp>
        <p:nvSpPr>
          <p:cNvPr id="19" name="テキスト ボックス 26">
            <a:extLst>
              <a:ext uri="{FF2B5EF4-FFF2-40B4-BE49-F238E27FC236}">
                <a16:creationId xmlns:a16="http://schemas.microsoft.com/office/drawing/2014/main" id="{26AE4C81-1198-E007-036E-72FDCC316AA3}"/>
              </a:ext>
            </a:extLst>
          </p:cNvPr>
          <p:cNvSpPr txBox="1"/>
          <p:nvPr/>
        </p:nvSpPr>
        <p:spPr>
          <a:xfrm>
            <a:off x="3680019" y="1369802"/>
            <a:ext cx="3512233" cy="271228"/>
          </a:xfrm>
          <a:prstGeom prst="rect">
            <a:avLst/>
          </a:prstGeom>
          <a:noFill/>
        </p:spPr>
        <p:txBody>
          <a:bodyPr wrap="square" lIns="91440" tIns="45720" rIns="91440" bIns="45720" rtlCol="0" anchor="t">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lnSpc>
                <a:spcPts val="1320"/>
              </a:lnSpc>
            </a:pPr>
            <a:r>
              <a:rPr lang="ja-JP" altLang="en-US" sz="1400" b="1" u="sng" dirty="0"/>
              <a:t>内装ドア「ベリティス」簡易遮音ドア</a:t>
            </a:r>
            <a:endParaRPr lang="en-US" altLang="ja-JP" sz="1400" b="1" u="sng" dirty="0"/>
          </a:p>
        </p:txBody>
      </p:sp>
      <p:sp>
        <p:nvSpPr>
          <p:cNvPr id="25" name="テキスト ボックス 27">
            <a:extLst>
              <a:ext uri="{FF2B5EF4-FFF2-40B4-BE49-F238E27FC236}">
                <a16:creationId xmlns:a16="http://schemas.microsoft.com/office/drawing/2014/main" id="{EADFD676-698C-56E2-0128-B0D2FD44BFB2}"/>
              </a:ext>
            </a:extLst>
          </p:cNvPr>
          <p:cNvSpPr txBox="1"/>
          <p:nvPr/>
        </p:nvSpPr>
        <p:spPr>
          <a:xfrm>
            <a:off x="3680020" y="3928826"/>
            <a:ext cx="3399658" cy="765594"/>
          </a:xfrm>
          <a:prstGeom prst="rect">
            <a:avLst/>
          </a:prstGeom>
          <a:noFill/>
        </p:spPr>
        <p:txBody>
          <a:bodyPr wrap="square" lIns="91440" tIns="45720" rIns="91440" bIns="45720" rtlCol="0" anchor="t">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lnSpc>
                <a:spcPct val="150000"/>
              </a:lnSpc>
            </a:pPr>
            <a:r>
              <a:rPr lang="en-US" altLang="ja-JP" sz="1000" dirty="0"/>
              <a:t>1.0mm</a:t>
            </a:r>
            <a:r>
              <a:rPr lang="ja-JP" altLang="en-US" sz="1000" dirty="0"/>
              <a:t>という薄さで、優れた遮音性能を発揮します。高い防湿性で壁内部への湿気の侵入も抑制できるので、構造部の腐朽による住まいの耐久性低下対策も可能です。</a:t>
            </a:r>
          </a:p>
        </p:txBody>
      </p:sp>
      <p:sp>
        <p:nvSpPr>
          <p:cNvPr id="27" name="テキスト ボックス 29">
            <a:extLst>
              <a:ext uri="{FF2B5EF4-FFF2-40B4-BE49-F238E27FC236}">
                <a16:creationId xmlns:a16="http://schemas.microsoft.com/office/drawing/2014/main" id="{C6266652-8806-7F1A-5918-0B576BDC7412}"/>
              </a:ext>
            </a:extLst>
          </p:cNvPr>
          <p:cNvSpPr txBox="1"/>
          <p:nvPr/>
        </p:nvSpPr>
        <p:spPr>
          <a:xfrm>
            <a:off x="3680019" y="3725739"/>
            <a:ext cx="3512233" cy="271228"/>
          </a:xfrm>
          <a:prstGeom prst="rect">
            <a:avLst/>
          </a:prstGeom>
          <a:noFill/>
        </p:spPr>
        <p:txBody>
          <a:bodyPr wrap="square" lIns="91440" tIns="45720" rIns="91440" bIns="45720" rtlCol="0" anchor="t">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lnSpc>
                <a:spcPts val="1320"/>
              </a:lnSpc>
            </a:pPr>
            <a:r>
              <a:rPr lang="ja-JP" altLang="en-US" sz="1400" b="1" u="sng" dirty="0"/>
              <a:t>「防湿遮音シート</a:t>
            </a:r>
            <a:r>
              <a:rPr lang="en-US" altLang="ja-JP" sz="1400" b="1" u="sng" dirty="0"/>
              <a:t>V</a:t>
            </a:r>
            <a:r>
              <a:rPr lang="ja-JP" altLang="en-US" sz="1400" b="1" u="sng" dirty="0"/>
              <a:t>」</a:t>
            </a:r>
            <a:endParaRPr lang="en-US" altLang="ja-JP" sz="1400" b="1" u="sng" dirty="0"/>
          </a:p>
        </p:txBody>
      </p:sp>
      <p:sp>
        <p:nvSpPr>
          <p:cNvPr id="1126" name="テキスト ボックス 66">
            <a:extLst>
              <a:ext uri="{FF2B5EF4-FFF2-40B4-BE49-F238E27FC236}">
                <a16:creationId xmlns:a16="http://schemas.microsoft.com/office/drawing/2014/main" id="{FA070000-A662-DB2E-56C3-8ABFC77872C6}"/>
              </a:ext>
            </a:extLst>
          </p:cNvPr>
          <p:cNvSpPr txBox="1"/>
          <p:nvPr/>
        </p:nvSpPr>
        <p:spPr>
          <a:xfrm>
            <a:off x="3680020" y="1075160"/>
            <a:ext cx="3399658" cy="303929"/>
          </a:xfrm>
          <a:prstGeom prst="rect">
            <a:avLst/>
          </a:prstGeom>
          <a:noFill/>
        </p:spPr>
        <p:txBody>
          <a:bodyPr wrap="square" lIns="91440" tIns="45720" rIns="91440" bIns="45720" rtlCol="0" anchor="t">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lnSpc>
                <a:spcPct val="150000"/>
              </a:lnSpc>
            </a:pPr>
            <a:r>
              <a:rPr lang="ja-JP" altLang="en-US" sz="1000" b="1" dirty="0"/>
              <a:t>ドアと枠の隙間をふさいで、音漏れを軽減</a:t>
            </a:r>
            <a:endParaRPr lang="en-US" altLang="ja-JP" sz="1000" b="1" dirty="0"/>
          </a:p>
        </p:txBody>
      </p:sp>
      <p:sp>
        <p:nvSpPr>
          <p:cNvPr id="1127" name="テキスト ボックス 67">
            <a:extLst>
              <a:ext uri="{FF2B5EF4-FFF2-40B4-BE49-F238E27FC236}">
                <a16:creationId xmlns:a16="http://schemas.microsoft.com/office/drawing/2014/main" id="{7DC5C8B8-0B02-0CF9-3FEB-9C3B011C6B5D}"/>
              </a:ext>
            </a:extLst>
          </p:cNvPr>
          <p:cNvSpPr txBox="1"/>
          <p:nvPr/>
        </p:nvSpPr>
        <p:spPr>
          <a:xfrm>
            <a:off x="3680020" y="3431096"/>
            <a:ext cx="3399658" cy="303929"/>
          </a:xfrm>
          <a:prstGeom prst="rect">
            <a:avLst/>
          </a:prstGeom>
          <a:noFill/>
        </p:spPr>
        <p:txBody>
          <a:bodyPr wrap="square" lIns="91440" tIns="45720" rIns="91440" bIns="45720" rtlCol="0" anchor="t">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lnSpc>
                <a:spcPct val="150000"/>
              </a:lnSpc>
            </a:pPr>
            <a:r>
              <a:rPr lang="ja-JP" altLang="en-US" sz="1000" b="1" dirty="0"/>
              <a:t>薄いシートで、壁厚を変えずに音漏れを抑制</a:t>
            </a:r>
            <a:endParaRPr lang="en-US" altLang="ja-JP" sz="1000" b="1" dirty="0"/>
          </a:p>
        </p:txBody>
      </p:sp>
      <p:sp>
        <p:nvSpPr>
          <p:cNvPr id="57" name="テキスト ボックス 27">
            <a:extLst>
              <a:ext uri="{FF2B5EF4-FFF2-40B4-BE49-F238E27FC236}">
                <a16:creationId xmlns:a16="http://schemas.microsoft.com/office/drawing/2014/main" id="{D33CE92E-FECD-A207-F4DA-9875D3CC0F57}"/>
              </a:ext>
            </a:extLst>
          </p:cNvPr>
          <p:cNvSpPr txBox="1"/>
          <p:nvPr/>
        </p:nvSpPr>
        <p:spPr>
          <a:xfrm>
            <a:off x="3680020" y="6207971"/>
            <a:ext cx="3512232" cy="996427"/>
          </a:xfrm>
          <a:prstGeom prst="rect">
            <a:avLst/>
          </a:prstGeom>
          <a:noFill/>
        </p:spPr>
        <p:txBody>
          <a:bodyPr wrap="square" lIns="91440" tIns="45720" rIns="91440" bIns="45720" rtlCol="0" anchor="t">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lnSpc>
                <a:spcPct val="150000"/>
              </a:lnSpc>
            </a:pPr>
            <a:r>
              <a:rPr lang="ja-JP" altLang="en-US" sz="1000" dirty="0"/>
              <a:t>壁面にすっきりと合わせてクローゼットスペースが</a:t>
            </a:r>
            <a:endParaRPr lang="en-US" altLang="ja-JP" sz="1000" dirty="0"/>
          </a:p>
          <a:p>
            <a:pPr>
              <a:lnSpc>
                <a:spcPct val="150000"/>
              </a:lnSpc>
            </a:pPr>
            <a:r>
              <a:rPr lang="ja-JP" altLang="en-US" sz="1000" dirty="0"/>
              <a:t>つくれます。 「つるす」「おく」「たたむ」を使い分けることで、お気に入りの洋服をディスプレイするような</a:t>
            </a:r>
            <a:endParaRPr lang="en-US" altLang="ja-JP" sz="1000" dirty="0"/>
          </a:p>
          <a:p>
            <a:pPr>
              <a:lnSpc>
                <a:spcPct val="150000"/>
              </a:lnSpc>
            </a:pPr>
            <a:r>
              <a:rPr lang="ja-JP" altLang="en-US" sz="1000" dirty="0"/>
              <a:t>使い方が可能です。</a:t>
            </a:r>
          </a:p>
        </p:txBody>
      </p:sp>
      <p:sp>
        <p:nvSpPr>
          <p:cNvPr id="59" name="テキスト ボックス 29">
            <a:extLst>
              <a:ext uri="{FF2B5EF4-FFF2-40B4-BE49-F238E27FC236}">
                <a16:creationId xmlns:a16="http://schemas.microsoft.com/office/drawing/2014/main" id="{EF34697A-1218-791C-E6CE-D2A7D4BB278B}"/>
              </a:ext>
            </a:extLst>
          </p:cNvPr>
          <p:cNvSpPr txBox="1"/>
          <p:nvPr/>
        </p:nvSpPr>
        <p:spPr>
          <a:xfrm>
            <a:off x="3680019" y="6004884"/>
            <a:ext cx="3512233" cy="271228"/>
          </a:xfrm>
          <a:prstGeom prst="rect">
            <a:avLst/>
          </a:prstGeom>
          <a:noFill/>
        </p:spPr>
        <p:txBody>
          <a:bodyPr wrap="square" lIns="91440" tIns="45720" rIns="91440" bIns="45720" rtlCol="0" anchor="t">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lnSpc>
                <a:spcPts val="1320"/>
              </a:lnSpc>
            </a:pPr>
            <a:r>
              <a:rPr lang="ja-JP" altLang="en-US" sz="1400" b="1" u="sng" dirty="0"/>
              <a:t>「アイシェルフ」</a:t>
            </a:r>
            <a:endParaRPr lang="en-US" altLang="ja-JP" sz="1400" b="1" u="sng" dirty="0"/>
          </a:p>
        </p:txBody>
      </p:sp>
      <p:sp>
        <p:nvSpPr>
          <p:cNvPr id="61" name="テキスト ボックス 67">
            <a:extLst>
              <a:ext uri="{FF2B5EF4-FFF2-40B4-BE49-F238E27FC236}">
                <a16:creationId xmlns:a16="http://schemas.microsoft.com/office/drawing/2014/main" id="{A8AB4E9C-3C54-2B38-1EEC-38289A4F9E73}"/>
              </a:ext>
            </a:extLst>
          </p:cNvPr>
          <p:cNvSpPr txBox="1"/>
          <p:nvPr/>
        </p:nvSpPr>
        <p:spPr>
          <a:xfrm>
            <a:off x="3680020" y="5710241"/>
            <a:ext cx="3399658" cy="303929"/>
          </a:xfrm>
          <a:prstGeom prst="rect">
            <a:avLst/>
          </a:prstGeom>
          <a:noFill/>
        </p:spPr>
        <p:txBody>
          <a:bodyPr wrap="square" lIns="91440" tIns="45720" rIns="91440" bIns="45720" rtlCol="0" anchor="t">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lnSpc>
                <a:spcPct val="150000"/>
              </a:lnSpc>
            </a:pPr>
            <a:r>
              <a:rPr lang="ja-JP" altLang="en-US" sz="1000" b="1" dirty="0"/>
              <a:t>壁面スペースに設置がしやすい</a:t>
            </a:r>
            <a:endParaRPr lang="en-US" altLang="ja-JP" sz="1000" b="1" dirty="0"/>
          </a:p>
        </p:txBody>
      </p:sp>
      <p:pic>
        <p:nvPicPr>
          <p:cNvPr id="2051" name="Picture 6">
            <a:extLst>
              <a:ext uri="{FF2B5EF4-FFF2-40B4-BE49-F238E27FC236}">
                <a16:creationId xmlns:a16="http://schemas.microsoft.com/office/drawing/2014/main" id="{67F24C78-6900-0D30-F112-EB4122B31C1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45795" y="9468509"/>
            <a:ext cx="540000" cy="540000"/>
          </a:xfrm>
          <a:prstGeom prst="rect">
            <a:avLst/>
          </a:prstGeom>
          <a:noFill/>
          <a:extLst>
            <a:ext uri="{909E8E84-426E-40DD-AFC4-6F175D3DCCD1}">
              <a14:hiddenFill xmlns:a14="http://schemas.microsoft.com/office/drawing/2010/main">
                <a:solidFill>
                  <a:srgbClr val="FFFFFF"/>
                </a:solidFill>
              </a14:hiddenFill>
            </a:ext>
          </a:extLst>
        </p:spPr>
      </p:pic>
      <p:pic>
        <p:nvPicPr>
          <p:cNvPr id="36" name="図 35" descr="屋内, 木製, 座る, テーブル が含まれている画像&#10;&#10;自動的に生成された説明">
            <a:extLst>
              <a:ext uri="{FF2B5EF4-FFF2-40B4-BE49-F238E27FC236}">
                <a16:creationId xmlns:a16="http://schemas.microsoft.com/office/drawing/2014/main" id="{95336255-E30E-4F9D-8F23-469995F24720}"/>
              </a:ext>
            </a:extLst>
          </p:cNvPr>
          <p:cNvPicPr>
            <a:picLocks noChangeAspect="1"/>
          </p:cNvPicPr>
          <p:nvPr/>
        </p:nvPicPr>
        <p:blipFill>
          <a:blip r:embed="rId3"/>
          <a:srcRect l="-8463" t="1075" r="-7833" b="12127"/>
          <a:stretch/>
        </p:blipFill>
        <p:spPr>
          <a:xfrm>
            <a:off x="445932" y="5729012"/>
            <a:ext cx="3183046" cy="1900577"/>
          </a:xfrm>
          <a:prstGeom prst="rect">
            <a:avLst/>
          </a:prstGeom>
          <a:ln w="6350">
            <a:solidFill>
              <a:schemeClr val="bg2">
                <a:lumMod val="75000"/>
              </a:schemeClr>
            </a:solidFill>
          </a:ln>
        </p:spPr>
      </p:pic>
      <p:pic>
        <p:nvPicPr>
          <p:cNvPr id="2066" name="図 2065">
            <a:extLst>
              <a:ext uri="{FF2B5EF4-FFF2-40B4-BE49-F238E27FC236}">
                <a16:creationId xmlns:a16="http://schemas.microsoft.com/office/drawing/2014/main" id="{3A3D3D70-5F7D-713B-C2C1-23F811B520FD}"/>
              </a:ext>
            </a:extLst>
          </p:cNvPr>
          <p:cNvPicPr>
            <a:picLocks noChangeAspect="1"/>
          </p:cNvPicPr>
          <p:nvPr/>
        </p:nvPicPr>
        <p:blipFill>
          <a:blip r:embed="rId4"/>
          <a:stretch>
            <a:fillRect/>
          </a:stretch>
        </p:blipFill>
        <p:spPr>
          <a:xfrm>
            <a:off x="413161" y="1112694"/>
            <a:ext cx="3206774" cy="1896020"/>
          </a:xfrm>
          <a:prstGeom prst="rect">
            <a:avLst/>
          </a:prstGeom>
        </p:spPr>
      </p:pic>
      <p:pic>
        <p:nvPicPr>
          <p:cNvPr id="2082" name="図 2081">
            <a:extLst>
              <a:ext uri="{FF2B5EF4-FFF2-40B4-BE49-F238E27FC236}">
                <a16:creationId xmlns:a16="http://schemas.microsoft.com/office/drawing/2014/main" id="{8DC8509C-0E2B-A0D2-3437-8C6A1C7C91FE}"/>
              </a:ext>
            </a:extLst>
          </p:cNvPr>
          <p:cNvPicPr>
            <a:picLocks noChangeAspect="1"/>
          </p:cNvPicPr>
          <p:nvPr/>
        </p:nvPicPr>
        <p:blipFill>
          <a:blip r:embed="rId5"/>
          <a:stretch>
            <a:fillRect/>
          </a:stretch>
        </p:blipFill>
        <p:spPr>
          <a:xfrm>
            <a:off x="445931" y="3430053"/>
            <a:ext cx="3200677" cy="1902117"/>
          </a:xfrm>
          <a:prstGeom prst="rect">
            <a:avLst/>
          </a:prstGeom>
        </p:spPr>
      </p:pic>
      <p:pic>
        <p:nvPicPr>
          <p:cNvPr id="2090" name="図 2089">
            <a:extLst>
              <a:ext uri="{FF2B5EF4-FFF2-40B4-BE49-F238E27FC236}">
                <a16:creationId xmlns:a16="http://schemas.microsoft.com/office/drawing/2014/main" id="{A6EFB6BF-2699-DEAC-6383-A10219C8F45E}"/>
              </a:ext>
            </a:extLst>
          </p:cNvPr>
          <p:cNvPicPr>
            <a:picLocks noChangeAspect="1"/>
          </p:cNvPicPr>
          <p:nvPr/>
        </p:nvPicPr>
        <p:blipFill>
          <a:blip r:embed="rId6"/>
          <a:stretch>
            <a:fillRect/>
          </a:stretch>
        </p:blipFill>
        <p:spPr>
          <a:xfrm>
            <a:off x="539572" y="8335860"/>
            <a:ext cx="3090940" cy="1719221"/>
          </a:xfrm>
          <a:prstGeom prst="rect">
            <a:avLst/>
          </a:prstGeom>
        </p:spPr>
      </p:pic>
    </p:spTree>
    <p:extLst>
      <p:ext uri="{BB962C8B-B14F-4D97-AF65-F5344CB8AC3E}">
        <p14:creationId xmlns:p14="http://schemas.microsoft.com/office/powerpoint/2010/main" val="2048089980"/>
      </p:ext>
    </p:extLst>
  </p:cSld>
  <p:clrMapOvr>
    <a:masterClrMapping/>
  </p:clrMapOvr>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ユーザー定義 3">
      <a:majorFont>
        <a:latin typeface="メイリオ"/>
        <a:ea typeface="メイリオ"/>
        <a:cs typeface=""/>
      </a:majorFont>
      <a:minorFont>
        <a:latin typeface="メイリオ"/>
        <a:ea typeface="メイリオ"/>
        <a:cs typeface=""/>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bg1"/>
        </a:solidFill>
        <a:ln>
          <a:solidFill>
            <a:schemeClr val="tx1"/>
          </a:solidFill>
        </a:ln>
      </a:spPr>
      <a:bodyPr rtlCol="0" anchor="ctr"/>
      <a:lstStyle>
        <a:defPPr algn="ctr">
          <a:defRPr kumimoji="1"/>
        </a:defPPr>
      </a:lstStyle>
      <a:style>
        <a:lnRef idx="2">
          <a:schemeClr val="accent1">
            <a:shade val="50000"/>
          </a:schemeClr>
        </a:lnRef>
        <a:fillRef idx="1">
          <a:schemeClr val="accent1"/>
        </a:fillRef>
        <a:effectRef idx="0">
          <a:schemeClr val="accent1"/>
        </a:effectRef>
        <a:fontRef idx="minor">
          <a:schemeClr val="lt1"/>
        </a:fontRef>
      </a:style>
    </a:spDef>
    <a:lnDef>
      <a:spPr>
        <a:ln w="9525">
          <a:solidFill>
            <a:schemeClr val="tx1"/>
          </a:solidFill>
        </a:ln>
      </a:spPr>
      <a:bodyPr/>
      <a:lstStyle/>
      <a:style>
        <a:lnRef idx="1">
          <a:schemeClr val="accent1"/>
        </a:lnRef>
        <a:fillRef idx="0">
          <a:schemeClr val="accent1"/>
        </a:fillRef>
        <a:effectRef idx="0">
          <a:schemeClr val="accent1"/>
        </a:effectRef>
        <a:fontRef idx="minor">
          <a:schemeClr val="tx1"/>
        </a:fontRef>
      </a:style>
    </a:lnDef>
  </a:objectDefaults>
  <a:extraClrSchemeLst/>
  <a:extLst>
    <a:ext uri="{05A4C25C-085E-4340-85A3-A5531E510DB2}">
      <thm15:themeFamily xmlns:thm15="http://schemas.microsoft.com/office/thememl/2012/main" name="プレゼンテーション1" id="{3E0A3D33-E7EC-4C52-A0B4-79A718557481}" vid="{4D30E487-3AC7-4276-83EF-5A2B84D41671}"/>
    </a:ext>
  </a:extLst>
</a:theme>
</file>

<file path=docProps/app.xml><?xml version="1.0" encoding="utf-8"?>
<Properties xmlns="http://schemas.openxmlformats.org/officeDocument/2006/extended-properties" xmlns:vt="http://schemas.openxmlformats.org/officeDocument/2006/docPropsVTypes">
  <Template>タテ</Template>
  <TotalTime>0</TotalTime>
  <Words>432</Words>
  <Application>Microsoft Office PowerPoint</Application>
  <PresentationFormat>ユーザー設定</PresentationFormat>
  <Paragraphs>40</Paragraphs>
  <Slides>2</Slides>
  <Notes>0</Notes>
  <HiddenSlides>0</HiddenSlides>
  <MMClips>0</MMClips>
  <ScaleCrop>false</ScaleCrop>
  <HeadingPairs>
    <vt:vector size="6" baseType="variant">
      <vt:variant>
        <vt:lpstr>使用されているフォント</vt:lpstr>
      </vt:variant>
      <vt:variant>
        <vt:i4>2</vt:i4>
      </vt:variant>
      <vt:variant>
        <vt:lpstr>テーマ</vt:lpstr>
      </vt:variant>
      <vt:variant>
        <vt:i4>1</vt:i4>
      </vt:variant>
      <vt:variant>
        <vt:lpstr>スライド タイトル</vt:lpstr>
      </vt:variant>
      <vt:variant>
        <vt:i4>2</vt:i4>
      </vt:variant>
    </vt:vector>
  </HeadingPairs>
  <TitlesOfParts>
    <vt:vector size="5" baseType="lpstr">
      <vt:lpstr>HGS創英角ｺﾞｼｯｸUB</vt:lpstr>
      <vt:lpstr>Arial</vt:lpstr>
      <vt:lpstr>Office テーマ</vt:lpstr>
      <vt:lpstr>PowerPoint プレゼンテーション</vt:lpstr>
      <vt:lpstr>PowerPoint プレゼンテーション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2024-11-27T10:04:13Z</dcterms:created>
  <dcterms:modified xsi:type="dcterms:W3CDTF">2024-11-27T10:04:18Z</dcterms:modified>
</cp:coreProperties>
</file>