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82" r:id="rId5"/>
    <p:sldId id="283" r:id="rId6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A20"/>
    <a:srgbClr val="004D96"/>
    <a:srgbClr val="BC060D"/>
    <a:srgbClr val="FFC001"/>
    <a:srgbClr val="574F38"/>
    <a:srgbClr val="A0802C"/>
    <a:srgbClr val="D2D2D2"/>
    <a:srgbClr val="F8F6E7"/>
    <a:srgbClr val="BCE1D6"/>
    <a:srgbClr val="D3DDF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D340E-8F6A-4400-88F0-C70D016A3096}" v="17" dt="2024-04-22T13:29:33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2513" autoAdjust="0"/>
  </p:normalViewPr>
  <p:slideViewPr>
    <p:cSldViewPr snapToGrid="0">
      <p:cViewPr>
        <p:scale>
          <a:sx n="66" d="100"/>
          <a:sy n="66" d="100"/>
        </p:scale>
        <p:origin x="350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口 稜" userId="507df497-dcef-48cc-bc9d-5377eaa87e1a" providerId="ADAL" clId="{3784C091-1352-432B-9C42-00B0B5611D5D}"/>
    <pc:docChg chg="undo redo custSel modSld">
      <pc:chgData name="山口 稜" userId="507df497-dcef-48cc-bc9d-5377eaa87e1a" providerId="ADAL" clId="{3784C091-1352-432B-9C42-00B0B5611D5D}" dt="2023-05-29T08:52:15.374" v="4791" actId="207"/>
      <pc:docMkLst>
        <pc:docMk/>
      </pc:docMkLst>
      <pc:sldChg chg="addSp delSp modSp mod">
        <pc:chgData name="山口 稜" userId="507df497-dcef-48cc-bc9d-5377eaa87e1a" providerId="ADAL" clId="{3784C091-1352-432B-9C42-00B0B5611D5D}" dt="2023-05-29T08:49:01.481" v="4594" actId="1076"/>
        <pc:sldMkLst>
          <pc:docMk/>
          <pc:sldMk cId="1848456634" sldId="261"/>
        </pc:sldMkLst>
        <pc:spChg chg="mod topLvl">
          <ac:chgData name="山口 稜" userId="507df497-dcef-48cc-bc9d-5377eaa87e1a" providerId="ADAL" clId="{3784C091-1352-432B-9C42-00B0B5611D5D}" dt="2023-05-29T08:49:01.481" v="4594" actId="1076"/>
          <ac:spMkLst>
            <pc:docMk/>
            <pc:sldMk cId="1848456634" sldId="261"/>
            <ac:spMk id="6" creationId="{30EF3A28-EA26-AADD-FC4B-4B9CE9BBD39F}"/>
          </ac:spMkLst>
        </pc:spChg>
        <pc:spChg chg="mod topLvl">
          <ac:chgData name="山口 稜" userId="507df497-dcef-48cc-bc9d-5377eaa87e1a" providerId="ADAL" clId="{3784C091-1352-432B-9C42-00B0B5611D5D}" dt="2023-05-29T08:49:01.481" v="4594" actId="1076"/>
          <ac:spMkLst>
            <pc:docMk/>
            <pc:sldMk cId="1848456634" sldId="261"/>
            <ac:spMk id="18" creationId="{1C05887B-C54D-97E1-2336-D8E58D7C0724}"/>
          </ac:spMkLst>
        </pc:spChg>
        <pc:spChg chg="add del mod ord">
          <ac:chgData name="山口 稜" userId="507df497-dcef-48cc-bc9d-5377eaa87e1a" providerId="ADAL" clId="{3784C091-1352-432B-9C42-00B0B5611D5D}" dt="2023-05-29T06:59:48.468" v="516" actId="478"/>
          <ac:spMkLst>
            <pc:docMk/>
            <pc:sldMk cId="1848456634" sldId="261"/>
            <ac:spMk id="20" creationId="{75934CE7-CA05-C999-BA12-7DEC9B090037}"/>
          </ac:spMkLst>
        </pc:spChg>
        <pc:spChg chg="add mod or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21" creationId="{91DA087A-92F3-C1B3-6844-0BABA54CEBE2}"/>
          </ac:spMkLst>
        </pc:spChg>
        <pc:spChg chg="add mod or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22" creationId="{9D32243C-F9E8-1A6F-A502-61363DD83DB9}"/>
          </ac:spMkLst>
        </pc:spChg>
        <pc:spChg chg="mod">
          <ac:chgData name="山口 稜" userId="507df497-dcef-48cc-bc9d-5377eaa87e1a" providerId="ADAL" clId="{3784C091-1352-432B-9C42-00B0B5611D5D}" dt="2023-05-29T03:37:11.722" v="234" actId="165"/>
          <ac:spMkLst>
            <pc:docMk/>
            <pc:sldMk cId="1848456634" sldId="261"/>
            <ac:spMk id="23" creationId="{52EEFF75-F25E-B8D0-4809-3D1736BBB389}"/>
          </ac:spMkLst>
        </pc:spChg>
        <pc:spChg chg="mod">
          <ac:chgData name="山口 稜" userId="507df497-dcef-48cc-bc9d-5377eaa87e1a" providerId="ADAL" clId="{3784C091-1352-432B-9C42-00B0B5611D5D}" dt="2023-05-29T03:37:11.722" v="234" actId="165"/>
          <ac:spMkLst>
            <pc:docMk/>
            <pc:sldMk cId="1848456634" sldId="261"/>
            <ac:spMk id="24" creationId="{976D7BEB-5C86-189F-6741-DD49A0485FA8}"/>
          </ac:spMkLst>
        </pc:spChg>
        <pc:spChg chg="add del mod">
          <ac:chgData name="山口 稜" userId="507df497-dcef-48cc-bc9d-5377eaa87e1a" providerId="ADAL" clId="{3784C091-1352-432B-9C42-00B0B5611D5D}" dt="2023-05-29T07:15:36.132" v="1303" actId="478"/>
          <ac:spMkLst>
            <pc:docMk/>
            <pc:sldMk cId="1848456634" sldId="261"/>
            <ac:spMk id="25" creationId="{82CD5E97-D081-1B10-C53E-F04E8EBB3AE3}"/>
          </ac:spMkLst>
        </pc:spChg>
        <pc:spChg chg="mod">
          <ac:chgData name="山口 稜" userId="507df497-dcef-48cc-bc9d-5377eaa87e1a" providerId="ADAL" clId="{3784C091-1352-432B-9C42-00B0B5611D5D}" dt="2023-05-29T07:08:49.627" v="1055"/>
          <ac:spMkLst>
            <pc:docMk/>
            <pc:sldMk cId="1848456634" sldId="261"/>
            <ac:spMk id="27" creationId="{C56815D7-E3E8-FC17-9FE2-DE4B58C04D1A}"/>
          </ac:spMkLst>
        </pc:spChg>
        <pc:spChg chg="mod">
          <ac:chgData name="山口 稜" userId="507df497-dcef-48cc-bc9d-5377eaa87e1a" providerId="ADAL" clId="{3784C091-1352-432B-9C42-00B0B5611D5D}" dt="2023-05-29T07:08:49.627" v="1055"/>
          <ac:spMkLst>
            <pc:docMk/>
            <pc:sldMk cId="1848456634" sldId="261"/>
            <ac:spMk id="28" creationId="{CF0BE40B-0E3D-29D2-C676-4FC32C4167F2}"/>
          </ac:spMkLst>
        </pc:spChg>
        <pc:spChg chg="mod">
          <ac:chgData name="山口 稜" userId="507df497-dcef-48cc-bc9d-5377eaa87e1a" providerId="ADAL" clId="{3784C091-1352-432B-9C42-00B0B5611D5D}" dt="2023-05-29T07:08:49.627" v="1055"/>
          <ac:spMkLst>
            <pc:docMk/>
            <pc:sldMk cId="1848456634" sldId="261"/>
            <ac:spMk id="29" creationId="{5E08DCA6-2735-5311-C37C-7CB400333B1C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31" creationId="{8FC3C661-668C-FC00-2D4D-18FCC3952ED0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32" creationId="{0F1727B7-3FD4-AC03-03E0-5A18541669FB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33" creationId="{6B26DFE4-9970-0C6A-D9C5-B511E2C2CF5D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34" creationId="{BA7F68A6-F5C3-2CBA-264B-4572C53BB376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38" creationId="{451EA1CC-7148-70D2-8733-D2623BF0C396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39" creationId="{B4CC502C-A1DA-980C-E642-C07C905F3A6A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40" creationId="{8F463B62-F965-BEC7-1FE2-C7E46B1005B8}"/>
          </ac:spMkLst>
        </pc:spChg>
        <pc:spChg chg="add 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41" creationId="{A80A981F-63FE-9B9F-E5EB-0801CAE92C2A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44" creationId="{44C2430D-D73C-55BD-4394-1B9AF6368652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46" creationId="{A2ACE792-CD31-C00A-829E-B65D31C8F692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47" creationId="{27F90697-67B5-F8FD-E828-50A74EDBF2E4}"/>
          </ac:spMkLst>
        </pc:spChg>
        <pc:spChg chg="mod">
          <ac:chgData name="山口 稜" userId="507df497-dcef-48cc-bc9d-5377eaa87e1a" providerId="ADAL" clId="{3784C091-1352-432B-9C42-00B0B5611D5D}" dt="2023-05-29T07:15:43.324" v="1304"/>
          <ac:spMkLst>
            <pc:docMk/>
            <pc:sldMk cId="1848456634" sldId="261"/>
            <ac:spMk id="49" creationId="{7B942A1E-0581-A2F8-CD6D-D0E3620BB71B}"/>
          </ac:spMkLst>
        </pc:spChg>
        <pc:spChg chg="mod">
          <ac:chgData name="山口 稜" userId="507df497-dcef-48cc-bc9d-5377eaa87e1a" providerId="ADAL" clId="{3784C091-1352-432B-9C42-00B0B5611D5D}" dt="2023-05-29T07:15:43.324" v="1304"/>
          <ac:spMkLst>
            <pc:docMk/>
            <pc:sldMk cId="1848456634" sldId="261"/>
            <ac:spMk id="50" creationId="{08490C41-69CD-F584-C8C0-B51BFBEB12FB}"/>
          </ac:spMkLst>
        </pc:spChg>
        <pc:spChg chg="mod">
          <ac:chgData name="山口 稜" userId="507df497-dcef-48cc-bc9d-5377eaa87e1a" providerId="ADAL" clId="{3784C091-1352-432B-9C42-00B0B5611D5D}" dt="2023-05-29T07:15:43.324" v="1304"/>
          <ac:spMkLst>
            <pc:docMk/>
            <pc:sldMk cId="1848456634" sldId="261"/>
            <ac:spMk id="51" creationId="{1CD76D32-C7D8-34AC-8698-ECDC759F5BE7}"/>
          </ac:spMkLst>
        </pc:spChg>
        <pc:spChg chg="mod">
          <ac:chgData name="山口 稜" userId="507df497-dcef-48cc-bc9d-5377eaa87e1a" providerId="ADAL" clId="{3784C091-1352-432B-9C42-00B0B5611D5D}" dt="2023-05-29T07:15:55.578" v="1310" actId="571"/>
          <ac:spMkLst>
            <pc:docMk/>
            <pc:sldMk cId="1848456634" sldId="261"/>
            <ac:spMk id="53" creationId="{DA1A36B8-D781-4A6A-2369-18324288FDE1}"/>
          </ac:spMkLst>
        </pc:spChg>
        <pc:spChg chg="mod">
          <ac:chgData name="山口 稜" userId="507df497-dcef-48cc-bc9d-5377eaa87e1a" providerId="ADAL" clId="{3784C091-1352-432B-9C42-00B0B5611D5D}" dt="2023-05-29T07:15:55.578" v="1310" actId="571"/>
          <ac:spMkLst>
            <pc:docMk/>
            <pc:sldMk cId="1848456634" sldId="261"/>
            <ac:spMk id="56" creationId="{08358E21-882B-312A-DC0C-30C420B10425}"/>
          </ac:spMkLst>
        </pc:spChg>
        <pc:spChg chg="mod">
          <ac:chgData name="山口 稜" userId="507df497-dcef-48cc-bc9d-5377eaa87e1a" providerId="ADAL" clId="{3784C091-1352-432B-9C42-00B0B5611D5D}" dt="2023-05-29T07:15:55.578" v="1310" actId="571"/>
          <ac:spMkLst>
            <pc:docMk/>
            <pc:sldMk cId="1848456634" sldId="261"/>
            <ac:spMk id="57" creationId="{493C0176-85B3-B947-960A-E251E1DC6E30}"/>
          </ac:spMkLst>
        </pc:spChg>
        <pc:spChg chg="add 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58" creationId="{AD68ACBB-1D22-0E9C-09FE-3D1F6CCF038A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62" creationId="{872883CB-360A-7DF4-A358-CD9A8B42B269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64" creationId="{EA16880A-9D71-E4BF-B8C1-9A876790F0C7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65" creationId="{33D7C796-218A-49CE-B32E-9EA5EA1CADA6}"/>
          </ac:spMkLst>
        </pc:spChg>
        <pc:spChg chg="mod">
          <ac:chgData name="山口 稜" userId="507df497-dcef-48cc-bc9d-5377eaa87e1a" providerId="ADAL" clId="{3784C091-1352-432B-9C42-00B0B5611D5D}" dt="2023-05-29T08:37:22.383" v="4163" actId="20577"/>
          <ac:spMkLst>
            <pc:docMk/>
            <pc:sldMk cId="1848456634" sldId="261"/>
            <ac:spMk id="68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8:38:30.325" v="4263" actId="20577"/>
          <ac:spMkLst>
            <pc:docMk/>
            <pc:sldMk cId="1848456634" sldId="261"/>
            <ac:spMk id="73" creationId="{00000000-0000-0000-0000-000000000000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75" creationId="{06068EDE-4797-0DC7-9A7F-50933842DF28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78" creationId="{D26F2964-6F56-6958-D3BC-EEB31ABC7412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79" creationId="{4D365002-3C35-F2C9-BF86-E214E75840EF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80" creationId="{26824CC8-0759-E063-F883-6DBCDE97AC97}"/>
          </ac:spMkLst>
        </pc:spChg>
        <pc:spChg chg="mod">
          <ac:chgData name="山口 稜" userId="507df497-dcef-48cc-bc9d-5377eaa87e1a" providerId="ADAL" clId="{3784C091-1352-432B-9C42-00B0B5611D5D}" dt="2023-05-29T08:39:05.936" v="4286" actId="14100"/>
          <ac:spMkLst>
            <pc:docMk/>
            <pc:sldMk cId="1848456634" sldId="261"/>
            <ac:spMk id="82" creationId="{282B9648-BA15-8C52-059C-5C8440B15571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85" creationId="{DDF05A58-A7D3-5E9A-33D1-B10349365E7E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86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87" creationId="{5D20A0DD-D825-D924-A810-8D97325B6227}"/>
          </ac:spMkLst>
        </pc:spChg>
        <pc:spChg chg="mod">
          <ac:chgData name="山口 稜" userId="507df497-dcef-48cc-bc9d-5377eaa87e1a" providerId="ADAL" clId="{3784C091-1352-432B-9C42-00B0B5611D5D}" dt="2023-05-29T08:37:43.064" v="4169" actId="20577"/>
          <ac:spMkLst>
            <pc:docMk/>
            <pc:sldMk cId="1848456634" sldId="261"/>
            <ac:spMk id="88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90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8:37:58.837" v="4175" actId="20577"/>
          <ac:spMkLst>
            <pc:docMk/>
            <pc:sldMk cId="1848456634" sldId="261"/>
            <ac:spMk id="91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93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8:38:51.282" v="4284" actId="6549"/>
          <ac:spMkLst>
            <pc:docMk/>
            <pc:sldMk cId="1848456634" sldId="261"/>
            <ac:spMk id="94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8:48:37.092" v="4593" actId="20577"/>
          <ac:spMkLst>
            <pc:docMk/>
            <pc:sldMk cId="1848456634" sldId="261"/>
            <ac:spMk id="95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96" creationId="{ED33C674-3D06-0773-9405-4B6638724E2C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97" creationId="{D9243DC5-B1D7-8926-1BB0-830C352878C4}"/>
          </ac:spMkLst>
        </pc:spChg>
        <pc:spChg chg="mod">
          <ac:chgData name="山口 稜" userId="507df497-dcef-48cc-bc9d-5377eaa87e1a" providerId="ADAL" clId="{3784C091-1352-432B-9C42-00B0B5611D5D}" dt="2023-05-29T07:50:10.929" v="3137" actId="20577"/>
          <ac:spMkLst>
            <pc:docMk/>
            <pc:sldMk cId="1848456634" sldId="261"/>
            <ac:spMk id="98" creationId="{CFDB5539-A3D9-B9EB-1B26-F5E065C9F51B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99" creationId="{087FA41E-3853-858E-416F-BC5EF752AE14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100" creationId="{A534511F-9B6B-E995-9B9F-ABCF96079DE1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01" creationId="{54A85F9B-C70D-21DD-9B57-086C3C4A18FF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2" creationId="{9E52C93D-75CF-34CA-2E74-5F38CEFF057E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3" creationId="{1222C810-D353-A165-8048-C54246710D1E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4" creationId="{A9E48A78-FA8B-C64E-8D46-64365CBD4173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5" creationId="{D43B2332-CC9F-0C02-887A-69C9ECF6BC38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6" creationId="{0EA72AB9-A20F-CC05-174F-5780A3F8B9FD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7" creationId="{4299B6F3-2251-1801-31E8-DE2E21BA75BE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8" creationId="{97890D93-AC6C-010A-4002-8C59483F6B95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9" creationId="{710392E7-E2B5-3E06-F0F3-BBCFA034E429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10" creationId="{09E4AE68-8720-192E-9974-7794A923DC8E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11" creationId="{908F94A0-D56F-B0D7-13A5-CD49CEFD76E3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13" creationId="{6F8FC41A-5B5B-146F-826E-4057BA8DF7D7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14" creationId="{04AC898D-D4FB-089E-A89C-09E8F14F510E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15" creationId="{31214136-4FFC-4E0A-7B0A-5816A1A58D3B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18" creationId="{B573CDCF-D9B8-E73C-91FB-43D7968DAD17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19" creationId="{A2D1DE6B-E20E-F865-A752-884D6BCF5EEE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20" creationId="{9170E6E1-6344-06B9-CA02-2A177A5EEBA7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21" creationId="{C06D77B2-7BC9-D8ED-B6D0-E8A594F229DE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23" creationId="{9D147B87-EAB9-FBE1-E802-D8ADFEE2D73E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25" creationId="{9C42388A-A326-29B9-565B-5082173DCE03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26" creationId="{AB7B45EC-563A-CC49-7BE6-1F11A1230601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27" creationId="{F79BAEE5-F0DF-85EB-FB06-C5CA31C755B5}"/>
          </ac:spMkLst>
        </pc:spChg>
        <pc:spChg chg="mod">
          <ac:chgData name="山口 稜" userId="507df497-dcef-48cc-bc9d-5377eaa87e1a" providerId="ADAL" clId="{3784C091-1352-432B-9C42-00B0B5611D5D}" dt="2023-05-29T07:28:26.272" v="1812" actId="571"/>
          <ac:spMkLst>
            <pc:docMk/>
            <pc:sldMk cId="1848456634" sldId="261"/>
            <ac:spMk id="1027" creationId="{EFCF6776-B832-AF74-6D75-847EF4FDF560}"/>
          </ac:spMkLst>
        </pc:spChg>
        <pc:spChg chg="mod">
          <ac:chgData name="山口 稜" userId="507df497-dcef-48cc-bc9d-5377eaa87e1a" providerId="ADAL" clId="{3784C091-1352-432B-9C42-00B0B5611D5D}" dt="2023-05-29T07:28:26.272" v="1812" actId="571"/>
          <ac:spMkLst>
            <pc:docMk/>
            <pc:sldMk cId="1848456634" sldId="261"/>
            <ac:spMk id="1029" creationId="{D0E068A7-4BF5-FBBD-C6D1-57B99E22500B}"/>
          </ac:spMkLst>
        </pc:spChg>
        <pc:spChg chg="mod">
          <ac:chgData name="山口 稜" userId="507df497-dcef-48cc-bc9d-5377eaa87e1a" providerId="ADAL" clId="{3784C091-1352-432B-9C42-00B0B5611D5D}" dt="2023-05-29T07:28:26.272" v="1812" actId="571"/>
          <ac:spMkLst>
            <pc:docMk/>
            <pc:sldMk cId="1848456634" sldId="261"/>
            <ac:spMk id="1031" creationId="{68619CB8-981A-F809-6481-39100DCB5B79}"/>
          </ac:spMkLst>
        </pc:spChg>
        <pc:spChg chg="add mod">
          <ac:chgData name="山口 稜" userId="507df497-dcef-48cc-bc9d-5377eaa87e1a" providerId="ADAL" clId="{3784C091-1352-432B-9C42-00B0B5611D5D}" dt="2023-05-29T07:49:07.822" v="3104" actId="164"/>
          <ac:spMkLst>
            <pc:docMk/>
            <pc:sldMk cId="1848456634" sldId="261"/>
            <ac:spMk id="1036" creationId="{34E8648C-C844-7B8F-CF0B-0F359D4846AF}"/>
          </ac:spMkLst>
        </pc:spChg>
        <pc:spChg chg="add mod">
          <ac:chgData name="山口 稜" userId="507df497-dcef-48cc-bc9d-5377eaa87e1a" providerId="ADAL" clId="{3784C091-1352-432B-9C42-00B0B5611D5D}" dt="2023-05-29T07:49:07.822" v="3104" actId="164"/>
          <ac:spMkLst>
            <pc:docMk/>
            <pc:sldMk cId="1848456634" sldId="261"/>
            <ac:spMk id="1037" creationId="{873084AB-F1C8-4010-F508-E401B784151E}"/>
          </ac:spMkLst>
        </pc:spChg>
        <pc:spChg chg="mod">
          <ac:chgData name="山口 稜" userId="507df497-dcef-48cc-bc9d-5377eaa87e1a" providerId="ADAL" clId="{3784C091-1352-432B-9C42-00B0B5611D5D}" dt="2023-05-29T08:12:14.748" v="4041" actId="571"/>
          <ac:spMkLst>
            <pc:docMk/>
            <pc:sldMk cId="1848456634" sldId="261"/>
            <ac:spMk id="1042" creationId="{4B59B350-5F32-BBD6-989D-0C6C6D70B676}"/>
          </ac:spMkLst>
        </pc:spChg>
        <pc:spChg chg="mod">
          <ac:chgData name="山口 稜" userId="507df497-dcef-48cc-bc9d-5377eaa87e1a" providerId="ADAL" clId="{3784C091-1352-432B-9C42-00B0B5611D5D}" dt="2023-05-29T08:12:38.108" v="4049" actId="1076"/>
          <ac:spMkLst>
            <pc:docMk/>
            <pc:sldMk cId="1848456634" sldId="261"/>
            <ac:spMk id="1043" creationId="{85D39B5D-FACD-2E2F-7D97-0BE202AE4EA7}"/>
          </ac:spMkLst>
        </pc:spChg>
        <pc:spChg chg="mod">
          <ac:chgData name="山口 稜" userId="507df497-dcef-48cc-bc9d-5377eaa87e1a" providerId="ADAL" clId="{3784C091-1352-432B-9C42-00B0B5611D5D}" dt="2023-05-29T08:12:27.207" v="4044" actId="1076"/>
          <ac:spMkLst>
            <pc:docMk/>
            <pc:sldMk cId="1848456634" sldId="261"/>
            <ac:spMk id="1044" creationId="{F41AFB82-66F4-38D3-CEC9-DE3E83899A2C}"/>
          </ac:spMkLst>
        </pc:spChg>
        <pc:spChg chg="mod">
          <ac:chgData name="山口 稜" userId="507df497-dcef-48cc-bc9d-5377eaa87e1a" providerId="ADAL" clId="{3784C091-1352-432B-9C42-00B0B5611D5D}" dt="2023-05-29T08:12:50.014" v="4053" actId="571"/>
          <ac:spMkLst>
            <pc:docMk/>
            <pc:sldMk cId="1848456634" sldId="261"/>
            <ac:spMk id="1046" creationId="{1DDFF568-BDDA-458E-DF40-2CC18A76192D}"/>
          </ac:spMkLst>
        </pc:spChg>
        <pc:spChg chg="mod">
          <ac:chgData name="山口 稜" userId="507df497-dcef-48cc-bc9d-5377eaa87e1a" providerId="ADAL" clId="{3784C091-1352-432B-9C42-00B0B5611D5D}" dt="2023-05-29T08:12:50.014" v="4053" actId="571"/>
          <ac:spMkLst>
            <pc:docMk/>
            <pc:sldMk cId="1848456634" sldId="261"/>
            <ac:spMk id="1047" creationId="{3EBC5A81-AB2B-83C2-AB80-3DB6E26784E2}"/>
          </ac:spMkLst>
        </pc:spChg>
        <pc:spChg chg="mod">
          <ac:chgData name="山口 稜" userId="507df497-dcef-48cc-bc9d-5377eaa87e1a" providerId="ADAL" clId="{3784C091-1352-432B-9C42-00B0B5611D5D}" dt="2023-05-29T08:12:50.014" v="4053" actId="571"/>
          <ac:spMkLst>
            <pc:docMk/>
            <pc:sldMk cId="1848456634" sldId="261"/>
            <ac:spMk id="1048" creationId="{1B6F3C06-738C-25FD-C1ED-3B74538294BA}"/>
          </ac:spMkLst>
        </pc:spChg>
        <pc:grpChg chg="del">
          <ac:chgData name="山口 稜" userId="507df497-dcef-48cc-bc9d-5377eaa87e1a" providerId="ADAL" clId="{3784C091-1352-432B-9C42-00B0B5611D5D}" dt="2023-05-29T03:37:11.722" v="234" actId="165"/>
          <ac:grpSpMkLst>
            <pc:docMk/>
            <pc:sldMk cId="1848456634" sldId="261"/>
            <ac:grpSpMk id="8" creationId="{0F9A5203-2693-035B-67F2-2964CFC81FFF}"/>
          </ac:grpSpMkLst>
        </pc:grpChg>
        <pc:grpChg chg="mod">
          <ac:chgData name="山口 稜" userId="507df497-dcef-48cc-bc9d-5377eaa87e1a" providerId="ADAL" clId="{3784C091-1352-432B-9C42-00B0B5611D5D}" dt="2023-05-29T07:21:17.693" v="1462" actId="1076"/>
          <ac:grpSpMkLst>
            <pc:docMk/>
            <pc:sldMk cId="1848456634" sldId="261"/>
            <ac:grpSpMk id="9" creationId="{B37FF474-F009-82EF-490B-15F82A674FC5}"/>
          </ac:grpSpMkLst>
        </pc:grpChg>
        <pc:grpChg chg="mod">
          <ac:chgData name="山口 稜" userId="507df497-dcef-48cc-bc9d-5377eaa87e1a" providerId="ADAL" clId="{3784C091-1352-432B-9C42-00B0B5611D5D}" dt="2023-05-29T07:21:17.693" v="1462" actId="1076"/>
          <ac:grpSpMkLst>
            <pc:docMk/>
            <pc:sldMk cId="1848456634" sldId="261"/>
            <ac:grpSpMk id="10" creationId="{3A7DEA7F-1DC0-785E-9DD7-F41CB05AA442}"/>
          </ac:grpSpMkLst>
        </pc:grpChg>
        <pc:grpChg chg="add del mod">
          <ac:chgData name="山口 稜" userId="507df497-dcef-48cc-bc9d-5377eaa87e1a" providerId="ADAL" clId="{3784C091-1352-432B-9C42-00B0B5611D5D}" dt="2023-05-29T05:24:46.982" v="323" actId="165"/>
          <ac:grpSpMkLst>
            <pc:docMk/>
            <pc:sldMk cId="1848456634" sldId="261"/>
            <ac:grpSpMk id="11" creationId="{5B800973-5E20-80FF-3D93-36BB045E70B7}"/>
          </ac:grpSpMkLst>
        </pc:grpChg>
        <pc:grpChg chg="mod">
          <ac:chgData name="山口 稜" userId="507df497-dcef-48cc-bc9d-5377eaa87e1a" providerId="ADAL" clId="{3784C091-1352-432B-9C42-00B0B5611D5D}" dt="2023-05-29T07:21:17.693" v="1462" actId="1076"/>
          <ac:grpSpMkLst>
            <pc:docMk/>
            <pc:sldMk cId="1848456634" sldId="261"/>
            <ac:grpSpMk id="14" creationId="{00000000-0000-0000-0000-000000000000}"/>
          </ac:grpSpMkLst>
        </pc:grpChg>
        <pc:grpChg chg="add del mod">
          <ac:chgData name="山口 稜" userId="507df497-dcef-48cc-bc9d-5377eaa87e1a" providerId="ADAL" clId="{3784C091-1352-432B-9C42-00B0B5611D5D}" dt="2023-05-29T07:11:44.690" v="1098" actId="478"/>
          <ac:grpSpMkLst>
            <pc:docMk/>
            <pc:sldMk cId="1848456634" sldId="261"/>
            <ac:grpSpMk id="26" creationId="{6A084672-F102-2AC2-5DF4-35B1822FF3CC}"/>
          </ac:grpSpMkLst>
        </pc:grpChg>
        <pc:grpChg chg="add del mod">
          <ac:chgData name="山口 稜" userId="507df497-dcef-48cc-bc9d-5377eaa87e1a" providerId="ADAL" clId="{3784C091-1352-432B-9C42-00B0B5611D5D}" dt="2023-05-29T08:12:23.142" v="4042" actId="478"/>
          <ac:grpSpMkLst>
            <pc:docMk/>
            <pc:sldMk cId="1848456634" sldId="261"/>
            <ac:grpSpMk id="30" creationId="{6F31189A-539F-65CF-214A-66816D9D0DB8}"/>
          </ac:grpSpMkLst>
        </pc:grpChg>
        <pc:grpChg chg="add del mod">
          <ac:chgData name="山口 稜" userId="507df497-dcef-48cc-bc9d-5377eaa87e1a" providerId="ADAL" clId="{3784C091-1352-432B-9C42-00B0B5611D5D}" dt="2023-05-29T08:12:23.142" v="4042" actId="478"/>
          <ac:grpSpMkLst>
            <pc:docMk/>
            <pc:sldMk cId="1848456634" sldId="261"/>
            <ac:grpSpMk id="36" creationId="{90FC0150-9462-5B40-0FD0-4F842079B2B0}"/>
          </ac:grpSpMkLst>
        </pc:grpChg>
        <pc:grpChg chg="add del mod">
          <ac:chgData name="山口 稜" userId="507df497-dcef-48cc-bc9d-5377eaa87e1a" providerId="ADAL" clId="{3784C091-1352-432B-9C42-00B0B5611D5D}" dt="2023-05-29T08:12:23.142" v="4042" actId="478"/>
          <ac:grpSpMkLst>
            <pc:docMk/>
            <pc:sldMk cId="1848456634" sldId="261"/>
            <ac:grpSpMk id="43" creationId="{5D241CE8-5AB2-F4F9-340D-E23D7F4BB616}"/>
          </ac:grpSpMkLst>
        </pc:grpChg>
        <pc:grpChg chg="add del mod">
          <ac:chgData name="山口 稜" userId="507df497-dcef-48cc-bc9d-5377eaa87e1a" providerId="ADAL" clId="{3784C091-1352-432B-9C42-00B0B5611D5D}" dt="2023-05-29T07:16:05.893" v="1312" actId="478"/>
          <ac:grpSpMkLst>
            <pc:docMk/>
            <pc:sldMk cId="1848456634" sldId="261"/>
            <ac:grpSpMk id="48" creationId="{F713F679-90D7-C2F2-6999-F9F066D11D08}"/>
          </ac:grpSpMkLst>
        </pc:grpChg>
        <pc:grpChg chg="add del mod">
          <ac:chgData name="山口 稜" userId="507df497-dcef-48cc-bc9d-5377eaa87e1a" providerId="ADAL" clId="{3784C091-1352-432B-9C42-00B0B5611D5D}" dt="2023-05-29T07:15:57.239" v="1311" actId="478"/>
          <ac:grpSpMkLst>
            <pc:docMk/>
            <pc:sldMk cId="1848456634" sldId="261"/>
            <ac:grpSpMk id="52" creationId="{E7ABCD59-6D1B-3926-D352-AD53A0462C89}"/>
          </ac:grpSpMkLst>
        </pc:grpChg>
        <pc:grpChg chg="del mod topLvl">
          <ac:chgData name="山口 稜" userId="507df497-dcef-48cc-bc9d-5377eaa87e1a" providerId="ADAL" clId="{3784C091-1352-432B-9C42-00B0B5611D5D}" dt="2023-05-29T05:24:49.901" v="324" actId="478"/>
          <ac:grpSpMkLst>
            <pc:docMk/>
            <pc:sldMk cId="1848456634" sldId="261"/>
            <ac:grpSpMk id="55" creationId="{9B9BB3DE-9C3E-EDBD-5213-1FE08CA6A167}"/>
          </ac:grpSpMkLst>
        </pc:grpChg>
        <pc:grpChg chg="add del mod">
          <ac:chgData name="山口 稜" userId="507df497-dcef-48cc-bc9d-5377eaa87e1a" providerId="ADAL" clId="{3784C091-1352-432B-9C42-00B0B5611D5D}" dt="2023-05-29T07:21:43.177" v="1464" actId="478"/>
          <ac:grpSpMkLst>
            <pc:docMk/>
            <pc:sldMk cId="1848456634" sldId="261"/>
            <ac:grpSpMk id="60" creationId="{CB6DCB26-5184-9AC0-8409-CC69739A5467}"/>
          </ac:grpSpMkLst>
        </pc:grpChg>
        <pc:grpChg chg="add del mod">
          <ac:chgData name="山口 稜" userId="507df497-dcef-48cc-bc9d-5377eaa87e1a" providerId="ADAL" clId="{3784C091-1352-432B-9C42-00B0B5611D5D}" dt="2023-05-29T07:21:43.177" v="1464" actId="478"/>
          <ac:grpSpMkLst>
            <pc:docMk/>
            <pc:sldMk cId="1848456634" sldId="261"/>
            <ac:grpSpMk id="70" creationId="{6B5482F1-644C-F1E6-6D92-2781A15CFFEF}"/>
          </ac:grpSpMkLst>
        </pc:grpChg>
        <pc:grpChg chg="add del mod">
          <ac:chgData name="山口 稜" userId="507df497-dcef-48cc-bc9d-5377eaa87e1a" providerId="ADAL" clId="{3784C091-1352-432B-9C42-00B0B5611D5D}" dt="2023-05-29T07:21:43.177" v="1464" actId="478"/>
          <ac:grpSpMkLst>
            <pc:docMk/>
            <pc:sldMk cId="1848456634" sldId="261"/>
            <ac:grpSpMk id="77" creationId="{216D30BB-79EE-6D27-973B-F784F63C34D0}"/>
          </ac:grpSpMkLst>
        </pc:grpChg>
        <pc:grpChg chg="mod">
          <ac:chgData name="山口 稜" userId="507df497-dcef-48cc-bc9d-5377eaa87e1a" providerId="ADAL" clId="{3784C091-1352-432B-9C42-00B0B5611D5D}" dt="2023-05-29T07:21:05.255" v="1459"/>
          <ac:grpSpMkLst>
            <pc:docMk/>
            <pc:sldMk cId="1848456634" sldId="261"/>
            <ac:grpSpMk id="81" creationId="{1744B069-B84B-CA86-0234-B027DE1A30F0}"/>
          </ac:grpSpMkLst>
        </pc:grpChg>
        <pc:grpChg chg="mod">
          <ac:chgData name="山口 稜" userId="507df497-dcef-48cc-bc9d-5377eaa87e1a" providerId="ADAL" clId="{3784C091-1352-432B-9C42-00B0B5611D5D}" dt="2023-05-29T07:21:05.255" v="1459"/>
          <ac:grpSpMkLst>
            <pc:docMk/>
            <pc:sldMk cId="1848456634" sldId="261"/>
            <ac:grpSpMk id="83" creationId="{99279C8B-E6BA-5D85-7BC5-456FCFD451E2}"/>
          </ac:grpSpMkLst>
        </pc:grpChg>
        <pc:grpChg chg="mod">
          <ac:chgData name="山口 稜" userId="507df497-dcef-48cc-bc9d-5377eaa87e1a" providerId="ADAL" clId="{3784C091-1352-432B-9C42-00B0B5611D5D}" dt="2023-05-29T07:21:05.255" v="1459"/>
          <ac:grpSpMkLst>
            <pc:docMk/>
            <pc:sldMk cId="1848456634" sldId="261"/>
            <ac:grpSpMk id="84" creationId="{12943DED-DC79-7841-A4DD-73CD52617830}"/>
          </ac:grpSpMkLst>
        </pc:grpChg>
        <pc:grpChg chg="mod">
          <ac:chgData name="山口 稜" userId="507df497-dcef-48cc-bc9d-5377eaa87e1a" providerId="ADAL" clId="{3784C091-1352-432B-9C42-00B0B5611D5D}" dt="2023-05-29T07:21:17.693" v="1462" actId="1076"/>
          <ac:grpSpMkLst>
            <pc:docMk/>
            <pc:sldMk cId="1848456634" sldId="261"/>
            <ac:grpSpMk id="89" creationId="{00000000-0000-0000-0000-000000000000}"/>
          </ac:grpSpMkLst>
        </pc:grpChg>
        <pc:grpChg chg="mod">
          <ac:chgData name="山口 稜" userId="507df497-dcef-48cc-bc9d-5377eaa87e1a" providerId="ADAL" clId="{3784C091-1352-432B-9C42-00B0B5611D5D}" dt="2023-05-29T07:21:17.693" v="1462" actId="1076"/>
          <ac:grpSpMkLst>
            <pc:docMk/>
            <pc:sldMk cId="1848456634" sldId="261"/>
            <ac:grpSpMk id="92" creationId="{00000000-0000-0000-0000-000000000000}"/>
          </ac:grpSpMkLst>
        </pc:grpChg>
        <pc:grpChg chg="add del mod">
          <ac:chgData name="山口 稜" userId="507df497-dcef-48cc-bc9d-5377eaa87e1a" providerId="ADAL" clId="{3784C091-1352-432B-9C42-00B0B5611D5D}" dt="2023-05-29T07:21:43.177" v="1464" actId="478"/>
          <ac:grpSpMkLst>
            <pc:docMk/>
            <pc:sldMk cId="1848456634" sldId="261"/>
            <ac:grpSpMk id="112" creationId="{3909FA9D-E442-4E8B-6375-8A621A904A8F}"/>
          </ac:grpSpMkLst>
        </pc:grpChg>
        <pc:grpChg chg="add del mod">
          <ac:chgData name="山口 稜" userId="507df497-dcef-48cc-bc9d-5377eaa87e1a" providerId="ADAL" clId="{3784C091-1352-432B-9C42-00B0B5611D5D}" dt="2023-05-29T07:21:43.177" v="1464" actId="478"/>
          <ac:grpSpMkLst>
            <pc:docMk/>
            <pc:sldMk cId="1848456634" sldId="261"/>
            <ac:grpSpMk id="117" creationId="{7750BADC-B011-BDA2-C6A5-307918A0520A}"/>
          </ac:grpSpMkLst>
        </pc:grpChg>
        <pc:grpChg chg="add del mod">
          <ac:chgData name="山口 稜" userId="507df497-dcef-48cc-bc9d-5377eaa87e1a" providerId="ADAL" clId="{3784C091-1352-432B-9C42-00B0B5611D5D}" dt="2023-05-29T07:21:43.177" v="1464" actId="478"/>
          <ac:grpSpMkLst>
            <pc:docMk/>
            <pc:sldMk cId="1848456634" sldId="261"/>
            <ac:grpSpMk id="124" creationId="{BB281792-4835-EC06-3B10-292853EE6E85}"/>
          </ac:grpSpMkLst>
        </pc:grpChg>
        <pc:grpChg chg="add mod">
          <ac:chgData name="山口 稜" userId="507df497-dcef-48cc-bc9d-5377eaa87e1a" providerId="ADAL" clId="{3784C091-1352-432B-9C42-00B0B5611D5D}" dt="2023-05-29T07:28:26.272" v="1812" actId="571"/>
          <ac:grpSpMkLst>
            <pc:docMk/>
            <pc:sldMk cId="1848456634" sldId="261"/>
            <ac:grpSpMk id="1025" creationId="{F72AFFA0-8FF2-09A4-7A52-2F45DF725AE7}"/>
          </ac:grpSpMkLst>
        </pc:grpChg>
        <pc:grpChg chg="add del mod ord">
          <ac:chgData name="山口 稜" userId="507df497-dcef-48cc-bc9d-5377eaa87e1a" providerId="ADAL" clId="{3784C091-1352-432B-9C42-00B0B5611D5D}" dt="2023-05-29T07:51:41.376" v="3170" actId="478"/>
          <ac:grpSpMkLst>
            <pc:docMk/>
            <pc:sldMk cId="1848456634" sldId="261"/>
            <ac:grpSpMk id="1038" creationId="{17EEF832-0A47-08DA-C5F6-0534958F2F9A}"/>
          </ac:grpSpMkLst>
        </pc:grpChg>
        <pc:grpChg chg="add mod">
          <ac:chgData name="山口 稜" userId="507df497-dcef-48cc-bc9d-5377eaa87e1a" providerId="ADAL" clId="{3784C091-1352-432B-9C42-00B0B5611D5D}" dt="2023-05-29T08:12:42.452" v="4052" actId="1076"/>
          <ac:grpSpMkLst>
            <pc:docMk/>
            <pc:sldMk cId="1848456634" sldId="261"/>
            <ac:grpSpMk id="1041" creationId="{B3BBB96D-58F6-4057-9D3C-B4EF98D66489}"/>
          </ac:grpSpMkLst>
        </pc:grpChg>
        <pc:grpChg chg="add mod">
          <ac:chgData name="山口 稜" userId="507df497-dcef-48cc-bc9d-5377eaa87e1a" providerId="ADAL" clId="{3784C091-1352-432B-9C42-00B0B5611D5D}" dt="2023-05-29T08:12:50.014" v="4053" actId="571"/>
          <ac:grpSpMkLst>
            <pc:docMk/>
            <pc:sldMk cId="1848456634" sldId="261"/>
            <ac:grpSpMk id="1045" creationId="{51B97B69-A83F-5EA8-5643-DE0C2D58C095}"/>
          </ac:grpSpMkLst>
        </pc:grpChg>
        <pc:picChg chg="add mod ord modCrop">
          <ac:chgData name="山口 稜" userId="507df497-dcef-48cc-bc9d-5377eaa87e1a" providerId="ADAL" clId="{3784C091-1352-432B-9C42-00B0B5611D5D}" dt="2023-05-29T07:21:30.752" v="1463" actId="732"/>
          <ac:picMkLst>
            <pc:docMk/>
            <pc:sldMk cId="1848456634" sldId="261"/>
            <ac:picMk id="7" creationId="{B8A9DB92-066B-5E1F-6C26-8C8721E27AA5}"/>
          </ac:picMkLst>
        </pc:picChg>
        <pc:picChg chg="add del mod">
          <ac:chgData name="山口 稜" userId="507df497-dcef-48cc-bc9d-5377eaa87e1a" providerId="ADAL" clId="{3784C091-1352-432B-9C42-00B0B5611D5D}" dt="2023-05-29T07:01:30.279" v="525" actId="478"/>
          <ac:picMkLst>
            <pc:docMk/>
            <pc:sldMk cId="1848456634" sldId="261"/>
            <ac:picMk id="16" creationId="{FCD0E129-7EFD-16BB-500F-C232246B66AD}"/>
          </ac:picMkLst>
        </pc:picChg>
        <pc:picChg chg="add mod ord">
          <ac:chgData name="山口 稜" userId="507df497-dcef-48cc-bc9d-5377eaa87e1a" providerId="ADAL" clId="{3784C091-1352-432B-9C42-00B0B5611D5D}" dt="2023-05-29T07:21:17.693" v="1462" actId="1076"/>
          <ac:picMkLst>
            <pc:docMk/>
            <pc:sldMk cId="1848456634" sldId="261"/>
            <ac:picMk id="19" creationId="{A3582692-2B42-EA8A-70F5-918AE1482112}"/>
          </ac:picMkLst>
        </pc:picChg>
        <pc:picChg chg="del">
          <ac:chgData name="山口 稜" userId="507df497-dcef-48cc-bc9d-5377eaa87e1a" providerId="ADAL" clId="{3784C091-1352-432B-9C42-00B0B5611D5D}" dt="2023-05-29T05:24:30.287" v="318" actId="478"/>
          <ac:picMkLst>
            <pc:docMk/>
            <pc:sldMk cId="1848456634" sldId="261"/>
            <ac:picMk id="42" creationId="{2F4C0AE5-22C4-3685-C70C-FBCB6DC4D183}"/>
          </ac:picMkLst>
        </pc:picChg>
        <pc:picChg chg="mod">
          <ac:chgData name="山口 稜" userId="507df497-dcef-48cc-bc9d-5377eaa87e1a" providerId="ADAL" clId="{3784C091-1352-432B-9C42-00B0B5611D5D}" dt="2023-05-29T07:21:17.693" v="1462" actId="1076"/>
          <ac:picMkLst>
            <pc:docMk/>
            <pc:sldMk cId="1848456634" sldId="261"/>
            <ac:picMk id="45" creationId="{87CC6B3E-8E5C-DCE1-BDF1-CC1FD6AA6DAB}"/>
          </ac:picMkLst>
        </pc:picChg>
        <pc:picChg chg="mod">
          <ac:chgData name="山口 稜" userId="507df497-dcef-48cc-bc9d-5377eaa87e1a" providerId="ADAL" clId="{3784C091-1352-432B-9C42-00B0B5611D5D}" dt="2023-05-29T07:21:17.693" v="1462" actId="1076"/>
          <ac:picMkLst>
            <pc:docMk/>
            <pc:sldMk cId="1848456634" sldId="261"/>
            <ac:picMk id="54" creationId="{C9C3F222-1A09-5417-E64D-0F4C1668C1C2}"/>
          </ac:picMkLst>
        </pc:picChg>
        <pc:picChg chg="add del mod">
          <ac:chgData name="山口 稜" userId="507df497-dcef-48cc-bc9d-5377eaa87e1a" providerId="ADAL" clId="{3784C091-1352-432B-9C42-00B0B5611D5D}" dt="2023-05-29T07:21:43.177" v="1464" actId="478"/>
          <ac:picMkLst>
            <pc:docMk/>
            <pc:sldMk cId="1848456634" sldId="261"/>
            <ac:picMk id="59" creationId="{7A7359A9-0B89-A6BE-5C6D-27C56A71364D}"/>
          </ac:picMkLst>
        </pc:picChg>
        <pc:picChg chg="mod">
          <ac:chgData name="山口 稜" userId="507df497-dcef-48cc-bc9d-5377eaa87e1a" providerId="ADAL" clId="{3784C091-1352-432B-9C42-00B0B5611D5D}" dt="2023-05-29T07:21:05.255" v="1459"/>
          <ac:picMkLst>
            <pc:docMk/>
            <pc:sldMk cId="1848456634" sldId="261"/>
            <ac:picMk id="61" creationId="{1D052E9E-9FBC-F987-6D2C-9BD9E8E8EEF7}"/>
          </ac:picMkLst>
        </pc:picChg>
        <pc:picChg chg="del mod">
          <ac:chgData name="山口 稜" userId="507df497-dcef-48cc-bc9d-5377eaa87e1a" providerId="ADAL" clId="{3784C091-1352-432B-9C42-00B0B5611D5D}" dt="2023-05-29T07:41:31.755" v="2497" actId="478"/>
          <ac:picMkLst>
            <pc:docMk/>
            <pc:sldMk cId="1848456634" sldId="261"/>
            <ac:picMk id="63" creationId="{14A0173E-4831-21E7-544C-15A355D6CBFC}"/>
          </ac:picMkLst>
        </pc:picChg>
        <pc:picChg chg="del mod">
          <ac:chgData name="山口 稜" userId="507df497-dcef-48cc-bc9d-5377eaa87e1a" providerId="ADAL" clId="{3784C091-1352-432B-9C42-00B0B5611D5D}" dt="2023-05-29T06:59:02.932" v="492" actId="478"/>
          <ac:picMkLst>
            <pc:docMk/>
            <pc:sldMk cId="1848456634" sldId="261"/>
            <ac:picMk id="66" creationId="{7D7C993A-C46F-64A2-3D81-4A59CE79C7F9}"/>
          </ac:picMkLst>
        </pc:picChg>
        <pc:picChg chg="del mod">
          <ac:chgData name="山口 稜" userId="507df497-dcef-48cc-bc9d-5377eaa87e1a" providerId="ADAL" clId="{3784C091-1352-432B-9C42-00B0B5611D5D}" dt="2023-05-29T07:49:29.774" v="3117" actId="21"/>
          <ac:picMkLst>
            <pc:docMk/>
            <pc:sldMk cId="1848456634" sldId="261"/>
            <ac:picMk id="67" creationId="{C4DD2720-FC6C-CE53-E838-3CB3154F6EDF}"/>
          </ac:picMkLst>
        </pc:picChg>
        <pc:picChg chg="add del mod">
          <ac:chgData name="山口 稜" userId="507df497-dcef-48cc-bc9d-5377eaa87e1a" providerId="ADAL" clId="{3784C091-1352-432B-9C42-00B0B5611D5D}" dt="2023-05-29T07:21:43.177" v="1464" actId="478"/>
          <ac:picMkLst>
            <pc:docMk/>
            <pc:sldMk cId="1848456634" sldId="261"/>
            <ac:picMk id="69" creationId="{90E34F6D-0622-367A-5A81-D5282E6874E5}"/>
          </ac:picMkLst>
        </pc:picChg>
        <pc:picChg chg="mod">
          <ac:chgData name="山口 稜" userId="507df497-dcef-48cc-bc9d-5377eaa87e1a" providerId="ADAL" clId="{3784C091-1352-432B-9C42-00B0B5611D5D}" dt="2023-05-29T07:21:05.255" v="1459"/>
          <ac:picMkLst>
            <pc:docMk/>
            <pc:sldMk cId="1848456634" sldId="261"/>
            <ac:picMk id="71" creationId="{FC30200C-1FE1-69FD-22CF-4AB77399CEB9}"/>
          </ac:picMkLst>
        </pc:picChg>
        <pc:picChg chg="del mod">
          <ac:chgData name="山口 稜" userId="507df497-dcef-48cc-bc9d-5377eaa87e1a" providerId="ADAL" clId="{3784C091-1352-432B-9C42-00B0B5611D5D}" dt="2023-05-29T06:58:52.309" v="491" actId="478"/>
          <ac:picMkLst>
            <pc:docMk/>
            <pc:sldMk cId="1848456634" sldId="261"/>
            <ac:picMk id="72" creationId="{24C35B22-6A9F-E0FD-46DE-3036C42DDBFB}"/>
          </ac:picMkLst>
        </pc:picChg>
        <pc:picChg chg="mod">
          <ac:chgData name="山口 稜" userId="507df497-dcef-48cc-bc9d-5377eaa87e1a" providerId="ADAL" clId="{3784C091-1352-432B-9C42-00B0B5611D5D}" dt="2023-05-29T07:21:05.255" v="1459"/>
          <ac:picMkLst>
            <pc:docMk/>
            <pc:sldMk cId="1848456634" sldId="261"/>
            <ac:picMk id="74" creationId="{A139E1C4-5AA1-28A6-61C9-A448D9306A1C}"/>
          </ac:picMkLst>
        </pc:picChg>
        <pc:picChg chg="add del mod">
          <ac:chgData name="山口 稜" userId="507df497-dcef-48cc-bc9d-5377eaa87e1a" providerId="ADAL" clId="{3784C091-1352-432B-9C42-00B0B5611D5D}" dt="2023-05-29T07:21:43.177" v="1464" actId="478"/>
          <ac:picMkLst>
            <pc:docMk/>
            <pc:sldMk cId="1848456634" sldId="261"/>
            <ac:picMk id="76" creationId="{F20F1D54-4492-10DF-36BE-5884CBB91699}"/>
          </ac:picMkLst>
        </pc:picChg>
        <pc:picChg chg="add del mod">
          <ac:chgData name="山口 稜" userId="507df497-dcef-48cc-bc9d-5377eaa87e1a" providerId="ADAL" clId="{3784C091-1352-432B-9C42-00B0B5611D5D}" dt="2023-05-29T07:21:43.177" v="1464" actId="478"/>
          <ac:picMkLst>
            <pc:docMk/>
            <pc:sldMk cId="1848456634" sldId="261"/>
            <ac:picMk id="116" creationId="{00410C51-459C-972A-9492-90C5E7A2B1EF}"/>
          </ac:picMkLst>
        </pc:picChg>
        <pc:picChg chg="add del mod">
          <ac:chgData name="山口 稜" userId="507df497-dcef-48cc-bc9d-5377eaa87e1a" providerId="ADAL" clId="{3784C091-1352-432B-9C42-00B0B5611D5D}" dt="2023-05-29T07:21:43.177" v="1464" actId="478"/>
          <ac:picMkLst>
            <pc:docMk/>
            <pc:sldMk cId="1848456634" sldId="261"/>
            <ac:picMk id="122" creationId="{7E8533C3-4EEF-A447-5963-ACFFDE16E838}"/>
          </ac:picMkLst>
        </pc:picChg>
        <pc:picChg chg="add del mod">
          <ac:chgData name="山口 稜" userId="507df497-dcef-48cc-bc9d-5377eaa87e1a" providerId="ADAL" clId="{3784C091-1352-432B-9C42-00B0B5611D5D}" dt="2023-05-29T07:21:43.177" v="1464" actId="478"/>
          <ac:picMkLst>
            <pc:docMk/>
            <pc:sldMk cId="1848456634" sldId="261"/>
            <ac:picMk id="1024" creationId="{C9DE0C54-2E7B-FCF4-DCB8-F64AB973C4B6}"/>
          </ac:picMkLst>
        </pc:picChg>
        <pc:picChg chg="del mod">
          <ac:chgData name="山口 稜" userId="507df497-dcef-48cc-bc9d-5377eaa87e1a" providerId="ADAL" clId="{3784C091-1352-432B-9C42-00B0B5611D5D}" dt="2023-05-29T07:21:11.702" v="1461" actId="478"/>
          <ac:picMkLst>
            <pc:docMk/>
            <pc:sldMk cId="1848456634" sldId="261"/>
            <ac:picMk id="1026" creationId="{EE389992-BEC3-523B-271A-72B23A6324B2}"/>
          </ac:picMkLst>
        </pc:picChg>
        <pc:picChg chg="add mod">
          <ac:chgData name="山口 稜" userId="507df497-dcef-48cc-bc9d-5377eaa87e1a" providerId="ADAL" clId="{3784C091-1352-432B-9C42-00B0B5611D5D}" dt="2023-05-29T08:12:39.656" v="4051" actId="1076"/>
          <ac:picMkLst>
            <pc:docMk/>
            <pc:sldMk cId="1848456634" sldId="261"/>
            <ac:picMk id="1028" creationId="{37F90EF0-96C1-5836-01CF-51A7611742E9}"/>
          </ac:picMkLst>
        </pc:picChg>
        <pc:picChg chg="add del mod">
          <ac:chgData name="山口 稜" userId="507df497-dcef-48cc-bc9d-5377eaa87e1a" providerId="ADAL" clId="{3784C091-1352-432B-9C42-00B0B5611D5D}" dt="2023-05-29T07:05:37.275" v="722" actId="478"/>
          <ac:picMkLst>
            <pc:docMk/>
            <pc:sldMk cId="1848456634" sldId="261"/>
            <ac:picMk id="1030" creationId="{F5260DA9-5CF9-A965-3C1D-4DE690C09841}"/>
          </ac:picMkLst>
        </pc:picChg>
        <pc:picChg chg="add mod">
          <ac:chgData name="山口 稜" userId="507df497-dcef-48cc-bc9d-5377eaa87e1a" providerId="ADAL" clId="{3784C091-1352-432B-9C42-00B0B5611D5D}" dt="2023-05-29T07:21:17.693" v="1462" actId="1076"/>
          <ac:picMkLst>
            <pc:docMk/>
            <pc:sldMk cId="1848456634" sldId="261"/>
            <ac:picMk id="1032" creationId="{72DE1F0D-9DA6-5D92-BCAA-A87BB6624B20}"/>
          </ac:picMkLst>
        </pc:picChg>
        <pc:picChg chg="add del mod">
          <ac:chgData name="山口 稜" userId="507df497-dcef-48cc-bc9d-5377eaa87e1a" providerId="ADAL" clId="{3784C091-1352-432B-9C42-00B0B5611D5D}" dt="2023-05-29T07:50:20.685" v="3138" actId="478"/>
          <ac:picMkLst>
            <pc:docMk/>
            <pc:sldMk cId="1848456634" sldId="261"/>
            <ac:picMk id="1033" creationId="{483AAEF3-B6A1-FD31-B261-5A2B73CB73C5}"/>
          </ac:picMkLst>
        </pc:picChg>
        <pc:picChg chg="add mod">
          <ac:chgData name="山口 稜" userId="507df497-dcef-48cc-bc9d-5377eaa87e1a" providerId="ADAL" clId="{3784C091-1352-432B-9C42-00B0B5611D5D}" dt="2023-05-29T07:41:34.801" v="2498" actId="1076"/>
          <ac:picMkLst>
            <pc:docMk/>
            <pc:sldMk cId="1848456634" sldId="261"/>
            <ac:picMk id="1034" creationId="{FCC096C5-3BA9-9F31-D0C4-3D40506C2990}"/>
          </ac:picMkLst>
        </pc:picChg>
        <pc:picChg chg="add del mod">
          <ac:chgData name="山口 稜" userId="507df497-dcef-48cc-bc9d-5377eaa87e1a" providerId="ADAL" clId="{3784C091-1352-432B-9C42-00B0B5611D5D}" dt="2023-05-29T07:50:20.685" v="3138" actId="478"/>
          <ac:picMkLst>
            <pc:docMk/>
            <pc:sldMk cId="1848456634" sldId="261"/>
            <ac:picMk id="1035" creationId="{6547DD49-6123-4AC4-F9A9-7EE55C30776D}"/>
          </ac:picMkLst>
        </pc:picChg>
        <pc:picChg chg="add del mod ord modCrop">
          <ac:chgData name="山口 稜" userId="507df497-dcef-48cc-bc9d-5377eaa87e1a" providerId="ADAL" clId="{3784C091-1352-432B-9C42-00B0B5611D5D}" dt="2023-05-29T07:53:38.733" v="3180" actId="478"/>
          <ac:picMkLst>
            <pc:docMk/>
            <pc:sldMk cId="1848456634" sldId="261"/>
            <ac:picMk id="1039" creationId="{3E54F029-CF41-3C33-D545-3EF910102CAE}"/>
          </ac:picMkLst>
        </pc:picChg>
        <pc:picChg chg="add mod">
          <ac:chgData name="山口 稜" userId="507df497-dcef-48cc-bc9d-5377eaa87e1a" providerId="ADAL" clId="{3784C091-1352-432B-9C42-00B0B5611D5D}" dt="2023-05-29T07:53:36.355" v="3179" actId="167"/>
          <ac:picMkLst>
            <pc:docMk/>
            <pc:sldMk cId="1848456634" sldId="261"/>
            <ac:picMk id="1040" creationId="{A6371A6C-A2D9-BF60-1D3A-9CBECE65F15A}"/>
          </ac:picMkLst>
        </pc:picChg>
        <pc:cxnChg chg="add mod ord">
          <ac:chgData name="山口 稜" userId="507df497-dcef-48cc-bc9d-5377eaa87e1a" providerId="ADAL" clId="{3784C091-1352-432B-9C42-00B0B5611D5D}" dt="2023-05-29T08:49:01.481" v="4594" actId="1076"/>
          <ac:cxnSpMkLst>
            <pc:docMk/>
            <pc:sldMk cId="1848456634" sldId="261"/>
            <ac:cxnSpMk id="12" creationId="{1DD42845-3694-1FA4-96AA-06A245148A7D}"/>
          </ac:cxnSpMkLst>
        </pc:cxnChg>
        <pc:cxnChg chg="del mod topLvl">
          <ac:chgData name="山口 稜" userId="507df497-dcef-48cc-bc9d-5377eaa87e1a" providerId="ADAL" clId="{3784C091-1352-432B-9C42-00B0B5611D5D}" dt="2023-05-29T03:37:17.971" v="239" actId="478"/>
          <ac:cxnSpMkLst>
            <pc:docMk/>
            <pc:sldMk cId="1848456634" sldId="261"/>
            <ac:cxnSpMk id="17" creationId="{EDCBFEF2-BF35-5AD2-3B68-E20D3DD1180A}"/>
          </ac:cxnSpMkLst>
        </pc:cxnChg>
        <pc:cxnChg chg="mod topLvl">
          <ac:chgData name="山口 稜" userId="507df497-dcef-48cc-bc9d-5377eaa87e1a" providerId="ADAL" clId="{3784C091-1352-432B-9C42-00B0B5611D5D}" dt="2023-05-29T08:49:01.481" v="4594" actId="1076"/>
          <ac:cxnSpMkLst>
            <pc:docMk/>
            <pc:sldMk cId="1848456634" sldId="261"/>
            <ac:cxnSpMk id="35" creationId="{DE010484-9201-D999-4F59-EA70854B396B}"/>
          </ac:cxnSpMkLst>
        </pc:cxnChg>
        <pc:cxnChg chg="del mod topLvl">
          <ac:chgData name="山口 稜" userId="507df497-dcef-48cc-bc9d-5377eaa87e1a" providerId="ADAL" clId="{3784C091-1352-432B-9C42-00B0B5611D5D}" dt="2023-05-29T05:24:59.406" v="325" actId="478"/>
          <ac:cxnSpMkLst>
            <pc:docMk/>
            <pc:sldMk cId="1848456634" sldId="261"/>
            <ac:cxnSpMk id="37" creationId="{5531FAB1-0B8B-C238-ED77-C2B0CCE8806F}"/>
          </ac:cxnSpMkLst>
        </pc:cxnChg>
      </pc:sldChg>
      <pc:sldChg chg="addSp delSp modSp mod">
        <pc:chgData name="山口 稜" userId="507df497-dcef-48cc-bc9d-5377eaa87e1a" providerId="ADAL" clId="{3784C091-1352-432B-9C42-00B0B5611D5D}" dt="2023-05-29T08:52:15.374" v="4791" actId="207"/>
        <pc:sldMkLst>
          <pc:docMk/>
          <pc:sldMk cId="253245315" sldId="264"/>
        </pc:sldMkLst>
        <pc:spChg chg="add 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3" creationId="{54E61B50-DAB3-A439-2B14-AA91CE50C29C}"/>
          </ac:spMkLst>
        </pc:spChg>
        <pc:spChg chg="mod">
          <ac:chgData name="山口 稜" userId="507df497-dcef-48cc-bc9d-5377eaa87e1a" providerId="ADAL" clId="{3784C091-1352-432B-9C42-00B0B5611D5D}" dt="2023-05-29T07:40:00.178" v="2441" actId="14100"/>
          <ac:spMkLst>
            <pc:docMk/>
            <pc:sldMk cId="253245315" sldId="264"/>
            <ac:spMk id="5" creationId="{B5B42070-F621-ED95-7140-420D5B9A25C6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6" creationId="{74A8990C-C5E3-2CB6-D033-F78246AF4C1E}"/>
          </ac:spMkLst>
        </pc:spChg>
        <pc:spChg chg="mod">
          <ac:chgData name="山口 稜" userId="507df497-dcef-48cc-bc9d-5377eaa87e1a" providerId="ADAL" clId="{3784C091-1352-432B-9C42-00B0B5611D5D}" dt="2023-05-29T07:39:45.754" v="2435" actId="14100"/>
          <ac:spMkLst>
            <pc:docMk/>
            <pc:sldMk cId="253245315" sldId="264"/>
            <ac:spMk id="7" creationId="{1A1920E7-C988-C12B-5B94-3C1F8C2489F4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8" creationId="{F90616EA-94A6-7E79-DCBB-AC23FB9A4DB0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9" creationId="{C9451879-3AD8-463D-0C4D-3DCA3CC8760A}"/>
          </ac:spMkLst>
        </pc:spChg>
        <pc:spChg chg="mod">
          <ac:chgData name="山口 稜" userId="507df497-dcef-48cc-bc9d-5377eaa87e1a" providerId="ADAL" clId="{3784C091-1352-432B-9C42-00B0B5611D5D}" dt="2023-05-29T07:39:50.196" v="2439" actId="1037"/>
          <ac:spMkLst>
            <pc:docMk/>
            <pc:sldMk cId="253245315" sldId="264"/>
            <ac:spMk id="10" creationId="{A9FD95F5-4A1F-97B1-3273-D1690B86EDC3}"/>
          </ac:spMkLst>
        </pc:spChg>
        <pc:spChg chg="add del mod">
          <ac:chgData name="山口 稜" userId="507df497-dcef-48cc-bc9d-5377eaa87e1a" providerId="ADAL" clId="{3784C091-1352-432B-9C42-00B0B5611D5D}" dt="2023-05-29T08:11:20.052" v="4037" actId="478"/>
          <ac:spMkLst>
            <pc:docMk/>
            <pc:sldMk cId="253245315" sldId="264"/>
            <ac:spMk id="11" creationId="{B3E69042-A84A-D655-2AEF-883E41CD73DD}"/>
          </ac:spMkLst>
        </pc:spChg>
        <pc:spChg chg="mod">
          <ac:chgData name="山口 稜" userId="507df497-dcef-48cc-bc9d-5377eaa87e1a" providerId="ADAL" clId="{3784C091-1352-432B-9C42-00B0B5611D5D}" dt="2023-05-29T08:11:13.678" v="4036" actId="1035"/>
          <ac:spMkLst>
            <pc:docMk/>
            <pc:sldMk cId="253245315" sldId="264"/>
            <ac:spMk id="13" creationId="{87DB3124-47E2-CEC6-B513-34A34C3F49E9}"/>
          </ac:spMkLst>
        </pc:spChg>
        <pc:spChg chg="mod ord topLvl">
          <ac:chgData name="山口 稜" userId="507df497-dcef-48cc-bc9d-5377eaa87e1a" providerId="ADAL" clId="{3784C091-1352-432B-9C42-00B0B5611D5D}" dt="2023-05-29T08:11:37.714" v="4040" actId="14100"/>
          <ac:spMkLst>
            <pc:docMk/>
            <pc:sldMk cId="253245315" sldId="264"/>
            <ac:spMk id="14" creationId="{26727258-A5C9-0C42-FC08-291007D755A6}"/>
          </ac:spMkLst>
        </pc:spChg>
        <pc:spChg chg="del mod">
          <ac:chgData name="山口 稜" userId="507df497-dcef-48cc-bc9d-5377eaa87e1a" providerId="ADAL" clId="{3784C091-1352-432B-9C42-00B0B5611D5D}" dt="2023-05-29T08:32:45.072" v="4080" actId="478"/>
          <ac:spMkLst>
            <pc:docMk/>
            <pc:sldMk cId="253245315" sldId="264"/>
            <ac:spMk id="15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7:30:23.468" v="2054" actId="165"/>
          <ac:spMkLst>
            <pc:docMk/>
            <pc:sldMk cId="253245315" sldId="264"/>
            <ac:spMk id="17" creationId="{6214DE47-91C5-528E-856B-393C4587FCB1}"/>
          </ac:spMkLst>
        </pc:spChg>
        <pc:spChg chg="mod">
          <ac:chgData name="山口 稜" userId="507df497-dcef-48cc-bc9d-5377eaa87e1a" providerId="ADAL" clId="{3784C091-1352-432B-9C42-00B0B5611D5D}" dt="2023-05-29T07:30:23.468" v="2054" actId="165"/>
          <ac:spMkLst>
            <pc:docMk/>
            <pc:sldMk cId="253245315" sldId="264"/>
            <ac:spMk id="18" creationId="{1F6318DC-72AC-6F3D-6699-35AB67410E8F}"/>
          </ac:spMkLst>
        </pc:spChg>
        <pc:spChg chg="del mod">
          <ac:chgData name="山口 稜" userId="507df497-dcef-48cc-bc9d-5377eaa87e1a" providerId="ADAL" clId="{3784C091-1352-432B-9C42-00B0B5611D5D}" dt="2023-05-29T08:32:45.072" v="4080" actId="478"/>
          <ac:spMkLst>
            <pc:docMk/>
            <pc:sldMk cId="253245315" sldId="264"/>
            <ac:spMk id="19" creationId="{CDE39A10-B263-434F-7A79-DB494B0C6BF5}"/>
          </ac:spMkLst>
        </pc:spChg>
        <pc:spChg chg="mod">
          <ac:chgData name="山口 稜" userId="507df497-dcef-48cc-bc9d-5377eaa87e1a" providerId="ADAL" clId="{3784C091-1352-432B-9C42-00B0B5611D5D}" dt="2023-05-29T07:30:23.468" v="2054" actId="165"/>
          <ac:spMkLst>
            <pc:docMk/>
            <pc:sldMk cId="253245315" sldId="264"/>
            <ac:spMk id="20" creationId="{83F10FA2-3BB2-0909-D677-F1FB6F515232}"/>
          </ac:spMkLst>
        </pc:spChg>
        <pc:spChg chg="mod">
          <ac:chgData name="山口 稜" userId="507df497-dcef-48cc-bc9d-5377eaa87e1a" providerId="ADAL" clId="{3784C091-1352-432B-9C42-00B0B5611D5D}" dt="2023-05-29T07:30:23.468" v="2054" actId="165"/>
          <ac:spMkLst>
            <pc:docMk/>
            <pc:sldMk cId="253245315" sldId="264"/>
            <ac:spMk id="22" creationId="{3D0EB71A-2354-A047-670B-61B6C1856127}"/>
          </ac:spMkLst>
        </pc:spChg>
        <pc:spChg chg="mod">
          <ac:chgData name="山口 稜" userId="507df497-dcef-48cc-bc9d-5377eaa87e1a" providerId="ADAL" clId="{3784C091-1352-432B-9C42-00B0B5611D5D}" dt="2023-05-29T07:30:23.468" v="2054" actId="165"/>
          <ac:spMkLst>
            <pc:docMk/>
            <pc:sldMk cId="253245315" sldId="264"/>
            <ac:spMk id="23" creationId="{D0991AD4-5D78-706B-F661-EDD983A015C9}"/>
          </ac:spMkLst>
        </pc:spChg>
        <pc:spChg chg="mod">
          <ac:chgData name="山口 稜" userId="507df497-dcef-48cc-bc9d-5377eaa87e1a" providerId="ADAL" clId="{3784C091-1352-432B-9C42-00B0B5611D5D}" dt="2023-05-29T07:30:23.468" v="2054" actId="165"/>
          <ac:spMkLst>
            <pc:docMk/>
            <pc:sldMk cId="253245315" sldId="264"/>
            <ac:spMk id="24" creationId="{927C0F9C-9EDA-941E-A201-B447BE0A76D1}"/>
          </ac:spMkLst>
        </pc:spChg>
        <pc:spChg chg="mod">
          <ac:chgData name="山口 稜" userId="507df497-dcef-48cc-bc9d-5377eaa87e1a" providerId="ADAL" clId="{3784C091-1352-432B-9C42-00B0B5611D5D}" dt="2023-05-29T08:00:01.853" v="3574" actId="1076"/>
          <ac:spMkLst>
            <pc:docMk/>
            <pc:sldMk cId="253245315" sldId="264"/>
            <ac:spMk id="25" creationId="{4BF57E66-1882-D47C-A360-59C367B57D96}"/>
          </ac:spMkLst>
        </pc:spChg>
        <pc:spChg chg="mod">
          <ac:chgData name="山口 稜" userId="507df497-dcef-48cc-bc9d-5377eaa87e1a" providerId="ADAL" clId="{3784C091-1352-432B-9C42-00B0B5611D5D}" dt="2023-05-29T08:33:32.308" v="4101" actId="20577"/>
          <ac:spMkLst>
            <pc:docMk/>
            <pc:sldMk cId="253245315" sldId="264"/>
            <ac:spMk id="28" creationId="{29981D2E-7132-92D0-8F6A-76D0C66C56E6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32" creationId="{9CE92137-6CB1-9C2D-0088-1F39DEC19227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36" creationId="{052AE0EB-7D6B-36D1-0DBC-7019E7C4E268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51" creationId="{B4A5A843-5493-3CFC-1FAF-7B91FE8B9333}"/>
          </ac:spMkLst>
        </pc:spChg>
        <pc:spChg chg="del mod">
          <ac:chgData name="山口 稜" userId="507df497-dcef-48cc-bc9d-5377eaa87e1a" providerId="ADAL" clId="{3784C091-1352-432B-9C42-00B0B5611D5D}" dt="2023-05-29T08:46:13.269" v="4288" actId="478"/>
          <ac:spMkLst>
            <pc:docMk/>
            <pc:sldMk cId="253245315" sldId="264"/>
            <ac:spMk id="55" creationId="{CA2CA154-AC86-D2C0-01F2-F90FC7D6B1E4}"/>
          </ac:spMkLst>
        </pc:spChg>
        <pc:spChg chg="del mod">
          <ac:chgData name="山口 稜" userId="507df497-dcef-48cc-bc9d-5377eaa87e1a" providerId="ADAL" clId="{3784C091-1352-432B-9C42-00B0B5611D5D}" dt="2023-05-29T08:46:13.269" v="4288" actId="478"/>
          <ac:spMkLst>
            <pc:docMk/>
            <pc:sldMk cId="253245315" sldId="264"/>
            <ac:spMk id="56" creationId="{6A0F2ABA-646A-CD3E-8B10-6CC3F5A8016F}"/>
          </ac:spMkLst>
        </pc:spChg>
        <pc:spChg chg="del mod">
          <ac:chgData name="山口 稜" userId="507df497-dcef-48cc-bc9d-5377eaa87e1a" providerId="ADAL" clId="{3784C091-1352-432B-9C42-00B0B5611D5D}" dt="2023-05-29T08:46:13.269" v="4288" actId="478"/>
          <ac:spMkLst>
            <pc:docMk/>
            <pc:sldMk cId="253245315" sldId="264"/>
            <ac:spMk id="57" creationId="{A9AA8B57-3F1A-95B8-4C70-04608D2E0700}"/>
          </ac:spMkLst>
        </pc:spChg>
        <pc:spChg chg="del mod">
          <ac:chgData name="山口 稜" userId="507df497-dcef-48cc-bc9d-5377eaa87e1a" providerId="ADAL" clId="{3784C091-1352-432B-9C42-00B0B5611D5D}" dt="2023-05-29T08:46:13.269" v="4288" actId="478"/>
          <ac:spMkLst>
            <pc:docMk/>
            <pc:sldMk cId="253245315" sldId="264"/>
            <ac:spMk id="58" creationId="{7C6F007D-F513-D077-9CE6-5224355CF00C}"/>
          </ac:spMkLst>
        </pc:spChg>
        <pc:spChg chg="add del mod">
          <ac:chgData name="山口 稜" userId="507df497-dcef-48cc-bc9d-5377eaa87e1a" providerId="ADAL" clId="{3784C091-1352-432B-9C42-00B0B5611D5D}" dt="2023-05-29T08:46:13.269" v="4288" actId="478"/>
          <ac:spMkLst>
            <pc:docMk/>
            <pc:sldMk cId="253245315" sldId="264"/>
            <ac:spMk id="60" creationId="{9C12BFCC-3E81-15B3-0A2B-281FA2193572}"/>
          </ac:spMkLst>
        </pc:spChg>
        <pc:spChg chg="add del mod">
          <ac:chgData name="山口 稜" userId="507df497-dcef-48cc-bc9d-5377eaa87e1a" providerId="ADAL" clId="{3784C091-1352-432B-9C42-00B0B5611D5D}" dt="2023-05-29T08:46:13.269" v="4288" actId="478"/>
          <ac:spMkLst>
            <pc:docMk/>
            <pc:sldMk cId="253245315" sldId="264"/>
            <ac:spMk id="61" creationId="{345B533C-BB69-99BE-3276-47FD8E2D8696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62" creationId="{86732CAF-D97A-0A5E-3DBA-79127243D9F9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63" creationId="{2A4A1A18-79EF-4B31-1A27-DA44DF87BE78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64" creationId="{660835D2-415C-D5AE-2131-87D57CA7A986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68" creationId="{4192A2E8-B960-4D5F-8C89-75B7DA5D196D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69" creationId="{B53893D4-B041-AEF9-97F1-05552F936C19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70" creationId="{9C075146-CE2D-5836-1B21-146173158B68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71" creationId="{B7AF1AEA-06EE-5335-24EC-779E7E780F8E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72" creationId="{E2737C78-AF5C-7E2A-5CBC-5E0C5BF90C77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73" creationId="{2539FEEB-6C30-CCA2-9890-C1646B1AB097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74" creationId="{DEBAD53A-A0A8-F9E6-B106-9162455048BC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75" creationId="{0F42048B-6325-D3E4-9F98-12E60BD3A0EF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76" creationId="{171C96CD-D8FF-6CF5-70D6-5612AC0D1AE5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77" creationId="{53926BCB-F16B-8449-8660-72AF568B6CA6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79" creationId="{93078916-CEE5-ACC3-4540-42437D7BF038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80" creationId="{0453E243-FD5F-57E1-58BC-766A445AFA92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82" creationId="{6C8409C0-6BBA-2295-F17E-AB05E0A73CA7}"/>
          </ac:spMkLst>
        </pc:spChg>
        <pc:spChg chg="del mod">
          <ac:chgData name="山口 稜" userId="507df497-dcef-48cc-bc9d-5377eaa87e1a" providerId="ADAL" clId="{3784C091-1352-432B-9C42-00B0B5611D5D}" dt="2023-05-29T08:32:45.072" v="4080" actId="478"/>
          <ac:spMkLst>
            <pc:docMk/>
            <pc:sldMk cId="253245315" sldId="264"/>
            <ac:spMk id="85" creationId="{7C73EF6D-228C-3A5D-FBEB-5A2E805485DB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86" creationId="{2CD1C562-EF9E-BC73-77C7-F3B1B2D5A791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87" creationId="{18D8D43D-D4C2-632E-02D9-030906F6A573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89" creationId="{DD75FB2C-8C93-2946-2BEB-536E288F3528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93" creationId="{CCFF8F79-D7C7-F24D-3E23-9A117686B9C6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94" creationId="{6FF0B5CB-4C81-94B5-5296-42B5349BD776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95" creationId="{52AF4687-B04B-9920-5D83-1DC8DDCED804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090" creationId="{BFF3904F-7C07-42E9-5E47-D3C0277540B3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091" creationId="{98FF3D82-410F-E216-982E-FCA1B2B04FF6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092" creationId="{2B75139E-061F-E210-8DE8-9C33E6D5B1D0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1093" creationId="{DC1A4681-9EC3-0822-4D4B-3DC019C6D1E5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1095" creationId="{FA78C61D-581E-CC37-B900-C1255CEC3F68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097" creationId="{79935201-2F9F-C930-1055-71BD57C01541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098" creationId="{8E1BD958-616D-C3B5-3CDC-C4BC82BCCB35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099" creationId="{4BBF9CE2-0532-BA20-BA21-FEF7ECA44CC3}"/>
          </ac:spMkLst>
        </pc:spChg>
        <pc:spChg chg="add mod">
          <ac:chgData name="山口 稜" userId="507df497-dcef-48cc-bc9d-5377eaa87e1a" providerId="ADAL" clId="{3784C091-1352-432B-9C42-00B0B5611D5D}" dt="2023-05-29T08:11:13.678" v="4036" actId="1035"/>
          <ac:spMkLst>
            <pc:docMk/>
            <pc:sldMk cId="253245315" sldId="264"/>
            <ac:spMk id="1102" creationId="{C85F349F-9273-630A-8419-ECD493C9AB1C}"/>
          </ac:spMkLst>
        </pc:spChg>
        <pc:spChg chg="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1105" creationId="{D30EB0F6-B8D3-575B-8043-E28561378056}"/>
          </ac:spMkLst>
        </pc:spChg>
        <pc:spChg chg="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1106" creationId="{11B90AF0-B4E8-5208-8FA2-F7D52AA41BBD}"/>
          </ac:spMkLst>
        </pc:spChg>
        <pc:spChg chg="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1107" creationId="{FB934DCF-E38A-CD64-D313-75049D3C30A3}"/>
          </ac:spMkLst>
        </pc:spChg>
        <pc:spChg chg="add 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1108" creationId="{CE53AD93-FFCE-56FF-A213-915150509883}"/>
          </ac:spMkLst>
        </pc:spChg>
        <pc:spChg chg="mod">
          <ac:chgData name="山口 稜" userId="507df497-dcef-48cc-bc9d-5377eaa87e1a" providerId="ADAL" clId="{3784C091-1352-432B-9C42-00B0B5611D5D}" dt="2023-05-29T07:55:24.066" v="3195" actId="571"/>
          <ac:spMkLst>
            <pc:docMk/>
            <pc:sldMk cId="253245315" sldId="264"/>
            <ac:spMk id="1110" creationId="{4C32AA14-FBA7-368A-F242-8D6FB6E01EDA}"/>
          </ac:spMkLst>
        </pc:spChg>
        <pc:spChg chg="mod">
          <ac:chgData name="山口 稜" userId="507df497-dcef-48cc-bc9d-5377eaa87e1a" providerId="ADAL" clId="{3784C091-1352-432B-9C42-00B0B5611D5D}" dt="2023-05-29T07:55:24.066" v="3195" actId="571"/>
          <ac:spMkLst>
            <pc:docMk/>
            <pc:sldMk cId="253245315" sldId="264"/>
            <ac:spMk id="1111" creationId="{9E4651B3-6EC2-6749-BE73-43FDD147E2D3}"/>
          </ac:spMkLst>
        </pc:spChg>
        <pc:spChg chg="mod">
          <ac:chgData name="山口 稜" userId="507df497-dcef-48cc-bc9d-5377eaa87e1a" providerId="ADAL" clId="{3784C091-1352-432B-9C42-00B0B5611D5D}" dt="2023-05-29T07:55:24.066" v="3195" actId="571"/>
          <ac:spMkLst>
            <pc:docMk/>
            <pc:sldMk cId="253245315" sldId="264"/>
            <ac:spMk id="1112" creationId="{0D2165B8-3724-B6E6-CE73-D6DA6E9759BC}"/>
          </ac:spMkLst>
        </pc:spChg>
        <pc:spChg chg="add mod ord">
          <ac:chgData name="山口 稜" userId="507df497-dcef-48cc-bc9d-5377eaa87e1a" providerId="ADAL" clId="{3784C091-1352-432B-9C42-00B0B5611D5D}" dt="2023-05-29T07:58:39.686" v="3521" actId="167"/>
          <ac:spMkLst>
            <pc:docMk/>
            <pc:sldMk cId="253245315" sldId="264"/>
            <ac:spMk id="1114" creationId="{2248078A-117F-BD4F-9AED-34C2F404329D}"/>
          </ac:spMkLst>
        </pc:spChg>
        <pc:spChg chg="mod">
          <ac:chgData name="山口 稜" userId="507df497-dcef-48cc-bc9d-5377eaa87e1a" providerId="ADAL" clId="{3784C091-1352-432B-9C42-00B0B5611D5D}" dt="2023-05-29T07:23:07.258" v="1479" actId="20577"/>
          <ac:spMkLst>
            <pc:docMk/>
            <pc:sldMk cId="253245315" sldId="264"/>
            <ac:spMk id="1118" creationId="{9D8CD3CF-8C0D-352C-9525-6C8EB71A2329}"/>
          </ac:spMkLst>
        </pc:spChg>
        <pc:spChg chg="mod">
          <ac:chgData name="山口 稜" userId="507df497-dcef-48cc-bc9d-5377eaa87e1a" providerId="ADAL" clId="{3784C091-1352-432B-9C42-00B0B5611D5D}" dt="2023-05-29T07:23:04.808" v="1478" actId="20577"/>
          <ac:spMkLst>
            <pc:docMk/>
            <pc:sldMk cId="253245315" sldId="264"/>
            <ac:spMk id="1119" creationId="{FB1D50B5-F9B1-9699-55EB-2E72243001CC}"/>
          </ac:spMkLst>
        </pc:spChg>
        <pc:spChg chg="mod">
          <ac:chgData name="山口 稜" userId="507df497-dcef-48cc-bc9d-5377eaa87e1a" providerId="ADAL" clId="{3784C091-1352-432B-9C42-00B0B5611D5D}" dt="2023-05-29T07:23:02.522" v="1477" actId="20577"/>
          <ac:spMkLst>
            <pc:docMk/>
            <pc:sldMk cId="253245315" sldId="264"/>
            <ac:spMk id="1120" creationId="{7A6C903B-881F-F24A-658C-B6721F5CA50A}"/>
          </ac:spMkLst>
        </pc:spChg>
        <pc:spChg chg="mod">
          <ac:chgData name="山口 稜" userId="507df497-dcef-48cc-bc9d-5377eaa87e1a" providerId="ADAL" clId="{3784C091-1352-432B-9C42-00B0B5611D5D}" dt="2023-05-29T07:22:59.848" v="1476" actId="20577"/>
          <ac:spMkLst>
            <pc:docMk/>
            <pc:sldMk cId="253245315" sldId="264"/>
            <ac:spMk id="1121" creationId="{E1A1AEFA-0A52-85C4-7660-7356A70BDB51}"/>
          </ac:spMkLst>
        </pc:spChg>
        <pc:spChg chg="del mod">
          <ac:chgData name="山口 稜" userId="507df497-dcef-48cc-bc9d-5377eaa87e1a" providerId="ADAL" clId="{3784C091-1352-432B-9C42-00B0B5611D5D}" dt="2023-05-29T07:59:55.145" v="3571" actId="478"/>
          <ac:spMkLst>
            <pc:docMk/>
            <pc:sldMk cId="253245315" sldId="264"/>
            <ac:spMk id="1122" creationId="{31939EEF-C471-29B6-3228-BAAEBEBA2FC3}"/>
          </ac:spMkLst>
        </pc:spChg>
        <pc:spChg chg="del mod">
          <ac:chgData name="山口 稜" userId="507df497-dcef-48cc-bc9d-5377eaa87e1a" providerId="ADAL" clId="{3784C091-1352-432B-9C42-00B0B5611D5D}" dt="2023-05-29T07:59:55.145" v="3571" actId="478"/>
          <ac:spMkLst>
            <pc:docMk/>
            <pc:sldMk cId="253245315" sldId="264"/>
            <ac:spMk id="1123" creationId="{7B8BB161-BE7D-7CA5-7B68-6FA040B22749}"/>
          </ac:spMkLst>
        </pc:spChg>
        <pc:spChg chg="add del mod">
          <ac:chgData name="山口 稜" userId="507df497-dcef-48cc-bc9d-5377eaa87e1a" providerId="ADAL" clId="{3784C091-1352-432B-9C42-00B0B5611D5D}" dt="2023-05-29T07:22:26.293" v="1468" actId="478"/>
          <ac:spMkLst>
            <pc:docMk/>
            <pc:sldMk cId="253245315" sldId="264"/>
            <ac:spMk id="1126" creationId="{A4279E1C-45FA-9A68-72A0-107C49C472E2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31" creationId="{708F506B-3C5B-B5C1-B30C-F023FEC3D0FC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32" creationId="{9DB2CF1F-E39F-86F1-7729-89CD839F098A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35" creationId="{FA3DD3DE-CD7A-83D9-B652-BC4D2D08104B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36" creationId="{0C30D8A4-8CFD-D310-51D7-FEF161E39EF3}"/>
          </ac:spMkLst>
        </pc:spChg>
        <pc:spChg chg="add del mod">
          <ac:chgData name="山口 稜" userId="507df497-dcef-48cc-bc9d-5377eaa87e1a" providerId="ADAL" clId="{3784C091-1352-432B-9C42-00B0B5611D5D}" dt="2023-05-29T07:22:26.293" v="1468" actId="478"/>
          <ac:spMkLst>
            <pc:docMk/>
            <pc:sldMk cId="253245315" sldId="264"/>
            <ac:spMk id="1139" creationId="{2BB959DD-DE33-B4E6-1A0F-965A03BDB5DE}"/>
          </ac:spMkLst>
        </pc:spChg>
        <pc:spChg chg="add mod">
          <ac:chgData name="山口 稜" userId="507df497-dcef-48cc-bc9d-5377eaa87e1a" providerId="ADAL" clId="{3784C091-1352-432B-9C42-00B0B5611D5D}" dt="2023-05-29T08:50:14.629" v="4607" actId="21"/>
          <ac:spMkLst>
            <pc:docMk/>
            <pc:sldMk cId="253245315" sldId="264"/>
            <ac:spMk id="1140" creationId="{D56ABD49-E60A-ACAB-2E3F-7AED4ACF0896}"/>
          </ac:spMkLst>
        </pc:spChg>
        <pc:spChg chg="del mod">
          <ac:chgData name="山口 稜" userId="507df497-dcef-48cc-bc9d-5377eaa87e1a" providerId="ADAL" clId="{3784C091-1352-432B-9C42-00B0B5611D5D}" dt="2023-05-29T08:15:20.923" v="4054" actId="478"/>
          <ac:spMkLst>
            <pc:docMk/>
            <pc:sldMk cId="253245315" sldId="264"/>
            <ac:spMk id="1141" creationId="{7E962D7D-0F90-4618-5356-6113262FC7E7}"/>
          </ac:spMkLst>
        </pc:spChg>
        <pc:spChg chg="del mod">
          <ac:chgData name="山口 稜" userId="507df497-dcef-48cc-bc9d-5377eaa87e1a" providerId="ADAL" clId="{3784C091-1352-432B-9C42-00B0B5611D5D}" dt="2023-05-29T07:48:16.014" v="3087" actId="478"/>
          <ac:spMkLst>
            <pc:docMk/>
            <pc:sldMk cId="253245315" sldId="264"/>
            <ac:spMk id="1142" creationId="{A3EB3950-24F0-E3AE-4597-E3011C31CF05}"/>
          </ac:spMkLst>
        </pc:spChg>
        <pc:spChg chg="add 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43" creationId="{5622D136-5BC7-9E41-9E34-B28E3247E03E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55" creationId="{0A3B4B0E-3799-F791-30B9-63B8A3FAA1D7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57" creationId="{73997439-9053-2CDB-A764-1A57A5D7C758}"/>
          </ac:spMkLst>
        </pc:spChg>
        <pc:spChg chg="del mod">
          <ac:chgData name="山口 稜" userId="507df497-dcef-48cc-bc9d-5377eaa87e1a" providerId="ADAL" clId="{3784C091-1352-432B-9C42-00B0B5611D5D}" dt="2023-05-29T07:48:16.014" v="3087" actId="478"/>
          <ac:spMkLst>
            <pc:docMk/>
            <pc:sldMk cId="253245315" sldId="264"/>
            <ac:spMk id="1158" creationId="{12830499-6ACC-5F42-E441-4B670D878D3A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59" creationId="{BE8A61CA-8D61-4ADC-D12D-B44135FBDC00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60" creationId="{55F2B79C-744C-F0BA-965C-0CA1B7BD87D6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61" creationId="{F108B2D6-DCF2-C944-5A45-0406665390AE}"/>
          </ac:spMkLst>
        </pc:spChg>
        <pc:spChg chg="add mod">
          <ac:chgData name="山口 稜" userId="507df497-dcef-48cc-bc9d-5377eaa87e1a" providerId="ADAL" clId="{3784C091-1352-432B-9C42-00B0B5611D5D}" dt="2023-05-29T08:47:33.156" v="4502" actId="20577"/>
          <ac:spMkLst>
            <pc:docMk/>
            <pc:sldMk cId="253245315" sldId="264"/>
            <ac:spMk id="1162" creationId="{5963361E-E152-3372-2C00-EE84CD7ECAF0}"/>
          </ac:spMkLst>
        </pc:spChg>
        <pc:spChg chg="add mod">
          <ac:chgData name="山口 稜" userId="507df497-dcef-48cc-bc9d-5377eaa87e1a" providerId="ADAL" clId="{3784C091-1352-432B-9C42-00B0B5611D5D}" dt="2023-05-29T07:56:26.274" v="3344" actId="20577"/>
          <ac:spMkLst>
            <pc:docMk/>
            <pc:sldMk cId="253245315" sldId="264"/>
            <ac:spMk id="1163" creationId="{FC51CF68-27D2-56AC-FA5D-38128BFED492}"/>
          </ac:spMkLst>
        </pc:spChg>
        <pc:spChg chg="add del mod">
          <ac:chgData name="山口 稜" userId="507df497-dcef-48cc-bc9d-5377eaa87e1a" providerId="ADAL" clId="{3784C091-1352-432B-9C42-00B0B5611D5D}" dt="2023-05-29T07:22:10.311" v="1466" actId="478"/>
          <ac:spMkLst>
            <pc:docMk/>
            <pc:sldMk cId="253245315" sldId="264"/>
            <ac:spMk id="1166" creationId="{9245E3CC-2B6D-C772-453E-16F778173F87}"/>
          </ac:spMkLst>
        </pc:spChg>
        <pc:spChg chg="add del mod">
          <ac:chgData name="山口 稜" userId="507df497-dcef-48cc-bc9d-5377eaa87e1a" providerId="ADAL" clId="{3784C091-1352-432B-9C42-00B0B5611D5D}" dt="2023-05-29T07:22:10.311" v="1466" actId="478"/>
          <ac:spMkLst>
            <pc:docMk/>
            <pc:sldMk cId="253245315" sldId="264"/>
            <ac:spMk id="1167" creationId="{7ACFB021-6796-B37D-A4B5-4C1C8430B80D}"/>
          </ac:spMkLst>
        </pc:spChg>
        <pc:spChg chg="add del mod">
          <ac:chgData name="山口 稜" userId="507df497-dcef-48cc-bc9d-5377eaa87e1a" providerId="ADAL" clId="{3784C091-1352-432B-9C42-00B0B5611D5D}" dt="2023-05-29T07:22:10.311" v="1466" actId="478"/>
          <ac:spMkLst>
            <pc:docMk/>
            <pc:sldMk cId="253245315" sldId="264"/>
            <ac:spMk id="1169" creationId="{2E3CFE09-BD9B-ED17-8E14-0CBE41C8CAA7}"/>
          </ac:spMkLst>
        </pc:spChg>
        <pc:spChg chg="add mod">
          <ac:chgData name="山口 稜" userId="507df497-dcef-48cc-bc9d-5377eaa87e1a" providerId="ADAL" clId="{3784C091-1352-432B-9C42-00B0B5611D5D}" dt="2023-05-29T08:05:21.070" v="3651" actId="14100"/>
          <ac:spMkLst>
            <pc:docMk/>
            <pc:sldMk cId="253245315" sldId="264"/>
            <ac:spMk id="1171" creationId="{A68E19B9-B656-811D-5B88-DBDF80AB167C}"/>
          </ac:spMkLst>
        </pc:spChg>
        <pc:spChg chg="add mod">
          <ac:chgData name="山口 稜" userId="507df497-dcef-48cc-bc9d-5377eaa87e1a" providerId="ADAL" clId="{3784C091-1352-432B-9C42-00B0B5611D5D}" dt="2023-05-29T07:47:03.797" v="3070" actId="20577"/>
          <ac:spMkLst>
            <pc:docMk/>
            <pc:sldMk cId="253245315" sldId="264"/>
            <ac:spMk id="1172" creationId="{FA18DC59-0823-E829-45AD-156AF20CF106}"/>
          </ac:spMkLst>
        </pc:spChg>
        <pc:spChg chg="add mod">
          <ac:chgData name="山口 稜" userId="507df497-dcef-48cc-bc9d-5377eaa87e1a" providerId="ADAL" clId="{3784C091-1352-432B-9C42-00B0B5611D5D}" dt="2023-05-29T08:47:56.409" v="4545" actId="20577"/>
          <ac:spMkLst>
            <pc:docMk/>
            <pc:sldMk cId="253245315" sldId="264"/>
            <ac:spMk id="1173" creationId="{B9BC509F-FC54-5968-D755-E79CF9FB6BE8}"/>
          </ac:spMkLst>
        </pc:spChg>
        <pc:spChg chg="add del mod ord">
          <ac:chgData name="山口 稜" userId="507df497-dcef-48cc-bc9d-5377eaa87e1a" providerId="ADAL" clId="{3784C091-1352-432B-9C42-00B0B5611D5D}" dt="2023-05-29T07:47:43.921" v="3083" actId="478"/>
          <ac:spMkLst>
            <pc:docMk/>
            <pc:sldMk cId="253245315" sldId="264"/>
            <ac:spMk id="1175" creationId="{102B0CF8-6B19-126C-81B2-DFC2A60F5DAB}"/>
          </ac:spMkLst>
        </pc:spChg>
        <pc:spChg chg="add mod">
          <ac:chgData name="山口 稜" userId="507df497-dcef-48cc-bc9d-5377eaa87e1a" providerId="ADAL" clId="{3784C091-1352-432B-9C42-00B0B5611D5D}" dt="2023-05-29T08:52:15.374" v="4791" actId="207"/>
          <ac:spMkLst>
            <pc:docMk/>
            <pc:sldMk cId="253245315" sldId="264"/>
            <ac:spMk id="1177" creationId="{E118AD31-2228-2D4A-04B0-4DCD298AE4D6}"/>
          </ac:spMkLst>
        </pc:spChg>
        <pc:spChg chg="add del mod">
          <ac:chgData name="山口 稜" userId="507df497-dcef-48cc-bc9d-5377eaa87e1a" providerId="ADAL" clId="{3784C091-1352-432B-9C42-00B0B5611D5D}" dt="2023-05-29T07:59:57.030" v="3572" actId="478"/>
          <ac:spMkLst>
            <pc:docMk/>
            <pc:sldMk cId="253245315" sldId="264"/>
            <ac:spMk id="1178" creationId="{C3230E4B-24D5-B491-A996-B63851C84ECB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183" creationId="{F99B1CC0-929F-B094-CCD0-CF1DDD6AD674}"/>
          </ac:spMkLst>
        </pc:spChg>
        <pc:spChg chg="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2066" creationId="{3077D7E7-7D4B-BD74-872B-8693B6F70299}"/>
          </ac:spMkLst>
        </pc:spChg>
        <pc:spChg chg="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2067" creationId="{7B64646D-2578-9C47-3C09-03B920342F51}"/>
          </ac:spMkLst>
        </pc:spChg>
        <pc:spChg chg="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2068" creationId="{39BD482B-8C1B-E5A9-A3C0-CE05A2E1D1CA}"/>
          </ac:spMkLst>
        </pc:spChg>
        <pc:spChg chg="add del mod">
          <ac:chgData name="山口 稜" userId="507df497-dcef-48cc-bc9d-5377eaa87e1a" providerId="ADAL" clId="{3784C091-1352-432B-9C42-00B0B5611D5D}" dt="2023-05-29T08:06:19.504" v="3663" actId="478"/>
          <ac:spMkLst>
            <pc:docMk/>
            <pc:sldMk cId="253245315" sldId="264"/>
            <ac:spMk id="2070" creationId="{50385163-E5BB-2618-87B3-8FD93D4B9993}"/>
          </ac:spMkLst>
        </pc:spChg>
        <pc:spChg chg="add mod">
          <ac:chgData name="山口 稜" userId="507df497-dcef-48cc-bc9d-5377eaa87e1a" providerId="ADAL" clId="{3784C091-1352-432B-9C42-00B0B5611D5D}" dt="2023-05-29T08:08:51.007" v="3845" actId="1076"/>
          <ac:spMkLst>
            <pc:docMk/>
            <pc:sldMk cId="253245315" sldId="264"/>
            <ac:spMk id="2072" creationId="{BF43CF7B-EAE7-C362-6B91-D9C6BAF57440}"/>
          </ac:spMkLst>
        </pc:spChg>
        <pc:spChg chg="add mod">
          <ac:chgData name="山口 稜" userId="507df497-dcef-48cc-bc9d-5377eaa87e1a" providerId="ADAL" clId="{3784C091-1352-432B-9C42-00B0B5611D5D}" dt="2023-05-29T08:08:51.007" v="3845" actId="1076"/>
          <ac:spMkLst>
            <pc:docMk/>
            <pc:sldMk cId="253245315" sldId="264"/>
            <ac:spMk id="2073" creationId="{ACB06189-983F-9556-F74A-41FE3510B7D0}"/>
          </ac:spMkLst>
        </pc:spChg>
        <pc:spChg chg="add mod">
          <ac:chgData name="山口 稜" userId="507df497-dcef-48cc-bc9d-5377eaa87e1a" providerId="ADAL" clId="{3784C091-1352-432B-9C42-00B0B5611D5D}" dt="2023-05-29T08:08:51.007" v="3845" actId="1076"/>
          <ac:spMkLst>
            <pc:docMk/>
            <pc:sldMk cId="253245315" sldId="264"/>
            <ac:spMk id="2074" creationId="{DEE9BD24-3F7D-7A29-1E2F-55AD815FF1C8}"/>
          </ac:spMkLst>
        </pc:spChg>
        <pc:grpChg chg="add 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4" creationId="{BEA55CFC-1B7D-D7A7-728A-261507BC1DF9}"/>
          </ac:grpSpMkLst>
        </pc:grpChg>
        <pc:grpChg chg="add del mod">
          <ac:chgData name="山口 稜" userId="507df497-dcef-48cc-bc9d-5377eaa87e1a" providerId="ADAL" clId="{3784C091-1352-432B-9C42-00B0B5611D5D}" dt="2023-05-29T07:30:23.468" v="2054" actId="165"/>
          <ac:grpSpMkLst>
            <pc:docMk/>
            <pc:sldMk cId="253245315" sldId="264"/>
            <ac:grpSpMk id="12" creationId="{101A9874-23AD-37D2-4EEE-81F684779322}"/>
          </ac:grpSpMkLst>
        </pc:grpChg>
        <pc:grpChg chg="mod topLvl">
          <ac:chgData name="山口 稜" userId="507df497-dcef-48cc-bc9d-5377eaa87e1a" providerId="ADAL" clId="{3784C091-1352-432B-9C42-00B0B5611D5D}" dt="2023-05-29T07:30:23.468" v="2054" actId="165"/>
          <ac:grpSpMkLst>
            <pc:docMk/>
            <pc:sldMk cId="253245315" sldId="264"/>
            <ac:grpSpMk id="16" creationId="{1C006C4E-CA53-F949-E580-2E08B37CCD14}"/>
          </ac:grpSpMkLst>
        </pc:grpChg>
        <pc:grpChg chg="mod">
          <ac:chgData name="山口 稜" userId="507df497-dcef-48cc-bc9d-5377eaa87e1a" providerId="ADAL" clId="{3784C091-1352-432B-9C42-00B0B5611D5D}" dt="2023-05-29T07:22:45.865" v="1471" actId="164"/>
          <ac:grpSpMkLst>
            <pc:docMk/>
            <pc:sldMk cId="253245315" sldId="264"/>
            <ac:grpSpMk id="31" creationId="{132642FB-0D8E-AC29-94D3-1F822C98DA94}"/>
          </ac:grpSpMkLst>
        </pc:grpChg>
        <pc:grpChg chg="mod">
          <ac:chgData name="山口 稜" userId="507df497-dcef-48cc-bc9d-5377eaa87e1a" providerId="ADAL" clId="{3784C091-1352-432B-9C42-00B0B5611D5D}" dt="2023-05-29T07:22:45.865" v="1471" actId="164"/>
          <ac:grpSpMkLst>
            <pc:docMk/>
            <pc:sldMk cId="253245315" sldId="264"/>
            <ac:grpSpMk id="33" creationId="{BE5236F8-3407-BB39-04BE-3C826E29B198}"/>
          </ac:grpSpMkLst>
        </pc:grpChg>
        <pc:grpChg chg="mod">
          <ac:chgData name="山口 稜" userId="507df497-dcef-48cc-bc9d-5377eaa87e1a" providerId="ADAL" clId="{3784C091-1352-432B-9C42-00B0B5611D5D}" dt="2023-05-29T07:22:45.865" v="1471" actId="164"/>
          <ac:grpSpMkLst>
            <pc:docMk/>
            <pc:sldMk cId="253245315" sldId="264"/>
            <ac:grpSpMk id="34" creationId="{AE9BC283-4256-DADB-BEB8-A3571474C68A}"/>
          </ac:grpSpMkLst>
        </pc:grpChg>
        <pc:grpChg chg="mod">
          <ac:chgData name="山口 稜" userId="507df497-dcef-48cc-bc9d-5377eaa87e1a" providerId="ADAL" clId="{3784C091-1352-432B-9C42-00B0B5611D5D}" dt="2023-05-29T07:22:45.865" v="1471" actId="164"/>
          <ac:grpSpMkLst>
            <pc:docMk/>
            <pc:sldMk cId="253245315" sldId="264"/>
            <ac:grpSpMk id="35" creationId="{D55DF393-71AA-0693-E8CB-5AE6D39794FE}"/>
          </ac:grpSpMkLst>
        </pc:grpChg>
        <pc:grpChg chg="add del mod">
          <ac:chgData name="山口 稜" userId="507df497-dcef-48cc-bc9d-5377eaa87e1a" providerId="ADAL" clId="{3784C091-1352-432B-9C42-00B0B5611D5D}" dt="2023-05-29T07:21:02.070" v="1458"/>
          <ac:grpSpMkLst>
            <pc:docMk/>
            <pc:sldMk cId="253245315" sldId="264"/>
            <ac:grpSpMk id="43" creationId="{211A16E9-5EED-AED7-AD73-65A573CF82C2}"/>
          </ac:grpSpMkLst>
        </pc:grpChg>
        <pc:grpChg chg="add del mod">
          <ac:chgData name="山口 稜" userId="507df497-dcef-48cc-bc9d-5377eaa87e1a" providerId="ADAL" clId="{3784C091-1352-432B-9C42-00B0B5611D5D}" dt="2023-05-29T07:21:02.070" v="1458"/>
          <ac:grpSpMkLst>
            <pc:docMk/>
            <pc:sldMk cId="253245315" sldId="264"/>
            <ac:grpSpMk id="59" creationId="{968A2548-BFF7-3ADF-112D-A1EF290393B7}"/>
          </ac:grpSpMkLst>
        </pc:grpChg>
        <pc:grpChg chg="mod">
          <ac:chgData name="山口 稜" userId="507df497-dcef-48cc-bc9d-5377eaa87e1a" providerId="ADAL" clId="{3784C091-1352-432B-9C42-00B0B5611D5D}" dt="2023-05-29T07:21:00.608" v="1457"/>
          <ac:grpSpMkLst>
            <pc:docMk/>
            <pc:sldMk cId="253245315" sldId="264"/>
            <ac:grpSpMk id="65" creationId="{5A005AC4-D779-743F-8A43-15C6BADC1BC6}"/>
          </ac:grpSpMkLst>
        </pc:grpChg>
        <pc:grpChg chg="mod">
          <ac:chgData name="山口 稜" userId="507df497-dcef-48cc-bc9d-5377eaa87e1a" providerId="ADAL" clId="{3784C091-1352-432B-9C42-00B0B5611D5D}" dt="2023-05-29T07:21:00.608" v="1457"/>
          <ac:grpSpMkLst>
            <pc:docMk/>
            <pc:sldMk cId="253245315" sldId="264"/>
            <ac:grpSpMk id="66" creationId="{52710B8B-EC65-EE92-5F02-4FF72E3AB11E}"/>
          </ac:grpSpMkLst>
        </pc:grpChg>
        <pc:grpChg chg="mod">
          <ac:chgData name="山口 稜" userId="507df497-dcef-48cc-bc9d-5377eaa87e1a" providerId="ADAL" clId="{3784C091-1352-432B-9C42-00B0B5611D5D}" dt="2023-05-29T07:21:00.608" v="1457"/>
          <ac:grpSpMkLst>
            <pc:docMk/>
            <pc:sldMk cId="253245315" sldId="264"/>
            <ac:grpSpMk id="67" creationId="{CAA027B0-300B-FC80-61D6-5EAFF8DC25FC}"/>
          </ac:grpSpMkLst>
        </pc:grpChg>
        <pc:grpChg chg="add del mod">
          <ac:chgData name="山口 稜" userId="507df497-dcef-48cc-bc9d-5377eaa87e1a" providerId="ADAL" clId="{3784C091-1352-432B-9C42-00B0B5611D5D}" dt="2023-05-29T07:21:02.070" v="1458"/>
          <ac:grpSpMkLst>
            <pc:docMk/>
            <pc:sldMk cId="253245315" sldId="264"/>
            <ac:grpSpMk id="90" creationId="{61ACC106-D13C-A4FA-2ED9-32712F96BDE8}"/>
          </ac:grpSpMkLst>
        </pc:grpChg>
        <pc:grpChg chg="add del mod">
          <ac:chgData name="山口 稜" userId="507df497-dcef-48cc-bc9d-5377eaa87e1a" providerId="ADAL" clId="{3784C091-1352-432B-9C42-00B0B5611D5D}" dt="2023-05-29T08:46:13.269" v="4288" actId="478"/>
          <ac:grpSpMkLst>
            <pc:docMk/>
            <pc:sldMk cId="253245315" sldId="264"/>
            <ac:grpSpMk id="92" creationId="{00000000-0000-0000-0000-000000000000}"/>
          </ac:grpSpMkLst>
        </pc:grpChg>
        <pc:grpChg chg="add del mod">
          <ac:chgData name="山口 稜" userId="507df497-dcef-48cc-bc9d-5377eaa87e1a" providerId="ADAL" clId="{3784C091-1352-432B-9C42-00B0B5611D5D}" dt="2023-05-29T07:21:02.070" v="1458"/>
          <ac:grpSpMkLst>
            <pc:docMk/>
            <pc:sldMk cId="253245315" sldId="264"/>
            <ac:grpSpMk id="1089" creationId="{7A982DFC-7F35-4E4C-EB29-37CBCFF5B14F}"/>
          </ac:grpSpMkLst>
        </pc:grpChg>
        <pc:grpChg chg="add del mod">
          <ac:chgData name="山口 稜" userId="507df497-dcef-48cc-bc9d-5377eaa87e1a" providerId="ADAL" clId="{3784C091-1352-432B-9C42-00B0B5611D5D}" dt="2023-05-29T07:21:02.070" v="1458"/>
          <ac:grpSpMkLst>
            <pc:docMk/>
            <pc:sldMk cId="253245315" sldId="264"/>
            <ac:grpSpMk id="1096" creationId="{D30B1D41-0A04-76A2-69D4-3806F1389404}"/>
          </ac:grpSpMkLst>
        </pc:grpChg>
        <pc:grpChg chg="add mod">
          <ac:chgData name="山口 稜" userId="507df497-dcef-48cc-bc9d-5377eaa87e1a" providerId="ADAL" clId="{3784C091-1352-432B-9C42-00B0B5611D5D}" dt="2023-05-29T08:11:13.678" v="4036" actId="1035"/>
          <ac:grpSpMkLst>
            <pc:docMk/>
            <pc:sldMk cId="253245315" sldId="264"/>
            <ac:grpSpMk id="1101" creationId="{2AFBDE3C-4972-F972-6B79-483DE47DFA5F}"/>
          </ac:grpSpMkLst>
        </pc:grpChg>
        <pc:grpChg chg="add mod">
          <ac:chgData name="山口 稜" userId="507df497-dcef-48cc-bc9d-5377eaa87e1a" providerId="ADAL" clId="{3784C091-1352-432B-9C42-00B0B5611D5D}" dt="2023-05-29T08:05:25.804" v="3652" actId="1076"/>
          <ac:grpSpMkLst>
            <pc:docMk/>
            <pc:sldMk cId="253245315" sldId="264"/>
            <ac:grpSpMk id="1104" creationId="{E5CBD072-44EA-4E38-91AA-2666EE71D58E}"/>
          </ac:grpSpMkLst>
        </pc:grpChg>
        <pc:grpChg chg="add mod">
          <ac:chgData name="山口 稜" userId="507df497-dcef-48cc-bc9d-5377eaa87e1a" providerId="ADAL" clId="{3784C091-1352-432B-9C42-00B0B5611D5D}" dt="2023-05-29T07:55:24.066" v="3195" actId="571"/>
          <ac:grpSpMkLst>
            <pc:docMk/>
            <pc:sldMk cId="253245315" sldId="264"/>
            <ac:grpSpMk id="1109" creationId="{6ADF0074-E574-823A-A790-6DD79C330767}"/>
          </ac:grpSpMkLst>
        </pc:grpChg>
        <pc:grpChg chg="add mod">
          <ac:chgData name="山口 稜" userId="507df497-dcef-48cc-bc9d-5377eaa87e1a" providerId="ADAL" clId="{3784C091-1352-432B-9C42-00B0B5611D5D}" dt="2023-05-29T07:59:14.272" v="3534" actId="1076"/>
          <ac:grpSpMkLst>
            <pc:docMk/>
            <pc:sldMk cId="253245315" sldId="264"/>
            <ac:grpSpMk id="1113" creationId="{77021171-59F1-2043-83EF-6F41D2795EFB}"/>
          </ac:grpSpMkLst>
        </pc:grpChg>
        <pc:grpChg chg="add del mod">
          <ac:chgData name="山口 稜" userId="507df497-dcef-48cc-bc9d-5377eaa87e1a" providerId="ADAL" clId="{3784C091-1352-432B-9C42-00B0B5611D5D}" dt="2023-05-29T07:22:26.293" v="1468" actId="478"/>
          <ac:grpSpMkLst>
            <pc:docMk/>
            <pc:sldMk cId="253245315" sldId="264"/>
            <ac:grpSpMk id="1127" creationId="{458749C1-9ACC-6B93-1AED-4EA46E7D0904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28" creationId="{2305BADF-2573-359D-2BBE-8B8664ED02B6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29" creationId="{EC72A36E-5051-E361-B2F1-3318CE36CE90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30" creationId="{10D76C34-5F9A-0387-9F4F-B91549935CE4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34" creationId="{7993B303-C052-B129-45CC-FFDE4387AD92}"/>
          </ac:grpSpMkLst>
        </pc:grpChg>
        <pc:grpChg chg="add del mod">
          <ac:chgData name="山口 稜" userId="507df497-dcef-48cc-bc9d-5377eaa87e1a" providerId="ADAL" clId="{3784C091-1352-432B-9C42-00B0B5611D5D}" dt="2023-05-29T08:00:13.434" v="3575" actId="478"/>
          <ac:grpSpMkLst>
            <pc:docMk/>
            <pc:sldMk cId="253245315" sldId="264"/>
            <ac:grpSpMk id="1144" creationId="{4ACB3A27-3D40-A2DD-42CB-9AD16428DD58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45" creationId="{EA8797D9-F435-30BA-1EB6-C0186788F8EF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46" creationId="{D33CBC53-CC73-3F2B-B28E-772EE0483B49}"/>
          </ac:grpSpMkLst>
        </pc:grpChg>
        <pc:grpChg chg="add del mod">
          <ac:chgData name="山口 稜" userId="507df497-dcef-48cc-bc9d-5377eaa87e1a" providerId="ADAL" clId="{3784C091-1352-432B-9C42-00B0B5611D5D}" dt="2023-05-29T08:00:16.281" v="3576" actId="478"/>
          <ac:grpSpMkLst>
            <pc:docMk/>
            <pc:sldMk cId="253245315" sldId="264"/>
            <ac:grpSpMk id="1154" creationId="{929F34F1-3338-3632-012D-8476B8A0E24E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56" creationId="{57C181D5-941E-4E27-CCE7-1AA7E47D2BBA}"/>
          </ac:grpSpMkLst>
        </pc:grpChg>
        <pc:grpChg chg="add del mod">
          <ac:chgData name="山口 稜" userId="507df497-dcef-48cc-bc9d-5377eaa87e1a" providerId="ADAL" clId="{3784C091-1352-432B-9C42-00B0B5611D5D}" dt="2023-05-29T07:21:02.070" v="1458"/>
          <ac:grpSpMkLst>
            <pc:docMk/>
            <pc:sldMk cId="253245315" sldId="264"/>
            <ac:grpSpMk id="1181" creationId="{AEB48AC5-5824-7CC1-5E7D-02F1393036A2}"/>
          </ac:grpSpMkLst>
        </pc:grpChg>
        <pc:grpChg chg="add mod">
          <ac:chgData name="山口 稜" userId="507df497-dcef-48cc-bc9d-5377eaa87e1a" providerId="ADAL" clId="{3784C091-1352-432B-9C42-00B0B5611D5D}" dt="2023-05-29T08:05:25.804" v="3652" actId="1076"/>
          <ac:grpSpMkLst>
            <pc:docMk/>
            <pc:sldMk cId="253245315" sldId="264"/>
            <ac:grpSpMk id="2065" creationId="{F48DC3F0-854E-780E-2642-E0A67D6124B7}"/>
          </ac:grpSpMkLst>
        </pc:grpChg>
        <pc:picChg chg="add del mod">
          <ac:chgData name="山口 稜" userId="507df497-dcef-48cc-bc9d-5377eaa87e1a" providerId="ADAL" clId="{3784C091-1352-432B-9C42-00B0B5611D5D}" dt="2023-05-29T07:48:16.014" v="3087" actId="478"/>
          <ac:picMkLst>
            <pc:docMk/>
            <pc:sldMk cId="253245315" sldId="264"/>
            <ac:picMk id="2" creationId="{61E220C0-A7BE-5379-D519-D928F447E952}"/>
          </ac:picMkLst>
        </pc:picChg>
        <pc:picChg chg="mod modCrop">
          <ac:chgData name="山口 稜" userId="507df497-dcef-48cc-bc9d-5377eaa87e1a" providerId="ADAL" clId="{3784C091-1352-432B-9C42-00B0B5611D5D}" dt="2023-05-29T08:11:13.678" v="4036" actId="1035"/>
          <ac:picMkLst>
            <pc:docMk/>
            <pc:sldMk cId="253245315" sldId="264"/>
            <ac:picMk id="21" creationId="{4CF4BA22-273E-4F9A-389B-BF5ED243F039}"/>
          </ac:picMkLst>
        </pc:picChg>
        <pc:picChg chg="add del mod">
          <ac:chgData name="山口 稜" userId="507df497-dcef-48cc-bc9d-5377eaa87e1a" providerId="ADAL" clId="{3784C091-1352-432B-9C42-00B0B5611D5D}" dt="2023-05-29T07:21:02.070" v="1458"/>
          <ac:picMkLst>
            <pc:docMk/>
            <pc:sldMk cId="253245315" sldId="264"/>
            <ac:picMk id="37" creationId="{8C2C8D2F-A3DC-7D78-FDE7-5AB748FD7016}"/>
          </ac:picMkLst>
        </pc:picChg>
        <pc:picChg chg="del mod">
          <ac:chgData name="山口 稜" userId="507df497-dcef-48cc-bc9d-5377eaa87e1a" providerId="ADAL" clId="{3784C091-1352-432B-9C42-00B0B5611D5D}" dt="2023-05-29T08:15:20.923" v="4054" actId="478"/>
          <ac:picMkLst>
            <pc:docMk/>
            <pc:sldMk cId="253245315" sldId="264"/>
            <ac:picMk id="38" creationId="{A657A759-EEEA-001E-4CE6-352F25124ED1}"/>
          </ac:picMkLst>
        </pc:picChg>
        <pc:picChg chg="del mod">
          <ac:chgData name="山口 稜" userId="507df497-dcef-48cc-bc9d-5377eaa87e1a" providerId="ADAL" clId="{3784C091-1352-432B-9C42-00B0B5611D5D}" dt="2023-05-29T08:15:20.923" v="4054" actId="478"/>
          <ac:picMkLst>
            <pc:docMk/>
            <pc:sldMk cId="253245315" sldId="264"/>
            <ac:picMk id="39" creationId="{491E5389-8CA0-FEC6-CFC7-A68EA8116BC0}"/>
          </ac:picMkLst>
        </pc:picChg>
        <pc:picChg chg="del mod">
          <ac:chgData name="山口 稜" userId="507df497-dcef-48cc-bc9d-5377eaa87e1a" providerId="ADAL" clId="{3784C091-1352-432B-9C42-00B0B5611D5D}" dt="2023-05-29T08:11:30.160" v="4039" actId="478"/>
          <ac:picMkLst>
            <pc:docMk/>
            <pc:sldMk cId="253245315" sldId="264"/>
            <ac:picMk id="40" creationId="{956B26D3-881D-F8A9-634B-26C86B65324B}"/>
          </ac:picMkLst>
        </pc:picChg>
        <pc:picChg chg="add del mod">
          <ac:chgData name="山口 稜" userId="507df497-dcef-48cc-bc9d-5377eaa87e1a" providerId="ADAL" clId="{3784C091-1352-432B-9C42-00B0B5611D5D}" dt="2023-05-29T08:46:13.269" v="4288" actId="478"/>
          <ac:picMkLst>
            <pc:docMk/>
            <pc:sldMk cId="253245315" sldId="264"/>
            <ac:picMk id="41" creationId="{C93836D1-BA53-BBCB-CEC9-CF234D64B65A}"/>
          </ac:picMkLst>
        </pc:picChg>
        <pc:picChg chg="del mod">
          <ac:chgData name="山口 稜" userId="507df497-dcef-48cc-bc9d-5377eaa87e1a" providerId="ADAL" clId="{3784C091-1352-432B-9C42-00B0B5611D5D}" dt="2023-05-29T08:46:13.269" v="4288" actId="478"/>
          <ac:picMkLst>
            <pc:docMk/>
            <pc:sldMk cId="253245315" sldId="264"/>
            <ac:picMk id="42" creationId="{286F6364-AF0F-C296-CA32-EACB24059838}"/>
          </ac:picMkLst>
        </pc:picChg>
        <pc:picChg chg="del mod">
          <ac:chgData name="山口 稜" userId="507df497-dcef-48cc-bc9d-5377eaa87e1a" providerId="ADAL" clId="{3784C091-1352-432B-9C42-00B0B5611D5D}" dt="2023-05-29T07:48:16.014" v="3087" actId="478"/>
          <ac:picMkLst>
            <pc:docMk/>
            <pc:sldMk cId="253245315" sldId="264"/>
            <ac:picMk id="44" creationId="{87DC6735-3969-C19D-FA63-9A562E47E143}"/>
          </ac:picMkLst>
        </pc:picChg>
        <pc:picChg chg="mod">
          <ac:chgData name="山口 稜" userId="507df497-dcef-48cc-bc9d-5377eaa87e1a" providerId="ADAL" clId="{3784C091-1352-432B-9C42-00B0B5611D5D}" dt="2023-05-29T07:21:00.608" v="1457"/>
          <ac:picMkLst>
            <pc:docMk/>
            <pc:sldMk cId="253245315" sldId="264"/>
            <ac:picMk id="45" creationId="{143DAAD2-5904-27D1-CB8A-B3E8B38E30A2}"/>
          </ac:picMkLst>
        </pc:picChg>
        <pc:picChg chg="mod">
          <ac:chgData name="山口 稜" userId="507df497-dcef-48cc-bc9d-5377eaa87e1a" providerId="ADAL" clId="{3784C091-1352-432B-9C42-00B0B5611D5D}" dt="2023-05-29T07:21:00.608" v="1457"/>
          <ac:picMkLst>
            <pc:docMk/>
            <pc:sldMk cId="253245315" sldId="264"/>
            <ac:picMk id="47" creationId="{5A806A32-E429-606E-D84F-FDAE03ABE593}"/>
          </ac:picMkLst>
        </pc:picChg>
        <pc:picChg chg="mod">
          <ac:chgData name="山口 稜" userId="507df497-dcef-48cc-bc9d-5377eaa87e1a" providerId="ADAL" clId="{3784C091-1352-432B-9C42-00B0B5611D5D}" dt="2023-05-29T07:58:59.738" v="3528" actId="1076"/>
          <ac:picMkLst>
            <pc:docMk/>
            <pc:sldMk cId="253245315" sldId="264"/>
            <ac:picMk id="48" creationId="{407DDFF6-D75E-C891-7B81-77209E64EFF0}"/>
          </ac:picMkLst>
        </pc:picChg>
        <pc:picChg chg="mod">
          <ac:chgData name="山口 稜" userId="507df497-dcef-48cc-bc9d-5377eaa87e1a" providerId="ADAL" clId="{3784C091-1352-432B-9C42-00B0B5611D5D}" dt="2023-05-29T07:59:08.547" v="3530" actId="1076"/>
          <ac:picMkLst>
            <pc:docMk/>
            <pc:sldMk cId="253245315" sldId="264"/>
            <ac:picMk id="49" creationId="{4DB93AD9-2D36-A22A-D8C0-FEE7E5658632}"/>
          </ac:picMkLst>
        </pc:picChg>
        <pc:picChg chg="mod">
          <ac:chgData name="山口 稜" userId="507df497-dcef-48cc-bc9d-5377eaa87e1a" providerId="ADAL" clId="{3784C091-1352-432B-9C42-00B0B5611D5D}" dt="2023-05-29T07:59:10.294" v="3532" actId="1076"/>
          <ac:picMkLst>
            <pc:docMk/>
            <pc:sldMk cId="253245315" sldId="264"/>
            <ac:picMk id="50" creationId="{0E4EBC93-C3D0-E858-4285-F45C551485E9}"/>
          </ac:picMkLst>
        </pc:picChg>
        <pc:picChg chg="del mod">
          <ac:chgData name="山口 稜" userId="507df497-dcef-48cc-bc9d-5377eaa87e1a" providerId="ADAL" clId="{3784C091-1352-432B-9C42-00B0B5611D5D}" dt="2023-05-29T07:48:08.547" v="3086" actId="21"/>
          <ac:picMkLst>
            <pc:docMk/>
            <pc:sldMk cId="253245315" sldId="264"/>
            <ac:picMk id="52" creationId="{9286951C-4881-2B3D-1F03-B24ED3F282E2}"/>
          </ac:picMkLst>
        </pc:picChg>
        <pc:picChg chg="add del mod">
          <ac:chgData name="山口 稜" userId="507df497-dcef-48cc-bc9d-5377eaa87e1a" providerId="ADAL" clId="{3784C091-1352-432B-9C42-00B0B5611D5D}" dt="2023-05-29T07:21:02.070" v="1458"/>
          <ac:picMkLst>
            <pc:docMk/>
            <pc:sldMk cId="253245315" sldId="264"/>
            <ac:picMk id="53" creationId="{FCD564D0-19C3-7D61-2C61-BAE092CF030B}"/>
          </ac:picMkLst>
        </pc:picChg>
        <pc:picChg chg="del mod">
          <ac:chgData name="山口 稜" userId="507df497-dcef-48cc-bc9d-5377eaa87e1a" providerId="ADAL" clId="{3784C091-1352-432B-9C42-00B0B5611D5D}" dt="2023-05-29T07:48:08.547" v="3086" actId="21"/>
          <ac:picMkLst>
            <pc:docMk/>
            <pc:sldMk cId="253245315" sldId="264"/>
            <ac:picMk id="54" creationId="{C5DECDE9-3817-DA24-C6F4-432748F48689}"/>
          </ac:picMkLst>
        </pc:picChg>
        <pc:picChg chg="add del mod">
          <ac:chgData name="山口 稜" userId="507df497-dcef-48cc-bc9d-5377eaa87e1a" providerId="ADAL" clId="{3784C091-1352-432B-9C42-00B0B5611D5D}" dt="2023-05-29T07:21:02.070" v="1458"/>
          <ac:picMkLst>
            <pc:docMk/>
            <pc:sldMk cId="253245315" sldId="264"/>
            <ac:picMk id="1088" creationId="{9CBFC688-EDAB-5132-6429-C1ED236602B8}"/>
          </ac:picMkLst>
        </pc:picChg>
        <pc:picChg chg="add del mod">
          <ac:chgData name="山口 稜" userId="507df497-dcef-48cc-bc9d-5377eaa87e1a" providerId="ADAL" clId="{3784C091-1352-432B-9C42-00B0B5611D5D}" dt="2023-05-29T07:21:02.070" v="1458"/>
          <ac:picMkLst>
            <pc:docMk/>
            <pc:sldMk cId="253245315" sldId="264"/>
            <ac:picMk id="1094" creationId="{B0F73E32-067F-86D5-C6F8-AD0457EAB46A}"/>
          </ac:picMkLst>
        </pc:picChg>
        <pc:picChg chg="add del mod">
          <ac:chgData name="山口 稜" userId="507df497-dcef-48cc-bc9d-5377eaa87e1a" providerId="ADAL" clId="{3784C091-1352-432B-9C42-00B0B5611D5D}" dt="2023-05-29T07:21:02.070" v="1458"/>
          <ac:picMkLst>
            <pc:docMk/>
            <pc:sldMk cId="253245315" sldId="264"/>
            <ac:picMk id="1100" creationId="{CA574BA2-CEFC-A427-DFCA-7A3AD1828C78}"/>
          </ac:picMkLst>
        </pc:picChg>
        <pc:picChg chg="add del mod">
          <ac:chgData name="山口 稜" userId="507df497-dcef-48cc-bc9d-5377eaa87e1a" providerId="ADAL" clId="{3784C091-1352-432B-9C42-00B0B5611D5D}" dt="2023-05-29T07:50:23.731" v="3139" actId="21"/>
          <ac:picMkLst>
            <pc:docMk/>
            <pc:sldMk cId="253245315" sldId="264"/>
            <ac:picMk id="1103" creationId="{B2167E71-DDC0-B061-3BD9-E092025215B1}"/>
          </ac:picMkLst>
        </pc:picChg>
        <pc:picChg chg="del mod">
          <ac:chgData name="山口 稜" userId="507df497-dcef-48cc-bc9d-5377eaa87e1a" providerId="ADAL" clId="{3784C091-1352-432B-9C42-00B0B5611D5D}" dt="2023-05-29T07:58:42.706" v="3522" actId="478"/>
          <ac:picMkLst>
            <pc:docMk/>
            <pc:sldMk cId="253245315" sldId="264"/>
            <ac:picMk id="1124" creationId="{F576CB05-61BF-989F-3882-32CF894CF14B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33" creationId="{F0A682D4-D1F0-11CE-2E7A-36241F8B8139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37" creationId="{71DE7B9B-E8E6-DCD4-0BD6-A1CDA0DA973E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38" creationId="{FE9D08E6-D7E5-784C-F8A9-46C477343B13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47" creationId="{996696D4-2F0A-6E15-8082-A9F2750F698B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48" creationId="{915D77CB-7F37-7A5B-4484-1481C6F86385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49" creationId="{339D57EC-3A5C-9A1C-E7C8-EACFD0AC3E87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50" creationId="{8DF1B4DF-7C9D-2BD5-EA92-0BC19CE80D50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51" creationId="{7C2CC160-2700-6397-DAD1-F010E603A7E9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52" creationId="{DB1E0EEE-55DE-6DF5-46ED-10273038136A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53" creationId="{A5063418-6689-C6F9-5240-F0EEB9C07D8D}"/>
          </ac:picMkLst>
        </pc:picChg>
        <pc:picChg chg="add del mod">
          <ac:chgData name="山口 稜" userId="507df497-dcef-48cc-bc9d-5377eaa87e1a" providerId="ADAL" clId="{3784C091-1352-432B-9C42-00B0B5611D5D}" dt="2023-05-29T07:22:10.311" v="1466" actId="478"/>
          <ac:picMkLst>
            <pc:docMk/>
            <pc:sldMk cId="253245315" sldId="264"/>
            <ac:picMk id="1168" creationId="{1A8FF184-3F99-C77E-3ADE-792DF6725589}"/>
          </ac:picMkLst>
        </pc:picChg>
        <pc:picChg chg="add del mod">
          <ac:chgData name="山口 稜" userId="507df497-dcef-48cc-bc9d-5377eaa87e1a" providerId="ADAL" clId="{3784C091-1352-432B-9C42-00B0B5611D5D}" dt="2023-05-29T07:47:12.718" v="3074" actId="478"/>
          <ac:picMkLst>
            <pc:docMk/>
            <pc:sldMk cId="253245315" sldId="264"/>
            <ac:picMk id="1170" creationId="{08E21E3F-5795-D5B8-4AC8-062EDD36D9F8}"/>
          </ac:picMkLst>
        </pc:picChg>
        <pc:picChg chg="add del mod ord">
          <ac:chgData name="山口 稜" userId="507df497-dcef-48cc-bc9d-5377eaa87e1a" providerId="ADAL" clId="{3784C091-1352-432B-9C42-00B0B5611D5D}" dt="2023-05-29T07:55:30.543" v="3197" actId="478"/>
          <ac:picMkLst>
            <pc:docMk/>
            <pc:sldMk cId="253245315" sldId="264"/>
            <ac:picMk id="1174" creationId="{4F7D4FC8-723C-F995-908A-D01181E42F5F}"/>
          </ac:picMkLst>
        </pc:picChg>
        <pc:picChg chg="add del mod">
          <ac:chgData name="山口 稜" userId="507df497-dcef-48cc-bc9d-5377eaa87e1a" providerId="ADAL" clId="{3784C091-1352-432B-9C42-00B0B5611D5D}" dt="2023-05-29T07:21:02.070" v="1458"/>
          <ac:picMkLst>
            <pc:docMk/>
            <pc:sldMk cId="253245315" sldId="264"/>
            <ac:picMk id="1180" creationId="{31216C49-943B-3BFD-BAA5-2CE5C46DB0F3}"/>
          </ac:picMkLst>
        </pc:picChg>
        <pc:picChg chg="mod">
          <ac:chgData name="山口 稜" userId="507df497-dcef-48cc-bc9d-5377eaa87e1a" providerId="ADAL" clId="{3784C091-1352-432B-9C42-00B0B5611D5D}" dt="2023-05-29T07:21:00.608" v="1457"/>
          <ac:picMkLst>
            <pc:docMk/>
            <pc:sldMk cId="253245315" sldId="264"/>
            <ac:picMk id="1182" creationId="{47269113-77EC-8B6D-3B11-06CB33AD457D}"/>
          </ac:picMkLst>
        </pc:picChg>
        <pc:picChg chg="add del mod">
          <ac:chgData name="山口 稜" userId="507df497-dcef-48cc-bc9d-5377eaa87e1a" providerId="ADAL" clId="{3784C091-1352-432B-9C42-00B0B5611D5D}" dt="2023-05-29T08:04:51.788" v="3646" actId="478"/>
          <ac:picMkLst>
            <pc:docMk/>
            <pc:sldMk cId="253245315" sldId="264"/>
            <ac:picMk id="2050" creationId="{EB680CBC-BA6A-94ED-291B-19FCC1909031}"/>
          </ac:picMkLst>
        </pc:picChg>
        <pc:picChg chg="add mod">
          <ac:chgData name="山口 稜" userId="507df497-dcef-48cc-bc9d-5377eaa87e1a" providerId="ADAL" clId="{3784C091-1352-432B-9C42-00B0B5611D5D}" dt="2023-05-29T08:05:25.804" v="3652" actId="1076"/>
          <ac:picMkLst>
            <pc:docMk/>
            <pc:sldMk cId="253245315" sldId="264"/>
            <ac:picMk id="2052" creationId="{2636A238-3CFB-31ED-B366-81BB634C1016}"/>
          </ac:picMkLst>
        </pc:picChg>
        <pc:picChg chg="add mod">
          <ac:chgData name="山口 稜" userId="507df497-dcef-48cc-bc9d-5377eaa87e1a" providerId="ADAL" clId="{3784C091-1352-432B-9C42-00B0B5611D5D}" dt="2023-05-29T08:08:51.007" v="3845" actId="1076"/>
          <ac:picMkLst>
            <pc:docMk/>
            <pc:sldMk cId="253245315" sldId="264"/>
            <ac:picMk id="2069" creationId="{047ADB1B-B0DD-16AE-6969-D50D27D39C6F}"/>
          </ac:picMkLst>
        </pc:picChg>
        <pc:picChg chg="add mod">
          <ac:chgData name="山口 稜" userId="507df497-dcef-48cc-bc9d-5377eaa87e1a" providerId="ADAL" clId="{3784C091-1352-432B-9C42-00B0B5611D5D}" dt="2023-05-29T08:08:51.007" v="3845" actId="1076"/>
          <ac:picMkLst>
            <pc:docMk/>
            <pc:sldMk cId="253245315" sldId="264"/>
            <ac:picMk id="2071" creationId="{FA91FB5E-BC93-ABFD-91D3-CEE43223BCF7}"/>
          </ac:picMkLst>
        </pc:picChg>
        <pc:picChg chg="add mod">
          <ac:chgData name="山口 稜" userId="507df497-dcef-48cc-bc9d-5377eaa87e1a" providerId="ADAL" clId="{3784C091-1352-432B-9C42-00B0B5611D5D}" dt="2023-05-29T08:17:17.727" v="4069" actId="18131"/>
          <ac:picMkLst>
            <pc:docMk/>
            <pc:sldMk cId="253245315" sldId="264"/>
            <ac:picMk id="2076" creationId="{9D8B66F1-E39B-A8C9-3C6D-92ED668BF864}"/>
          </ac:picMkLst>
        </pc:picChg>
        <pc:cxnChg chg="del mod">
          <ac:chgData name="山口 稜" userId="507df497-dcef-48cc-bc9d-5377eaa87e1a" providerId="ADAL" clId="{3784C091-1352-432B-9C42-00B0B5611D5D}" dt="2023-05-29T07:48:16.014" v="3087" actId="478"/>
          <ac:cxnSpMkLst>
            <pc:docMk/>
            <pc:sldMk cId="253245315" sldId="264"/>
            <ac:cxnSpMk id="46" creationId="{8514E34F-ABC1-2E07-5BFA-73D453F183D1}"/>
          </ac:cxnSpMkLst>
        </pc:cxnChg>
        <pc:cxnChg chg="add mod">
          <ac:chgData name="山口 稜" userId="507df497-dcef-48cc-bc9d-5377eaa87e1a" providerId="ADAL" clId="{3784C091-1352-432B-9C42-00B0B5611D5D}" dt="2023-05-29T08:05:25.804" v="3652" actId="1076"/>
          <ac:cxnSpMkLst>
            <pc:docMk/>
            <pc:sldMk cId="253245315" sldId="264"/>
            <ac:cxnSpMk id="1116" creationId="{844343C3-49F1-BD72-6F32-3C7466BD0862}"/>
          </ac:cxnSpMkLst>
        </pc:cxnChg>
        <pc:cxnChg chg="add del mod">
          <ac:chgData name="山口 稜" userId="507df497-dcef-48cc-bc9d-5377eaa87e1a" providerId="ADAL" clId="{3784C091-1352-432B-9C42-00B0B5611D5D}" dt="2023-05-29T07:22:07.159" v="1465" actId="478"/>
          <ac:cxnSpMkLst>
            <pc:docMk/>
            <pc:sldMk cId="253245315" sldId="264"/>
            <ac:cxnSpMk id="1125" creationId="{EA1DDB39-7F52-994C-230A-89DC1D578042}"/>
          </ac:cxnSpMkLst>
        </pc:cxnChg>
        <pc:cxnChg chg="add mod">
          <ac:chgData name="山口 稜" userId="507df497-dcef-48cc-bc9d-5377eaa87e1a" providerId="ADAL" clId="{3784C091-1352-432B-9C42-00B0B5611D5D}" dt="2023-05-29T08:10:54.469" v="4020" actId="14100"/>
          <ac:cxnSpMkLst>
            <pc:docMk/>
            <pc:sldMk cId="253245315" sldId="264"/>
            <ac:cxnSpMk id="1164" creationId="{89786A5D-F213-1352-7747-E0B7BC4812B1}"/>
          </ac:cxnSpMkLst>
        </pc:cxnChg>
        <pc:cxnChg chg="add mod">
          <ac:chgData name="山口 稜" userId="507df497-dcef-48cc-bc9d-5377eaa87e1a" providerId="ADAL" clId="{3784C091-1352-432B-9C42-00B0B5611D5D}" dt="2023-05-29T08:10:59.275" v="4029" actId="1036"/>
          <ac:cxnSpMkLst>
            <pc:docMk/>
            <pc:sldMk cId="253245315" sldId="264"/>
            <ac:cxnSpMk id="1165" creationId="{C7B1F949-E12D-D89E-7437-AD87272E2C8F}"/>
          </ac:cxnSpMkLst>
        </pc:cxnChg>
        <pc:cxnChg chg="add del mod ord">
          <ac:chgData name="山口 稜" userId="507df497-dcef-48cc-bc9d-5377eaa87e1a" providerId="ADAL" clId="{3784C091-1352-432B-9C42-00B0B5611D5D}" dt="2023-05-29T07:55:30.543" v="3197" actId="478"/>
          <ac:cxnSpMkLst>
            <pc:docMk/>
            <pc:sldMk cId="253245315" sldId="264"/>
            <ac:cxnSpMk id="1176" creationId="{80274374-10AE-2FEF-AA29-9FEFEA5B4E90}"/>
          </ac:cxnSpMkLst>
        </pc:cxnChg>
        <pc:cxnChg chg="add del mod">
          <ac:chgData name="山口 稜" userId="507df497-dcef-48cc-bc9d-5377eaa87e1a" providerId="ADAL" clId="{3784C091-1352-432B-9C42-00B0B5611D5D}" dt="2023-05-29T07:59:57.030" v="3572" actId="478"/>
          <ac:cxnSpMkLst>
            <pc:docMk/>
            <pc:sldMk cId="253245315" sldId="264"/>
            <ac:cxnSpMk id="1179" creationId="{C0F8E773-C809-4BA5-A330-EFFB8A686314}"/>
          </ac:cxnSpMkLst>
        </pc:cxnChg>
        <pc:cxnChg chg="add mod">
          <ac:chgData name="山口 稜" userId="507df497-dcef-48cc-bc9d-5377eaa87e1a" providerId="ADAL" clId="{3784C091-1352-432B-9C42-00B0B5611D5D}" dt="2023-05-29T08:05:25.804" v="3652" actId="1076"/>
          <ac:cxnSpMkLst>
            <pc:docMk/>
            <pc:sldMk cId="253245315" sldId="264"/>
            <ac:cxnSpMk id="2053" creationId="{C9D392E3-6793-C710-7239-F08A6686FC8F}"/>
          </ac:cxnSpMkLst>
        </pc:cxnChg>
        <pc:cxnChg chg="add mod">
          <ac:chgData name="山口 稜" userId="507df497-dcef-48cc-bc9d-5377eaa87e1a" providerId="ADAL" clId="{3784C091-1352-432B-9C42-00B0B5611D5D}" dt="2023-05-29T08:05:25.804" v="3652" actId="1076"/>
          <ac:cxnSpMkLst>
            <pc:docMk/>
            <pc:sldMk cId="253245315" sldId="264"/>
            <ac:cxnSpMk id="2054" creationId="{0D79D536-AD47-B942-E39B-3E85D0D21582}"/>
          </ac:cxnSpMkLst>
        </pc:cxnChg>
        <pc:cxnChg chg="add del mod">
          <ac:chgData name="山口 稜" userId="507df497-dcef-48cc-bc9d-5377eaa87e1a" providerId="ADAL" clId="{3784C091-1352-432B-9C42-00B0B5611D5D}" dt="2023-05-29T08:03:46.350" v="3628" actId="11529"/>
          <ac:cxnSpMkLst>
            <pc:docMk/>
            <pc:sldMk cId="253245315" sldId="264"/>
            <ac:cxnSpMk id="2058" creationId="{C5218BE7-7253-297F-513E-A0C7022A212E}"/>
          </ac:cxnSpMkLst>
        </pc:cxnChg>
        <pc:cxnChg chg="add mod">
          <ac:chgData name="山口 稜" userId="507df497-dcef-48cc-bc9d-5377eaa87e1a" providerId="ADAL" clId="{3784C091-1352-432B-9C42-00B0B5611D5D}" dt="2023-05-29T08:05:25.804" v="3652" actId="1076"/>
          <ac:cxnSpMkLst>
            <pc:docMk/>
            <pc:sldMk cId="253245315" sldId="264"/>
            <ac:cxnSpMk id="2060" creationId="{FFD5486E-8FD3-53C7-2200-6D994B953951}"/>
          </ac:cxnSpMkLst>
        </pc:cxnChg>
        <pc:cxnChg chg="add mod">
          <ac:chgData name="山口 稜" userId="507df497-dcef-48cc-bc9d-5377eaa87e1a" providerId="ADAL" clId="{3784C091-1352-432B-9C42-00B0B5611D5D}" dt="2023-05-29T08:05:25.804" v="3652" actId="1076"/>
          <ac:cxnSpMkLst>
            <pc:docMk/>
            <pc:sldMk cId="253245315" sldId="264"/>
            <ac:cxnSpMk id="2062" creationId="{6712A1EC-826A-916E-6163-890AF7E0DD33}"/>
          </ac:cxnSpMkLst>
        </pc:cxnChg>
        <pc:cxnChg chg="add mod">
          <ac:chgData name="山口 稜" userId="507df497-dcef-48cc-bc9d-5377eaa87e1a" providerId="ADAL" clId="{3784C091-1352-432B-9C42-00B0B5611D5D}" dt="2023-05-29T08:05:25.804" v="3652" actId="1076"/>
          <ac:cxnSpMkLst>
            <pc:docMk/>
            <pc:sldMk cId="253245315" sldId="264"/>
            <ac:cxnSpMk id="2064" creationId="{ECD37F9A-D6E4-DE0B-835E-67662BB21D07}"/>
          </ac:cxnSpMkLst>
        </pc:cxnChg>
      </pc:sldChg>
    </pc:docChg>
  </pc:docChgLst>
  <pc:docChgLst>
    <pc:chgData name="沢野 有恒" userId="60f29b83-6190-405d-b4a2-8ee1f3c1cdac" providerId="ADAL" clId="{E73ECA77-46A0-487C-B54A-327C1A239D24}"/>
    <pc:docChg chg="undo custSel modSld">
      <pc:chgData name="沢野 有恒" userId="60f29b83-6190-405d-b4a2-8ee1f3c1cdac" providerId="ADAL" clId="{E73ECA77-46A0-487C-B54A-327C1A239D24}" dt="2023-11-28T01:19:37.906" v="10" actId="120"/>
      <pc:docMkLst>
        <pc:docMk/>
      </pc:docMkLst>
      <pc:sldChg chg="modSp mod">
        <pc:chgData name="沢野 有恒" userId="60f29b83-6190-405d-b4a2-8ee1f3c1cdac" providerId="ADAL" clId="{E73ECA77-46A0-487C-B54A-327C1A239D24}" dt="2023-11-28T01:19:37.906" v="10" actId="120"/>
        <pc:sldMkLst>
          <pc:docMk/>
          <pc:sldMk cId="1027228792" sldId="267"/>
        </pc:sldMkLst>
        <pc:spChg chg="mod">
          <ac:chgData name="沢野 有恒" userId="60f29b83-6190-405d-b4a2-8ee1f3c1cdac" providerId="ADAL" clId="{E73ECA77-46A0-487C-B54A-327C1A239D24}" dt="2023-11-28T01:19:37.906" v="10" actId="120"/>
          <ac:spMkLst>
            <pc:docMk/>
            <pc:sldMk cId="1027228792" sldId="267"/>
            <ac:spMk id="32" creationId="{0F1727B7-3FD4-AC03-03E0-5A18541669FB}"/>
          </ac:spMkLst>
        </pc:spChg>
      </pc:sldChg>
    </pc:docChg>
  </pc:docChgLst>
  <pc:docChgLst>
    <pc:chgData name="前田 陽一" userId="0cdbce8b-6e31-4be5-ad0b-be3844aa5162" providerId="ADAL" clId="{0B853061-0B83-40D6-846F-3D5A1ECFB851}"/>
    <pc:docChg chg="undo custSel addSld delSld modSld modSection">
      <pc:chgData name="前田 陽一" userId="0cdbce8b-6e31-4be5-ad0b-be3844aa5162" providerId="ADAL" clId="{0B853061-0B83-40D6-846F-3D5A1ECFB851}" dt="2024-02-22T05:59:27.814" v="5379" actId="113"/>
      <pc:docMkLst>
        <pc:docMk/>
      </pc:docMkLst>
      <pc:sldChg chg="modSp del mod">
        <pc:chgData name="前田 陽一" userId="0cdbce8b-6e31-4be5-ad0b-be3844aa5162" providerId="ADAL" clId="{0B853061-0B83-40D6-846F-3D5A1ECFB851}" dt="2024-02-21T10:16:53.185" v="3006" actId="47"/>
        <pc:sldMkLst>
          <pc:docMk/>
          <pc:sldMk cId="1027228792" sldId="267"/>
        </pc:sldMkLst>
        <pc:spChg chg="mod">
          <ac:chgData name="前田 陽一" userId="0cdbce8b-6e31-4be5-ad0b-be3844aa5162" providerId="ADAL" clId="{0B853061-0B83-40D6-846F-3D5A1ECFB851}" dt="2024-02-20T09:49:31.261" v="1388" actId="20577"/>
          <ac:spMkLst>
            <pc:docMk/>
            <pc:sldMk cId="1027228792" sldId="267"/>
            <ac:spMk id="5" creationId="{8168B2E9-B89A-DA35-9E91-49E140AE8512}"/>
          </ac:spMkLst>
        </pc:spChg>
        <pc:spChg chg="mod">
          <ac:chgData name="前田 陽一" userId="0cdbce8b-6e31-4be5-ad0b-be3844aa5162" providerId="ADAL" clId="{0B853061-0B83-40D6-846F-3D5A1ECFB851}" dt="2024-02-20T09:51:42.159" v="1532" actId="1076"/>
          <ac:spMkLst>
            <pc:docMk/>
            <pc:sldMk cId="1027228792" sldId="267"/>
            <ac:spMk id="6" creationId="{30EF3A28-EA26-AADD-FC4B-4B9CE9BBD39F}"/>
          </ac:spMkLst>
        </pc:spChg>
        <pc:spChg chg="mod">
          <ac:chgData name="前田 陽一" userId="0cdbce8b-6e31-4be5-ad0b-be3844aa5162" providerId="ADAL" clId="{0B853061-0B83-40D6-846F-3D5A1ECFB851}" dt="2024-02-20T09:51:42.159" v="1532" actId="1076"/>
          <ac:spMkLst>
            <pc:docMk/>
            <pc:sldMk cId="1027228792" sldId="267"/>
            <ac:spMk id="8" creationId="{81317A32-7412-6BAB-A9E8-FC77C9F0C36E}"/>
          </ac:spMkLst>
        </pc:spChg>
        <pc:spChg chg="mod">
          <ac:chgData name="前田 陽一" userId="0cdbce8b-6e31-4be5-ad0b-be3844aa5162" providerId="ADAL" clId="{0B853061-0B83-40D6-846F-3D5A1ECFB851}" dt="2024-02-20T09:50:30.495" v="1457" actId="14100"/>
          <ac:spMkLst>
            <pc:docMk/>
            <pc:sldMk cId="1027228792" sldId="267"/>
            <ac:spMk id="16" creationId="{98E5998D-99A6-2D18-DAE7-C47F6E281121}"/>
          </ac:spMkLst>
        </pc:spChg>
        <pc:spChg chg="mod">
          <ac:chgData name="前田 陽一" userId="0cdbce8b-6e31-4be5-ad0b-be3844aa5162" providerId="ADAL" clId="{0B853061-0B83-40D6-846F-3D5A1ECFB851}" dt="2024-02-20T09:50:09.688" v="1456" actId="14100"/>
          <ac:spMkLst>
            <pc:docMk/>
            <pc:sldMk cId="1027228792" sldId="267"/>
            <ac:spMk id="17" creationId="{AD07F25A-0ED9-3A88-529C-588F5C323ADB}"/>
          </ac:spMkLst>
        </pc:spChg>
        <pc:spChg chg="mod">
          <ac:chgData name="前田 陽一" userId="0cdbce8b-6e31-4be5-ad0b-be3844aa5162" providerId="ADAL" clId="{0B853061-0B83-40D6-846F-3D5A1ECFB851}" dt="2024-02-20T09:49:48.188" v="1418" actId="20577"/>
          <ac:spMkLst>
            <pc:docMk/>
            <pc:sldMk cId="1027228792" sldId="267"/>
            <ac:spMk id="18" creationId="{1C05887B-C54D-97E1-2336-D8E58D7C0724}"/>
          </ac:spMkLst>
        </pc:spChg>
        <pc:spChg chg="mod">
          <ac:chgData name="前田 陽一" userId="0cdbce8b-6e31-4be5-ad0b-be3844aa5162" providerId="ADAL" clId="{0B853061-0B83-40D6-846F-3D5A1ECFB851}" dt="2024-02-20T09:51:42.159" v="1532" actId="1076"/>
          <ac:spMkLst>
            <pc:docMk/>
            <pc:sldMk cId="1027228792" sldId="267"/>
            <ac:spMk id="21" creationId="{58C6D39D-DB52-7939-3E6C-DAEC8EF0CCCA}"/>
          </ac:spMkLst>
        </pc:spChg>
        <pc:spChg chg="mod">
          <ac:chgData name="前田 陽一" userId="0cdbce8b-6e31-4be5-ad0b-be3844aa5162" providerId="ADAL" clId="{0B853061-0B83-40D6-846F-3D5A1ECFB851}" dt="2024-02-21T03:03:40.444" v="2017" actId="20577"/>
          <ac:spMkLst>
            <pc:docMk/>
            <pc:sldMk cId="1027228792" sldId="267"/>
            <ac:spMk id="23" creationId="{130213B6-ED4D-E52C-A079-12DB8FFC299C}"/>
          </ac:spMkLst>
        </pc:spChg>
        <pc:spChg chg="mod">
          <ac:chgData name="前田 陽一" userId="0cdbce8b-6e31-4be5-ad0b-be3844aa5162" providerId="ADAL" clId="{0B853061-0B83-40D6-846F-3D5A1ECFB851}" dt="2024-02-20T09:50:00.352" v="1455" actId="20577"/>
          <ac:spMkLst>
            <pc:docMk/>
            <pc:sldMk cId="1027228792" sldId="267"/>
            <ac:spMk id="26" creationId="{7A226477-6CD8-054C-EACA-ECE9852AE455}"/>
          </ac:spMkLst>
        </pc:spChg>
        <pc:spChg chg="mod">
          <ac:chgData name="前田 陽一" userId="0cdbce8b-6e31-4be5-ad0b-be3844aa5162" providerId="ADAL" clId="{0B853061-0B83-40D6-846F-3D5A1ECFB851}" dt="2024-02-21T09:39:38.203" v="2137" actId="20577"/>
          <ac:spMkLst>
            <pc:docMk/>
            <pc:sldMk cId="1027228792" sldId="267"/>
            <ac:spMk id="32" creationId="{0F1727B7-3FD4-AC03-03E0-5A18541669FB}"/>
          </ac:spMkLst>
        </pc:spChg>
        <pc:spChg chg="mod">
          <ac:chgData name="前田 陽一" userId="0cdbce8b-6e31-4be5-ad0b-be3844aa5162" providerId="ADAL" clId="{0B853061-0B83-40D6-846F-3D5A1ECFB851}" dt="2024-02-21T03:02:04.556" v="1593" actId="20577"/>
          <ac:spMkLst>
            <pc:docMk/>
            <pc:sldMk cId="1027228792" sldId="267"/>
            <ac:spMk id="33" creationId="{0FBC87EF-01BD-DA0C-159A-2173C10BF81C}"/>
          </ac:spMkLst>
        </pc:spChg>
        <pc:picChg chg="mod modCrop">
          <ac:chgData name="前田 陽一" userId="0cdbce8b-6e31-4be5-ad0b-be3844aa5162" providerId="ADAL" clId="{0B853061-0B83-40D6-846F-3D5A1ECFB851}" dt="2024-02-21T03:01:10.442" v="1538" actId="18131"/>
          <ac:picMkLst>
            <pc:docMk/>
            <pc:sldMk cId="1027228792" sldId="267"/>
            <ac:picMk id="7" creationId="{25CD63C2-C01D-D0BC-ACAF-2EC8191E9F58}"/>
          </ac:picMkLst>
        </pc:picChg>
        <pc:picChg chg="mod">
          <ac:chgData name="前田 陽一" userId="0cdbce8b-6e31-4be5-ad0b-be3844aa5162" providerId="ADAL" clId="{0B853061-0B83-40D6-846F-3D5A1ECFB851}" dt="2024-02-21T09:38:54.360" v="2080" actId="14826"/>
          <ac:picMkLst>
            <pc:docMk/>
            <pc:sldMk cId="1027228792" sldId="267"/>
            <ac:picMk id="15" creationId="{3F914040-22C0-C58E-0D55-12ADA3C531E1}"/>
          </ac:picMkLst>
        </pc:picChg>
      </pc:sldChg>
      <pc:sldChg chg="del">
        <pc:chgData name="前田 陽一" userId="0cdbce8b-6e31-4be5-ad0b-be3844aa5162" providerId="ADAL" clId="{0B853061-0B83-40D6-846F-3D5A1ECFB851}" dt="2024-02-20T06:37:32.268" v="0" actId="47"/>
        <pc:sldMkLst>
          <pc:docMk/>
          <pc:sldMk cId="1684888586" sldId="271"/>
        </pc:sldMkLst>
      </pc:sldChg>
      <pc:sldChg chg="del">
        <pc:chgData name="前田 陽一" userId="0cdbce8b-6e31-4be5-ad0b-be3844aa5162" providerId="ADAL" clId="{0B853061-0B83-40D6-846F-3D5A1ECFB851}" dt="2024-02-20T06:37:32.268" v="0" actId="47"/>
        <pc:sldMkLst>
          <pc:docMk/>
          <pc:sldMk cId="1884036490" sldId="272"/>
        </pc:sldMkLst>
      </pc:sldChg>
      <pc:sldChg chg="del">
        <pc:chgData name="前田 陽一" userId="0cdbce8b-6e31-4be5-ad0b-be3844aa5162" providerId="ADAL" clId="{0B853061-0B83-40D6-846F-3D5A1ECFB851}" dt="2024-02-20T06:37:33.936" v="1" actId="47"/>
        <pc:sldMkLst>
          <pc:docMk/>
          <pc:sldMk cId="1944305833" sldId="273"/>
        </pc:sldMkLst>
      </pc:sldChg>
      <pc:sldChg chg="addSp delSp modSp mod">
        <pc:chgData name="前田 陽一" userId="0cdbce8b-6e31-4be5-ad0b-be3844aa5162" providerId="ADAL" clId="{0B853061-0B83-40D6-846F-3D5A1ECFB851}" dt="2024-02-22T05:59:27.814" v="5379" actId="113"/>
        <pc:sldMkLst>
          <pc:docMk/>
          <pc:sldMk cId="2567687459" sldId="274"/>
        </pc:sldMkLst>
        <pc:spChg chg="mod">
          <ac:chgData name="前田 陽一" userId="0cdbce8b-6e31-4be5-ad0b-be3844aa5162" providerId="ADAL" clId="{0B853061-0B83-40D6-846F-3D5A1ECFB851}" dt="2024-02-22T05:56:31.938" v="5323" actId="1076"/>
          <ac:spMkLst>
            <pc:docMk/>
            <pc:sldMk cId="2567687459" sldId="274"/>
            <ac:spMk id="2" creationId="{6A4440CC-5604-4C16-89BD-620AE0CCE28E}"/>
          </ac:spMkLst>
        </pc:spChg>
        <pc:spChg chg="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" creationId="{54E61B50-DAB3-A439-2B14-AA91CE50C29C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11" creationId="{CFFD31D5-5072-2F07-FF57-96D1C1559270}"/>
          </ac:spMkLst>
        </pc:spChg>
        <pc:spChg chg="add del mod">
          <ac:chgData name="前田 陽一" userId="0cdbce8b-6e31-4be5-ad0b-be3844aa5162" providerId="ADAL" clId="{0B853061-0B83-40D6-846F-3D5A1ECFB851}" dt="2024-02-21T10:26:59.970" v="3026" actId="478"/>
          <ac:spMkLst>
            <pc:docMk/>
            <pc:sldMk cId="2567687459" sldId="274"/>
            <ac:spMk id="13" creationId="{821EFE10-FB2F-DADC-CA82-5A230EDF1486}"/>
          </ac:spMkLst>
        </pc:spChg>
        <pc:spChg chg="add mod or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14" creationId="{D8D9698A-71A0-447D-667E-5E01D3E6CC34}"/>
          </ac:spMkLst>
        </pc:spChg>
        <pc:spChg chg="add mod">
          <ac:chgData name="前田 陽一" userId="0cdbce8b-6e31-4be5-ad0b-be3844aa5162" providerId="ADAL" clId="{0B853061-0B83-40D6-846F-3D5A1ECFB851}" dt="2024-02-21T10:27:04.219" v="3028" actId="571"/>
          <ac:spMkLst>
            <pc:docMk/>
            <pc:sldMk cId="2567687459" sldId="274"/>
            <ac:spMk id="16" creationId="{21E21CA2-FAE0-3DA5-3551-915738E40A58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17" creationId="{DD411D25-5D5E-A067-3764-DF40C497C1A9}"/>
          </ac:spMkLst>
        </pc:spChg>
        <pc:spChg chg="del mod">
          <ac:chgData name="前田 陽一" userId="0cdbce8b-6e31-4be5-ad0b-be3844aa5162" providerId="ADAL" clId="{0B853061-0B83-40D6-846F-3D5A1ECFB851}" dt="2024-02-22T05:55:59.906" v="5234" actId="478"/>
          <ac:spMkLst>
            <pc:docMk/>
            <pc:sldMk cId="2567687459" sldId="274"/>
            <ac:spMk id="21" creationId="{06485C0D-8ECF-EB83-FA48-52C1FF614B81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22" creationId="{51F2BE12-FE16-04BA-F96A-FECF822CEBB6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23" creationId="{1BCE159C-1827-390B-BE24-39BC869A5BAB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24" creationId="{81EE2F68-261D-8D2B-901E-2F4812B321BC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25" creationId="{0CEFF423-C290-E88C-E4F2-C01239609CA5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26" creationId="{511A6B8A-0275-7357-12E3-42BCA76DDA30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29" creationId="{7D56A659-E81F-A3BE-2EE3-479087DCA2FE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0" creationId="{3BB58D02-1A02-2BB8-75F6-F203C713EA7F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2" creationId="{B8BC3320-3929-26DA-3465-00AA122504FD}"/>
          </ac:spMkLst>
        </pc:spChg>
        <pc:spChg chg="add mod">
          <ac:chgData name="前田 陽一" userId="0cdbce8b-6e31-4be5-ad0b-be3844aa5162" providerId="ADAL" clId="{0B853061-0B83-40D6-846F-3D5A1ECFB851}" dt="2024-02-21T10:33:15.580" v="3235" actId="571"/>
          <ac:spMkLst>
            <pc:docMk/>
            <pc:sldMk cId="2567687459" sldId="274"/>
            <ac:spMk id="35" creationId="{D2F7A667-82EF-771C-B5FF-DC1D028B134D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42" creationId="{5DFCD29F-1879-1BFA-E631-85051D26B95F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43" creationId="{0C19075A-DD11-8838-B7E2-9AFAF209DAF9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53" creationId="{7C0F4407-1316-9DCC-62D1-E815C3E4469B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55" creationId="{A4B7151A-E0CF-45D4-E2C8-B4264D832C04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57" creationId="{8D557BBA-FC2A-5AE5-3278-89BDC1A30DFA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58" creationId="{397A0B9D-5BD5-672C-F6AC-48803D52BD5B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59" creationId="{623B5D0A-6E4A-2025-25B9-B1DBA92E6751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60" creationId="{86AC36D2-CD45-B22F-1F98-EDF86C924BD8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63" creationId="{FB506789-4881-ABE1-0D77-D6CF5B43DACC}"/>
          </ac:spMkLst>
        </pc:spChg>
        <pc:spChg chg="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1136" creationId="{8D17445E-481C-B79C-83C6-819E9F972D92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1143" creationId="{30AEF207-7D7E-8A50-6CA1-70E583B98493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1170" creationId="{8D3E4A61-3D1B-6296-D0DF-8CAD0C86B73B}"/>
          </ac:spMkLst>
        </pc:spChg>
        <pc:spChg chg="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1177" creationId="{E118AD31-2228-2D4A-04B0-4DCD298AE4D6}"/>
          </ac:spMkLst>
        </pc:spChg>
        <pc:spChg chg="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1179" creationId="{F89E4B8D-3A66-1015-B6D1-D90D0D99A5F5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1181" creationId="{76F8DBB1-3F73-5911-F0B8-B5FF83A6BC7C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2051" creationId="{B288578B-2AA7-2E31-9963-DCA65E2BAB96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2054" creationId="{DD6928DF-84AE-A37A-2219-E094030342A1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2060" creationId="{2582DB75-F223-1618-8443-3EED502A517B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2063" creationId="{F46B4226-74E4-3F68-254B-45D53498BD4D}"/>
          </ac:spMkLst>
        </pc:spChg>
        <pc:spChg chg="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099" creationId="{E29E21B6-28E1-3161-17A5-415BC25FF7E3}"/>
          </ac:spMkLst>
        </pc:spChg>
        <pc:spChg chg="add del mod">
          <ac:chgData name="前田 陽一" userId="0cdbce8b-6e31-4be5-ad0b-be3844aa5162" providerId="ADAL" clId="{0B853061-0B83-40D6-846F-3D5A1ECFB851}" dt="2024-02-21T11:02:46.322" v="4352" actId="478"/>
          <ac:spMkLst>
            <pc:docMk/>
            <pc:sldMk cId="2567687459" sldId="274"/>
            <ac:spMk id="3140" creationId="{8BF528DA-C3FD-8FCB-525D-3BB21A055AC0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142" creationId="{CCC85D72-89A7-C0BB-3E1A-CC30D07D1B15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143" creationId="{DF3A1C63-AE3E-6684-CE19-4E284A385A95}"/>
          </ac:spMkLst>
        </pc:spChg>
        <pc:spChg chg="add del mod">
          <ac:chgData name="前田 陽一" userId="0cdbce8b-6e31-4be5-ad0b-be3844aa5162" providerId="ADAL" clId="{0B853061-0B83-40D6-846F-3D5A1ECFB851}" dt="2024-02-21T11:03:42.303" v="4398" actId="478"/>
          <ac:spMkLst>
            <pc:docMk/>
            <pc:sldMk cId="2567687459" sldId="274"/>
            <ac:spMk id="3145" creationId="{5B0A261B-21A4-0F0C-A706-27335D2600CD}"/>
          </ac:spMkLst>
        </pc:spChg>
        <pc:spChg chg="add del mod">
          <ac:chgData name="前田 陽一" userId="0cdbce8b-6e31-4be5-ad0b-be3844aa5162" providerId="ADAL" clId="{0B853061-0B83-40D6-846F-3D5A1ECFB851}" dt="2024-02-21T11:04:34.385" v="4526" actId="478"/>
          <ac:spMkLst>
            <pc:docMk/>
            <pc:sldMk cId="2567687459" sldId="274"/>
            <ac:spMk id="3149" creationId="{47EB9DFC-A8A0-76E3-BB96-DD13D684C52F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153" creationId="{7CFB458B-F7E6-D28D-EE98-C28C7BBDD026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154" creationId="{58B8504B-1F62-3BC1-7E89-EC2AEF1E94D2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155" creationId="{C6560BC0-F4EB-DCC2-0519-2B05683D6812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156" creationId="{BAA38D10-95C9-A3BB-6EFF-47C952535392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157" creationId="{725572D7-1CC1-68C9-37C9-63CCB248CFF4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158" creationId="{66B15C1E-B086-1DC6-BD72-BB85F0B134D8}"/>
          </ac:spMkLst>
        </pc:spChg>
        <pc:spChg chg="add 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178" creationId="{0B4DFE08-6F81-DF0D-3587-3D8B3C706B9D}"/>
          </ac:spMkLst>
        </pc:spChg>
        <pc:spChg chg="mod">
          <ac:chgData name="前田 陽一" userId="0cdbce8b-6e31-4be5-ad0b-be3844aa5162" providerId="ADAL" clId="{0B853061-0B83-40D6-846F-3D5A1ECFB851}" dt="2024-02-22T05:41:18.109" v="4941" actId="1076"/>
          <ac:spMkLst>
            <pc:docMk/>
            <pc:sldMk cId="2567687459" sldId="274"/>
            <ac:spMk id="3188" creationId="{F792E161-0EE7-8EDC-1DE7-E6541017ADEE}"/>
          </ac:spMkLst>
        </pc:spChg>
        <pc:spChg chg="add mod">
          <ac:chgData name="前田 陽一" userId="0cdbce8b-6e31-4be5-ad0b-be3844aa5162" providerId="ADAL" clId="{0B853061-0B83-40D6-846F-3D5A1ECFB851}" dt="2024-02-22T05:45:38.997" v="4979" actId="20577"/>
          <ac:spMkLst>
            <pc:docMk/>
            <pc:sldMk cId="2567687459" sldId="274"/>
            <ac:spMk id="3195" creationId="{FA538F4C-3642-5533-2188-55F74BB6890C}"/>
          </ac:spMkLst>
        </pc:spChg>
        <pc:spChg chg="add mod">
          <ac:chgData name="前田 陽一" userId="0cdbce8b-6e31-4be5-ad0b-be3844aa5162" providerId="ADAL" clId="{0B853061-0B83-40D6-846F-3D5A1ECFB851}" dt="2024-02-22T05:45:56.774" v="5048" actId="14100"/>
          <ac:spMkLst>
            <pc:docMk/>
            <pc:sldMk cId="2567687459" sldId="274"/>
            <ac:spMk id="3197" creationId="{DCD8FC6F-FD21-BB79-EECD-55689CD356A2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3199" creationId="{91ABBC89-9901-7452-321B-35DA1F0E6654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3200" creationId="{C11E42DF-BB4C-998B-1D0B-0DF804BA2618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3201" creationId="{95676DD5-0581-ACD8-A7B5-FBC0680205DB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3203" creationId="{E3B2B81A-54CE-D51F-5099-F4AB3CB63DF4}"/>
          </ac:spMkLst>
        </pc:spChg>
        <pc:spChg chg="add mod">
          <ac:chgData name="前田 陽一" userId="0cdbce8b-6e31-4be5-ad0b-be3844aa5162" providerId="ADAL" clId="{0B853061-0B83-40D6-846F-3D5A1ECFB851}" dt="2024-02-22T05:46:17.401" v="5052" actId="571"/>
          <ac:spMkLst>
            <pc:docMk/>
            <pc:sldMk cId="2567687459" sldId="274"/>
            <ac:spMk id="3204" creationId="{FE4A7AD9-0A63-B225-1C4E-B57EB2A91F56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3205" creationId="{CDFE0008-ECEE-9738-AA1E-B65157238BA9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3207" creationId="{A1FA7113-408C-B80C-4ED1-745A421C313C}"/>
          </ac:spMkLst>
        </pc:spChg>
        <pc:spChg chg="add mod">
          <ac:chgData name="前田 陽一" userId="0cdbce8b-6e31-4be5-ad0b-be3844aa5162" providerId="ADAL" clId="{0B853061-0B83-40D6-846F-3D5A1ECFB851}" dt="2024-02-22T05:46:42.849" v="5076" actId="20577"/>
          <ac:spMkLst>
            <pc:docMk/>
            <pc:sldMk cId="2567687459" sldId="274"/>
            <ac:spMk id="3208" creationId="{79C44662-BA60-815C-C015-1746EF9E0427}"/>
          </ac:spMkLst>
        </pc:spChg>
        <pc:spChg chg="del">
          <ac:chgData name="前田 陽一" userId="0cdbce8b-6e31-4be5-ad0b-be3844aa5162" providerId="ADAL" clId="{0B853061-0B83-40D6-846F-3D5A1ECFB851}" dt="2024-02-21T10:16:43.107" v="3004" actId="478"/>
          <ac:spMkLst>
            <pc:docMk/>
            <pc:sldMk cId="2567687459" sldId="274"/>
            <ac:spMk id="3209" creationId="{093A290A-FAC5-6D92-E69E-B5A7C67EE525}"/>
          </ac:spMkLst>
        </pc:spChg>
        <pc:spChg chg="add mod">
          <ac:chgData name="前田 陽一" userId="0cdbce8b-6e31-4be5-ad0b-be3844aa5162" providerId="ADAL" clId="{0B853061-0B83-40D6-846F-3D5A1ECFB851}" dt="2024-02-22T05:47:06.849" v="5124" actId="14100"/>
          <ac:spMkLst>
            <pc:docMk/>
            <pc:sldMk cId="2567687459" sldId="274"/>
            <ac:spMk id="3213" creationId="{B4DDBE7C-FAA3-382E-953E-57C35FAFB171}"/>
          </ac:spMkLst>
        </pc:spChg>
        <pc:spChg chg="add del mod">
          <ac:chgData name="前田 陽一" userId="0cdbce8b-6e31-4be5-ad0b-be3844aa5162" providerId="ADAL" clId="{0B853061-0B83-40D6-846F-3D5A1ECFB851}" dt="2024-02-22T05:48:25.428" v="5173" actId="478"/>
          <ac:spMkLst>
            <pc:docMk/>
            <pc:sldMk cId="2567687459" sldId="274"/>
            <ac:spMk id="3214" creationId="{A071AB25-2F77-DA11-9BFB-096CBE1FABFD}"/>
          </ac:spMkLst>
        </pc:spChg>
        <pc:spChg chg="add del mod">
          <ac:chgData name="前田 陽一" userId="0cdbce8b-6e31-4be5-ad0b-be3844aa5162" providerId="ADAL" clId="{0B853061-0B83-40D6-846F-3D5A1ECFB851}" dt="2024-02-22T05:48:25.428" v="5173" actId="478"/>
          <ac:spMkLst>
            <pc:docMk/>
            <pc:sldMk cId="2567687459" sldId="274"/>
            <ac:spMk id="3215" creationId="{6C15F4C9-EC66-2B65-510D-10B3B45CE3C1}"/>
          </ac:spMkLst>
        </pc:spChg>
        <pc:spChg chg="add mod">
          <ac:chgData name="前田 陽一" userId="0cdbce8b-6e31-4be5-ad0b-be3844aa5162" providerId="ADAL" clId="{0B853061-0B83-40D6-846F-3D5A1ECFB851}" dt="2024-02-22T05:59:27.814" v="5379" actId="113"/>
          <ac:spMkLst>
            <pc:docMk/>
            <pc:sldMk cId="2567687459" sldId="274"/>
            <ac:spMk id="3255" creationId="{715F611D-5C02-4ECB-58BB-7475C25967B7}"/>
          </ac:spMkLst>
        </pc:spChg>
        <pc:spChg chg="add mod">
          <ac:chgData name="前田 陽一" userId="0cdbce8b-6e31-4be5-ad0b-be3844aa5162" providerId="ADAL" clId="{0B853061-0B83-40D6-846F-3D5A1ECFB851}" dt="2024-02-22T05:59:27.814" v="5379" actId="113"/>
          <ac:spMkLst>
            <pc:docMk/>
            <pc:sldMk cId="2567687459" sldId="274"/>
            <ac:spMk id="3256" creationId="{41B31328-B9C2-8BF3-66FB-432EC36F4960}"/>
          </ac:spMkLst>
        </pc:spChg>
        <pc:spChg chg="mod">
          <ac:chgData name="前田 陽一" userId="0cdbce8b-6e31-4be5-ad0b-be3844aa5162" providerId="ADAL" clId="{0B853061-0B83-40D6-846F-3D5A1ECFB851}" dt="2024-02-22T05:40:48.668" v="4933" actId="338"/>
          <ac:spMkLst>
            <pc:docMk/>
            <pc:sldMk cId="2567687459" sldId="274"/>
            <ac:spMk id="3264" creationId="{79C7FA80-72EF-7F7A-D8DB-F276DDE0995B}"/>
          </ac:spMkLst>
        </pc:spChg>
        <pc:grpChg chg="mod">
          <ac:chgData name="前田 陽一" userId="0cdbce8b-6e31-4be5-ad0b-be3844aa5162" providerId="ADAL" clId="{0B853061-0B83-40D6-846F-3D5A1ECFB851}" dt="2024-02-22T05:40:48.668" v="4933" actId="338"/>
          <ac:grpSpMkLst>
            <pc:docMk/>
            <pc:sldMk cId="2567687459" sldId="274"/>
            <ac:grpSpMk id="1" creationId="{00000000-0000-0000-0000-000000000000}"/>
          </ac:grpSpMkLst>
        </pc:grpChg>
        <pc:grpChg chg="del">
          <ac:chgData name="前田 陽一" userId="0cdbce8b-6e31-4be5-ad0b-be3844aa5162" providerId="ADAL" clId="{0B853061-0B83-40D6-846F-3D5A1ECFB851}" dt="2024-02-21T10:16:43.107" v="3004" actId="478"/>
          <ac:grpSpMkLst>
            <pc:docMk/>
            <pc:sldMk cId="2567687459" sldId="274"/>
            <ac:grpSpMk id="2076" creationId="{4AFC1573-D75D-A215-5FB7-8855C4FE9061}"/>
          </ac:grpSpMkLst>
        </pc:grpChg>
        <pc:grpChg chg="del">
          <ac:chgData name="前田 陽一" userId="0cdbce8b-6e31-4be5-ad0b-be3844aa5162" providerId="ADAL" clId="{0B853061-0B83-40D6-846F-3D5A1ECFB851}" dt="2024-02-21T10:16:48.108" v="3005" actId="478"/>
          <ac:grpSpMkLst>
            <pc:docMk/>
            <pc:sldMk cId="2567687459" sldId="274"/>
            <ac:grpSpMk id="3072" creationId="{4A82A5C7-9E9A-DD44-BC35-D9A07791A384}"/>
          </ac:grpSpMkLst>
        </pc:grpChg>
        <pc:grpChg chg="del">
          <ac:chgData name="前田 陽一" userId="0cdbce8b-6e31-4be5-ad0b-be3844aa5162" providerId="ADAL" clId="{0B853061-0B83-40D6-846F-3D5A1ECFB851}" dt="2024-02-21T10:16:43.107" v="3004" actId="478"/>
          <ac:grpSpMkLst>
            <pc:docMk/>
            <pc:sldMk cId="2567687459" sldId="274"/>
            <ac:grpSpMk id="3089" creationId="{A30400BD-98FF-EB6A-9C8D-CE4A40141534}"/>
          </ac:grpSpMkLst>
        </pc:grpChg>
        <pc:grpChg chg="del">
          <ac:chgData name="前田 陽一" userId="0cdbce8b-6e31-4be5-ad0b-be3844aa5162" providerId="ADAL" clId="{0B853061-0B83-40D6-846F-3D5A1ECFB851}" dt="2024-02-21T10:16:43.107" v="3004" actId="478"/>
          <ac:grpSpMkLst>
            <pc:docMk/>
            <pc:sldMk cId="2567687459" sldId="274"/>
            <ac:grpSpMk id="3090" creationId="{DFB57359-526C-B0EB-8550-E99EA85E1BA2}"/>
          </ac:grpSpMkLst>
        </pc:grpChg>
        <pc:grpChg chg="del">
          <ac:chgData name="前田 陽一" userId="0cdbce8b-6e31-4be5-ad0b-be3844aa5162" providerId="ADAL" clId="{0B853061-0B83-40D6-846F-3D5A1ECFB851}" dt="2024-02-21T10:16:43.107" v="3004" actId="478"/>
          <ac:grpSpMkLst>
            <pc:docMk/>
            <pc:sldMk cId="2567687459" sldId="274"/>
            <ac:grpSpMk id="3094" creationId="{A383ED0B-2CC7-B342-37A9-35901917A4A9}"/>
          </ac:grpSpMkLst>
        </pc:grpChg>
        <pc:grpChg chg="del">
          <ac:chgData name="前田 陽一" userId="0cdbce8b-6e31-4be5-ad0b-be3844aa5162" providerId="ADAL" clId="{0B853061-0B83-40D6-846F-3D5A1ECFB851}" dt="2024-02-21T10:16:43.107" v="3004" actId="478"/>
          <ac:grpSpMkLst>
            <pc:docMk/>
            <pc:sldMk cId="2567687459" sldId="274"/>
            <ac:grpSpMk id="3097" creationId="{0921E3B4-3C0B-BE61-F0C1-EA22B2F0B7D9}"/>
          </ac:grpSpMkLst>
        </pc:grpChg>
        <pc:grpChg chg="del">
          <ac:chgData name="前田 陽一" userId="0cdbce8b-6e31-4be5-ad0b-be3844aa5162" providerId="ADAL" clId="{0B853061-0B83-40D6-846F-3D5A1ECFB851}" dt="2024-02-21T10:16:43.107" v="3004" actId="478"/>
          <ac:grpSpMkLst>
            <pc:docMk/>
            <pc:sldMk cId="2567687459" sldId="274"/>
            <ac:grpSpMk id="3104" creationId="{51CFE3BB-38C0-EB8B-39D3-0155578E6A23}"/>
          </ac:grpSpMkLst>
        </pc:grpChg>
        <pc:grpChg chg="del">
          <ac:chgData name="前田 陽一" userId="0cdbce8b-6e31-4be5-ad0b-be3844aa5162" providerId="ADAL" clId="{0B853061-0B83-40D6-846F-3D5A1ECFB851}" dt="2024-02-21T10:16:43.107" v="3004" actId="478"/>
          <ac:grpSpMkLst>
            <pc:docMk/>
            <pc:sldMk cId="2567687459" sldId="274"/>
            <ac:grpSpMk id="3115" creationId="{02691BAC-E208-A2F9-0387-BD2986CD3D4F}"/>
          </ac:grpSpMkLst>
        </pc:grpChg>
        <pc:grpChg chg="del">
          <ac:chgData name="前田 陽一" userId="0cdbce8b-6e31-4be5-ad0b-be3844aa5162" providerId="ADAL" clId="{0B853061-0B83-40D6-846F-3D5A1ECFB851}" dt="2024-02-21T10:16:43.107" v="3004" actId="478"/>
          <ac:grpSpMkLst>
            <pc:docMk/>
            <pc:sldMk cId="2567687459" sldId="274"/>
            <ac:grpSpMk id="3118" creationId="{89228E90-FCA4-4532-16AF-6B968626C199}"/>
          </ac:grpSpMkLst>
        </pc:grpChg>
        <pc:grpChg chg="mod">
          <ac:chgData name="前田 陽一" userId="0cdbce8b-6e31-4be5-ad0b-be3844aa5162" providerId="ADAL" clId="{0B853061-0B83-40D6-846F-3D5A1ECFB851}" dt="2024-02-22T05:40:48.668" v="4933" actId="338"/>
          <ac:grpSpMkLst>
            <pc:docMk/>
            <pc:sldMk cId="2567687459" sldId="274"/>
            <ac:grpSpMk id="3125" creationId="{A9F0A460-DAB8-CB00-C9F3-E0953D1E665E}"/>
          </ac:grpSpMkLst>
        </pc:grpChg>
        <pc:grpChg chg="mod">
          <ac:chgData name="前田 陽一" userId="0cdbce8b-6e31-4be5-ad0b-be3844aa5162" providerId="ADAL" clId="{0B853061-0B83-40D6-846F-3D5A1ECFB851}" dt="2024-02-22T05:40:48.668" v="4933" actId="338"/>
          <ac:grpSpMkLst>
            <pc:docMk/>
            <pc:sldMk cId="2567687459" sldId="274"/>
            <ac:grpSpMk id="3146" creationId="{9DED3D3E-F72C-B69F-8066-2B88977A9298}"/>
          </ac:grpSpMkLst>
        </pc:grpChg>
        <pc:grpChg chg="del">
          <ac:chgData name="前田 陽一" userId="0cdbce8b-6e31-4be5-ad0b-be3844aa5162" providerId="ADAL" clId="{0B853061-0B83-40D6-846F-3D5A1ECFB851}" dt="2024-02-21T10:16:25.532" v="3002" actId="478"/>
          <ac:grpSpMkLst>
            <pc:docMk/>
            <pc:sldMk cId="2567687459" sldId="274"/>
            <ac:grpSpMk id="3152" creationId="{AC5E1A12-EF7D-A5EF-37CA-4565B1C9DE63}"/>
          </ac:grpSpMkLst>
        </pc:grpChg>
        <pc:grpChg chg="mod">
          <ac:chgData name="前田 陽一" userId="0cdbce8b-6e31-4be5-ad0b-be3844aa5162" providerId="ADAL" clId="{0B853061-0B83-40D6-846F-3D5A1ECFB851}" dt="2024-02-22T05:41:18.109" v="4941" actId="1076"/>
          <ac:grpSpMkLst>
            <pc:docMk/>
            <pc:sldMk cId="2567687459" sldId="274"/>
            <ac:grpSpMk id="3187" creationId="{1F9F385F-56B7-39E0-51BE-A5F3EA901740}"/>
          </ac:grpSpMkLst>
        </pc:grpChg>
        <pc:grpChg chg="mod">
          <ac:chgData name="前田 陽一" userId="0cdbce8b-6e31-4be5-ad0b-be3844aa5162" providerId="ADAL" clId="{0B853061-0B83-40D6-846F-3D5A1ECFB851}" dt="2024-02-22T05:40:48.668" v="4933" actId="338"/>
          <ac:grpSpMkLst>
            <pc:docMk/>
            <pc:sldMk cId="2567687459" sldId="274"/>
            <ac:grpSpMk id="3212" creationId="{1120F019-7D4C-4D52-30F1-B3D19A68A0A5}"/>
          </ac:grpSpMkLst>
        </pc:grpChg>
        <pc:grpChg chg="mod">
          <ac:chgData name="前田 陽一" userId="0cdbce8b-6e31-4be5-ad0b-be3844aa5162" providerId="ADAL" clId="{0B853061-0B83-40D6-846F-3D5A1ECFB851}" dt="2024-02-22T05:56:43.494" v="5324" actId="1076"/>
          <ac:grpSpMkLst>
            <pc:docMk/>
            <pc:sldMk cId="2567687459" sldId="274"/>
            <ac:grpSpMk id="3262" creationId="{AFB8939D-B3F4-7FA5-C341-687AB7ED6669}"/>
          </ac:grpSpMkLst>
        </pc:grpChg>
        <pc:picChg chg="add del mod">
          <ac:chgData name="前田 陽一" userId="0cdbce8b-6e31-4be5-ad0b-be3844aa5162" providerId="ADAL" clId="{0B853061-0B83-40D6-846F-3D5A1ECFB851}" dt="2024-02-21T10:25:22.868" v="3012" actId="478"/>
          <ac:picMkLst>
            <pc:docMk/>
            <pc:sldMk cId="2567687459" sldId="274"/>
            <ac:picMk id="8" creationId="{A876508B-58E3-C9AC-CD51-09FE6DDC667B}"/>
          </ac:picMkLst>
        </pc:picChg>
        <pc:picChg chg="add del mod">
          <ac:chgData name="前田 陽一" userId="0cdbce8b-6e31-4be5-ad0b-be3844aa5162" providerId="ADAL" clId="{0B853061-0B83-40D6-846F-3D5A1ECFB851}" dt="2024-02-21T10:25:24.498" v="3013" actId="478"/>
          <ac:picMkLst>
            <pc:docMk/>
            <pc:sldMk cId="2567687459" sldId="274"/>
            <ac:picMk id="10" creationId="{44F9E0A4-AD55-79D8-9642-245B4F4B6324}"/>
          </ac:picMkLst>
        </pc:picChg>
        <pc:picChg chg="add del mod">
          <ac:chgData name="前田 陽一" userId="0cdbce8b-6e31-4be5-ad0b-be3844aa5162" providerId="ADAL" clId="{0B853061-0B83-40D6-846F-3D5A1ECFB851}" dt="2024-02-21T10:30:49.745" v="3121" actId="478"/>
          <ac:picMkLst>
            <pc:docMk/>
            <pc:sldMk cId="2567687459" sldId="274"/>
            <ac:picMk id="20" creationId="{00EB0241-F060-57AB-1C35-EC5818C1FB5F}"/>
          </ac:picMkLst>
        </pc:picChg>
        <pc:picChg chg="add mod modCrop">
          <ac:chgData name="前田 陽一" userId="0cdbce8b-6e31-4be5-ad0b-be3844aa5162" providerId="ADAL" clId="{0B853061-0B83-40D6-846F-3D5A1ECFB851}" dt="2024-02-22T05:40:48.668" v="4933" actId="338"/>
          <ac:picMkLst>
            <pc:docMk/>
            <pc:sldMk cId="2567687459" sldId="274"/>
            <ac:picMk id="41" creationId="{7E803ED5-851C-259F-8201-B284DDA37D46}"/>
          </ac:picMkLst>
        </pc:picChg>
        <pc:picChg chg="add mod modCrop">
          <ac:chgData name="前田 陽一" userId="0cdbce8b-6e31-4be5-ad0b-be3844aa5162" providerId="ADAL" clId="{0B853061-0B83-40D6-846F-3D5A1ECFB851}" dt="2024-02-22T05:40:48.668" v="4933" actId="338"/>
          <ac:picMkLst>
            <pc:docMk/>
            <pc:sldMk cId="2567687459" sldId="274"/>
            <ac:picMk id="45" creationId="{113E0651-AF59-7EA1-117B-325E26B30E9C}"/>
          </ac:picMkLst>
        </pc:picChg>
        <pc:picChg chg="add mod modCrop">
          <ac:chgData name="前田 陽一" userId="0cdbce8b-6e31-4be5-ad0b-be3844aa5162" providerId="ADAL" clId="{0B853061-0B83-40D6-846F-3D5A1ECFB851}" dt="2024-02-22T05:40:48.668" v="4933" actId="338"/>
          <ac:picMkLst>
            <pc:docMk/>
            <pc:sldMk cId="2567687459" sldId="274"/>
            <ac:picMk id="47" creationId="{4C4CE1BC-4C10-23C9-88DC-F855C1DDD12B}"/>
          </ac:picMkLst>
        </pc:picChg>
        <pc:picChg chg="add mod modCrop">
          <ac:chgData name="前田 陽一" userId="0cdbce8b-6e31-4be5-ad0b-be3844aa5162" providerId="ADAL" clId="{0B853061-0B83-40D6-846F-3D5A1ECFB851}" dt="2024-02-22T05:40:48.668" v="4933" actId="338"/>
          <ac:picMkLst>
            <pc:docMk/>
            <pc:sldMk cId="2567687459" sldId="274"/>
            <ac:picMk id="49" creationId="{38A2C43D-15A2-E06D-252D-1783655F75ED}"/>
          </ac:picMkLst>
        </pc:picChg>
        <pc:picChg chg="add mod modCrop">
          <ac:chgData name="前田 陽一" userId="0cdbce8b-6e31-4be5-ad0b-be3844aa5162" providerId="ADAL" clId="{0B853061-0B83-40D6-846F-3D5A1ECFB851}" dt="2024-02-22T05:40:48.668" v="4933" actId="338"/>
          <ac:picMkLst>
            <pc:docMk/>
            <pc:sldMk cId="2567687459" sldId="274"/>
            <ac:picMk id="51" creationId="{7DD0A7B8-68B9-382E-C40D-5132FA7F0A25}"/>
          </ac:picMkLst>
        </pc:picChg>
        <pc:picChg chg="add mod">
          <ac:chgData name="前田 陽一" userId="0cdbce8b-6e31-4be5-ad0b-be3844aa5162" providerId="ADAL" clId="{0B853061-0B83-40D6-846F-3D5A1ECFB851}" dt="2024-02-21T10:42:54.745" v="3619" actId="571"/>
          <ac:picMkLst>
            <pc:docMk/>
            <pc:sldMk cId="2567687459" sldId="274"/>
            <ac:picMk id="52" creationId="{59091692-3B62-24D4-B1EB-DAAFC37D3C1F}"/>
          </ac:picMkLst>
        </pc:picChg>
        <pc:picChg chg="add mod">
          <ac:chgData name="前田 陽一" userId="0cdbce8b-6e31-4be5-ad0b-be3844aa5162" providerId="ADAL" clId="{0B853061-0B83-40D6-846F-3D5A1ECFB851}" dt="2024-02-22T05:40:48.668" v="4933" actId="338"/>
          <ac:picMkLst>
            <pc:docMk/>
            <pc:sldMk cId="2567687459" sldId="274"/>
            <ac:picMk id="62" creationId="{1989879E-0E36-D630-9D36-016B35485901}"/>
          </ac:picMkLst>
        </pc:picChg>
        <pc:picChg chg="mod">
          <ac:chgData name="前田 陽一" userId="0cdbce8b-6e31-4be5-ad0b-be3844aa5162" providerId="ADAL" clId="{0B853061-0B83-40D6-846F-3D5A1ECFB851}" dt="2024-02-22T05:41:18.109" v="4941" actId="1076"/>
          <ac:picMkLst>
            <pc:docMk/>
            <pc:sldMk cId="2567687459" sldId="274"/>
            <ac:picMk id="1029" creationId="{09D3AC82-7FEA-912D-B53C-B2AD4653880D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122" creationId="{DDA7DDC5-4D36-5A75-E325-FB7E4E9C8E98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130" creationId="{9E88B72A-340A-3A96-9897-421C61CF7A43}"/>
          </ac:picMkLst>
        </pc:picChg>
        <pc:picChg chg="add del">
          <ac:chgData name="前田 陽一" userId="0cdbce8b-6e31-4be5-ad0b-be3844aa5162" providerId="ADAL" clId="{0B853061-0B83-40D6-846F-3D5A1ECFB851}" dt="2024-02-22T04:49:13.355" v="4851" actId="478"/>
          <ac:picMkLst>
            <pc:docMk/>
            <pc:sldMk cId="2567687459" sldId="274"/>
            <ac:picMk id="3160" creationId="{92BBB681-1293-B4ED-AEC7-B15A12950892}"/>
          </ac:picMkLst>
        </pc:picChg>
        <pc:picChg chg="add del">
          <ac:chgData name="前田 陽一" userId="0cdbce8b-6e31-4be5-ad0b-be3844aa5162" providerId="ADAL" clId="{0B853061-0B83-40D6-846F-3D5A1ECFB851}" dt="2024-02-22T05:35:25.129" v="4854" actId="22"/>
          <ac:picMkLst>
            <pc:docMk/>
            <pc:sldMk cId="2567687459" sldId="274"/>
            <ac:picMk id="3162" creationId="{2D7188E3-DF0B-1371-E31B-1139D3FF540E}"/>
          </ac:picMkLst>
        </pc:picChg>
        <pc:picChg chg="add del mod">
          <ac:chgData name="前田 陽一" userId="0cdbce8b-6e31-4be5-ad0b-be3844aa5162" providerId="ADAL" clId="{0B853061-0B83-40D6-846F-3D5A1ECFB851}" dt="2024-02-22T05:35:29.894" v="4858" actId="478"/>
          <ac:picMkLst>
            <pc:docMk/>
            <pc:sldMk cId="2567687459" sldId="274"/>
            <ac:picMk id="3164" creationId="{A8BDA9D6-0EE3-1285-BE1E-3FC60DBD93B4}"/>
          </ac:picMkLst>
        </pc:picChg>
        <pc:picChg chg="add del">
          <ac:chgData name="前田 陽一" userId="0cdbce8b-6e31-4be5-ad0b-be3844aa5162" providerId="ADAL" clId="{0B853061-0B83-40D6-846F-3D5A1ECFB851}" dt="2024-02-22T05:35:36.476" v="4860" actId="478"/>
          <ac:picMkLst>
            <pc:docMk/>
            <pc:sldMk cId="2567687459" sldId="274"/>
            <ac:picMk id="3166" creationId="{C8ADD2A3-5900-DDF8-99B2-6CF7E44BB4AE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168" creationId="{5DCBD579-8644-FCEF-FFC9-4A7E12C2D5A0}"/>
          </ac:picMkLst>
        </pc:picChg>
        <pc:picChg chg="add mod">
          <ac:chgData name="前田 陽一" userId="0cdbce8b-6e31-4be5-ad0b-be3844aa5162" providerId="ADAL" clId="{0B853061-0B83-40D6-846F-3D5A1ECFB851}" dt="2024-02-22T05:40:48.668" v="4933" actId="338"/>
          <ac:picMkLst>
            <pc:docMk/>
            <pc:sldMk cId="2567687459" sldId="274"/>
            <ac:picMk id="3169" creationId="{74210345-02DF-72E9-430E-3101657ABB17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170" creationId="{BA02A6C5-E943-DD60-4F7F-8BC27D18E35F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172" creationId="{26190067-6C7F-DE9A-4FBD-3E7533888067}"/>
          </ac:picMkLst>
        </pc:picChg>
        <pc:picChg chg="add mod modCrop">
          <ac:chgData name="前田 陽一" userId="0cdbce8b-6e31-4be5-ad0b-be3844aa5162" providerId="ADAL" clId="{0B853061-0B83-40D6-846F-3D5A1ECFB851}" dt="2024-02-22T05:40:48.668" v="4933" actId="338"/>
          <ac:picMkLst>
            <pc:docMk/>
            <pc:sldMk cId="2567687459" sldId="274"/>
            <ac:picMk id="3173" creationId="{9EAFD4DB-3C3E-783F-C73B-1AED0E5EC1ED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174" creationId="{3F626C11-B2C6-B5AF-330C-5AEF834F21EE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176" creationId="{F3CCD1CB-F3DD-58AA-EC64-DA23C5A00BEF}"/>
          </ac:picMkLst>
        </pc:picChg>
        <pc:picChg chg="add del mod">
          <ac:chgData name="前田 陽一" userId="0cdbce8b-6e31-4be5-ad0b-be3844aa5162" providerId="ADAL" clId="{0B853061-0B83-40D6-846F-3D5A1ECFB851}" dt="2024-02-22T05:39:28.701" v="4924" actId="478"/>
          <ac:picMkLst>
            <pc:docMk/>
            <pc:sldMk cId="2567687459" sldId="274"/>
            <ac:picMk id="3180" creationId="{3DD688CC-775D-6592-B088-DED993FECF0D}"/>
          </ac:picMkLst>
        </pc:picChg>
        <pc:picChg chg="add del mod">
          <ac:chgData name="前田 陽一" userId="0cdbce8b-6e31-4be5-ad0b-be3844aa5162" providerId="ADAL" clId="{0B853061-0B83-40D6-846F-3D5A1ECFB851}" dt="2024-02-22T05:39:55.317" v="4927" actId="478"/>
          <ac:picMkLst>
            <pc:docMk/>
            <pc:sldMk cId="2567687459" sldId="274"/>
            <ac:picMk id="3182" creationId="{43475A0E-8D1A-1FEF-7100-65E195521054}"/>
          </ac:picMkLst>
        </pc:picChg>
        <pc:picChg chg="add del">
          <ac:chgData name="前田 陽一" userId="0cdbce8b-6e31-4be5-ad0b-be3844aa5162" providerId="ADAL" clId="{0B853061-0B83-40D6-846F-3D5A1ECFB851}" dt="2024-02-22T05:39:56.719" v="4929" actId="22"/>
          <ac:picMkLst>
            <pc:docMk/>
            <pc:sldMk cId="2567687459" sldId="274"/>
            <ac:picMk id="3184" creationId="{0AF80B5D-71C6-A3D8-69D1-52DFA054475E}"/>
          </ac:picMkLst>
        </pc:picChg>
        <pc:picChg chg="add del mod">
          <ac:chgData name="前田 陽一" userId="0cdbce8b-6e31-4be5-ad0b-be3844aa5162" providerId="ADAL" clId="{0B853061-0B83-40D6-846F-3D5A1ECFB851}" dt="2024-02-22T05:43:07.895" v="4945" actId="478"/>
          <ac:picMkLst>
            <pc:docMk/>
            <pc:sldMk cId="2567687459" sldId="274"/>
            <ac:picMk id="3186" creationId="{E1A8AC6F-3F87-1FE6-76B5-68674E4B589F}"/>
          </ac:picMkLst>
        </pc:picChg>
        <pc:picChg chg="add mod">
          <ac:chgData name="前田 陽一" userId="0cdbce8b-6e31-4be5-ad0b-be3844aa5162" providerId="ADAL" clId="{0B853061-0B83-40D6-846F-3D5A1ECFB851}" dt="2024-02-22T05:43:51.726" v="4948" actId="1076"/>
          <ac:picMkLst>
            <pc:docMk/>
            <pc:sldMk cId="2567687459" sldId="274"/>
            <ac:picMk id="3190" creationId="{892253FC-E460-48CC-4979-A4902AF15ED5}"/>
          </ac:picMkLst>
        </pc:picChg>
        <pc:picChg chg="add mod">
          <ac:chgData name="前田 陽一" userId="0cdbce8b-6e31-4be5-ad0b-be3844aa5162" providerId="ADAL" clId="{0B853061-0B83-40D6-846F-3D5A1ECFB851}" dt="2024-02-22T05:44:16.794" v="4950" actId="1076"/>
          <ac:picMkLst>
            <pc:docMk/>
            <pc:sldMk cId="2567687459" sldId="274"/>
            <ac:picMk id="3192" creationId="{DB185FBC-B4F1-F4C9-F1DE-C3F227FD1902}"/>
          </ac:picMkLst>
        </pc:picChg>
        <pc:picChg chg="add mod">
          <ac:chgData name="前田 陽一" userId="0cdbce8b-6e31-4be5-ad0b-be3844aa5162" providerId="ADAL" clId="{0B853061-0B83-40D6-846F-3D5A1ECFB851}" dt="2024-02-22T05:44:44.990" v="4953" actId="1076"/>
          <ac:picMkLst>
            <pc:docMk/>
            <pc:sldMk cId="2567687459" sldId="274"/>
            <ac:picMk id="3194" creationId="{3F2420A1-AF5B-DE28-B881-68F316C113DB}"/>
          </ac:picMkLst>
        </pc:picChg>
        <pc:picChg chg="mod">
          <ac:chgData name="前田 陽一" userId="0cdbce8b-6e31-4be5-ad0b-be3844aa5162" providerId="ADAL" clId="{0B853061-0B83-40D6-846F-3D5A1ECFB851}" dt="2024-02-22T05:40:48.668" v="4933" actId="338"/>
          <ac:picMkLst>
            <pc:docMk/>
            <pc:sldMk cId="2567687459" sldId="274"/>
            <ac:picMk id="3211" creationId="{2FF2E9A7-016E-5470-A80C-06DD1010338A}"/>
          </ac:picMkLst>
        </pc:picChg>
        <pc:picChg chg="add mod modCrop">
          <ac:chgData name="前田 陽一" userId="0cdbce8b-6e31-4be5-ad0b-be3844aa5162" providerId="ADAL" clId="{0B853061-0B83-40D6-846F-3D5A1ECFB851}" dt="2024-02-22T05:49:21.470" v="5176" actId="732"/>
          <ac:picMkLst>
            <pc:docMk/>
            <pc:sldMk cId="2567687459" sldId="274"/>
            <ac:picMk id="3217" creationId="{B7FCE05F-0552-D2B4-C72C-F298E2D7D73C}"/>
          </ac:picMkLst>
        </pc:picChg>
        <pc:picChg chg="add mod modCrop">
          <ac:chgData name="前田 陽一" userId="0cdbce8b-6e31-4be5-ad0b-be3844aa5162" providerId="ADAL" clId="{0B853061-0B83-40D6-846F-3D5A1ECFB851}" dt="2024-02-22T05:49:36.695" v="5179" actId="18131"/>
          <ac:picMkLst>
            <pc:docMk/>
            <pc:sldMk cId="2567687459" sldId="274"/>
            <ac:picMk id="3218" creationId="{142D57E4-348C-9B82-ECD6-109B89B8629A}"/>
          </ac:picMkLst>
        </pc:picChg>
        <pc:picChg chg="add del mod">
          <ac:chgData name="前田 陽一" userId="0cdbce8b-6e31-4be5-ad0b-be3844aa5162" providerId="ADAL" clId="{0B853061-0B83-40D6-846F-3D5A1ECFB851}" dt="2024-02-22T05:50:18.563" v="5183" actId="22"/>
          <ac:picMkLst>
            <pc:docMk/>
            <pc:sldMk cId="2567687459" sldId="274"/>
            <ac:picMk id="3220" creationId="{EED8E2C4-7354-CA67-B062-C20A6CD784CC}"/>
          </ac:picMkLst>
        </pc:picChg>
        <pc:picChg chg="add del mod">
          <ac:chgData name="前田 陽一" userId="0cdbce8b-6e31-4be5-ad0b-be3844aa5162" providerId="ADAL" clId="{0B853061-0B83-40D6-846F-3D5A1ECFB851}" dt="2024-02-22T05:55:11.939" v="5221" actId="478"/>
          <ac:picMkLst>
            <pc:docMk/>
            <pc:sldMk cId="2567687459" sldId="274"/>
            <ac:picMk id="3222" creationId="{2B08AC04-4043-B912-EE5A-8112438E0398}"/>
          </ac:picMkLst>
        </pc:picChg>
        <pc:picChg chg="add del mod">
          <ac:chgData name="前田 陽一" userId="0cdbce8b-6e31-4be5-ad0b-be3844aa5162" providerId="ADAL" clId="{0B853061-0B83-40D6-846F-3D5A1ECFB851}" dt="2024-02-22T05:55:11.939" v="5221" actId="478"/>
          <ac:picMkLst>
            <pc:docMk/>
            <pc:sldMk cId="2567687459" sldId="274"/>
            <ac:picMk id="3224" creationId="{70651FB5-9A87-1721-EE82-20C9FE94CD2E}"/>
          </ac:picMkLst>
        </pc:picChg>
        <pc:picChg chg="add del mod">
          <ac:chgData name="前田 陽一" userId="0cdbce8b-6e31-4be5-ad0b-be3844aa5162" providerId="ADAL" clId="{0B853061-0B83-40D6-846F-3D5A1ECFB851}" dt="2024-02-22T05:55:15.857" v="5222" actId="478"/>
          <ac:picMkLst>
            <pc:docMk/>
            <pc:sldMk cId="2567687459" sldId="274"/>
            <ac:picMk id="3226" creationId="{EECCBF88-E198-BFC7-4F55-8B394E06FE95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228" creationId="{915DA9DF-8091-7C6E-A2C2-1BE790ABF3A8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229" creationId="{7BBCCD1B-18FE-BB1E-1E04-7242D33D4BD3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230" creationId="{C1B89D69-18B8-67B1-DAA5-0F30F09B89ED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231" creationId="{B4EEFBF8-04EF-5C90-E1CB-41E611526CFA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232" creationId="{88FC593D-5002-4877-4BCD-A06212847955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233" creationId="{34B3F887-E862-E828-A959-285371DDD213}"/>
          </ac:picMkLst>
        </pc:picChg>
        <pc:picChg chg="del">
          <ac:chgData name="前田 陽一" userId="0cdbce8b-6e31-4be5-ad0b-be3844aa5162" providerId="ADAL" clId="{0B853061-0B83-40D6-846F-3D5A1ECFB851}" dt="2024-02-21T10:16:43.107" v="3004" actId="478"/>
          <ac:picMkLst>
            <pc:docMk/>
            <pc:sldMk cId="2567687459" sldId="274"/>
            <ac:picMk id="3234" creationId="{8AF43289-8037-C83C-BDBC-1B3202BF99FC}"/>
          </ac:picMkLst>
        </pc:picChg>
        <pc:picChg chg="add del mod ord">
          <ac:chgData name="前田 陽一" userId="0cdbce8b-6e31-4be5-ad0b-be3844aa5162" providerId="ADAL" clId="{0B853061-0B83-40D6-846F-3D5A1ECFB851}" dt="2024-02-22T05:55:11.939" v="5221" actId="478"/>
          <ac:picMkLst>
            <pc:docMk/>
            <pc:sldMk cId="2567687459" sldId="274"/>
            <ac:picMk id="3235" creationId="{590CB275-EBA4-7570-CD99-C84E352EAA16}"/>
          </ac:picMkLst>
        </pc:picChg>
        <pc:picChg chg="add del">
          <ac:chgData name="前田 陽一" userId="0cdbce8b-6e31-4be5-ad0b-be3844aa5162" providerId="ADAL" clId="{0B853061-0B83-40D6-846F-3D5A1ECFB851}" dt="2024-02-22T05:52:02.564" v="5195" actId="478"/>
          <ac:picMkLst>
            <pc:docMk/>
            <pc:sldMk cId="2567687459" sldId="274"/>
            <ac:picMk id="3237" creationId="{41A2477B-87A0-C1F8-DD26-4EFE8EF0378C}"/>
          </ac:picMkLst>
        </pc:picChg>
        <pc:picChg chg="add del mod">
          <ac:chgData name="前田 陽一" userId="0cdbce8b-6e31-4be5-ad0b-be3844aa5162" providerId="ADAL" clId="{0B853061-0B83-40D6-846F-3D5A1ECFB851}" dt="2024-02-22T05:52:30.231" v="5199" actId="478"/>
          <ac:picMkLst>
            <pc:docMk/>
            <pc:sldMk cId="2567687459" sldId="274"/>
            <ac:picMk id="3239" creationId="{F5FCB308-6D3A-B926-6255-8E0915C2D5DA}"/>
          </ac:picMkLst>
        </pc:picChg>
        <pc:picChg chg="add del mod">
          <ac:chgData name="前田 陽一" userId="0cdbce8b-6e31-4be5-ad0b-be3844aa5162" providerId="ADAL" clId="{0B853061-0B83-40D6-846F-3D5A1ECFB851}" dt="2024-02-22T05:53:32.710" v="5208" actId="22"/>
          <ac:picMkLst>
            <pc:docMk/>
            <pc:sldMk cId="2567687459" sldId="274"/>
            <ac:picMk id="3241" creationId="{E35C52E2-79EC-7699-D1B6-9B24427B9126}"/>
          </ac:picMkLst>
        </pc:picChg>
        <pc:picChg chg="del mod">
          <ac:chgData name="前田 陽一" userId="0cdbce8b-6e31-4be5-ad0b-be3844aa5162" providerId="ADAL" clId="{0B853061-0B83-40D6-846F-3D5A1ECFB851}" dt="2024-02-22T05:55:32.454" v="5230" actId="478"/>
          <ac:picMkLst>
            <pc:docMk/>
            <pc:sldMk cId="2567687459" sldId="274"/>
            <ac:picMk id="3242" creationId="{7CAD5723-4ED2-67FD-294A-793DA8265FB5}"/>
          </ac:picMkLst>
        </pc:picChg>
        <pc:picChg chg="del mod">
          <ac:chgData name="前田 陽一" userId="0cdbce8b-6e31-4be5-ad0b-be3844aa5162" providerId="ADAL" clId="{0B853061-0B83-40D6-846F-3D5A1ECFB851}" dt="2024-02-22T05:55:32.454" v="5230" actId="478"/>
          <ac:picMkLst>
            <pc:docMk/>
            <pc:sldMk cId="2567687459" sldId="274"/>
            <ac:picMk id="3243" creationId="{50FF493B-4EEA-E536-594A-22C7988FAE9F}"/>
          </ac:picMkLst>
        </pc:picChg>
        <pc:picChg chg="add del mod">
          <ac:chgData name="前田 陽一" userId="0cdbce8b-6e31-4be5-ad0b-be3844aa5162" providerId="ADAL" clId="{0B853061-0B83-40D6-846F-3D5A1ECFB851}" dt="2024-02-22T05:53:31.782" v="5206" actId="22"/>
          <ac:picMkLst>
            <pc:docMk/>
            <pc:sldMk cId="2567687459" sldId="274"/>
            <ac:picMk id="3245" creationId="{7CFF4A35-0035-5B16-3E24-791538660EDA}"/>
          </ac:picMkLst>
        </pc:picChg>
        <pc:picChg chg="add del mod">
          <ac:chgData name="前田 陽一" userId="0cdbce8b-6e31-4be5-ad0b-be3844aa5162" providerId="ADAL" clId="{0B853061-0B83-40D6-846F-3D5A1ECFB851}" dt="2024-02-22T05:55:15.857" v="5222" actId="478"/>
          <ac:picMkLst>
            <pc:docMk/>
            <pc:sldMk cId="2567687459" sldId="274"/>
            <ac:picMk id="3247" creationId="{E77CE9C4-119A-AD29-543C-6CE0DE2E79D5}"/>
          </ac:picMkLst>
        </pc:picChg>
        <pc:picChg chg="add del mod">
          <ac:chgData name="前田 陽一" userId="0cdbce8b-6e31-4be5-ad0b-be3844aa5162" providerId="ADAL" clId="{0B853061-0B83-40D6-846F-3D5A1ECFB851}" dt="2024-02-22T05:55:15.857" v="5222" actId="478"/>
          <ac:picMkLst>
            <pc:docMk/>
            <pc:sldMk cId="2567687459" sldId="274"/>
            <ac:picMk id="3249" creationId="{1A32ACFE-7037-3E77-FA0E-AF65C13CA319}"/>
          </ac:picMkLst>
        </pc:picChg>
        <pc:picChg chg="add mod">
          <ac:chgData name="前田 陽一" userId="0cdbce8b-6e31-4be5-ad0b-be3844aa5162" providerId="ADAL" clId="{0B853061-0B83-40D6-846F-3D5A1ECFB851}" dt="2024-02-22T05:55:40.671" v="5233" actId="1076"/>
          <ac:picMkLst>
            <pc:docMk/>
            <pc:sldMk cId="2567687459" sldId="274"/>
            <ac:picMk id="3250" creationId="{2006AE55-4884-DC08-C884-D670A4B8F9DB}"/>
          </ac:picMkLst>
        </pc:picChg>
        <pc:picChg chg="add mod">
          <ac:chgData name="前田 陽一" userId="0cdbce8b-6e31-4be5-ad0b-be3844aa5162" providerId="ADAL" clId="{0B853061-0B83-40D6-846F-3D5A1ECFB851}" dt="2024-02-22T05:57:53.120" v="5332" actId="14100"/>
          <ac:picMkLst>
            <pc:docMk/>
            <pc:sldMk cId="2567687459" sldId="274"/>
            <ac:picMk id="3252" creationId="{B09B72D5-13A6-A34E-ED24-0EBF436EA54F}"/>
          </ac:picMkLst>
        </pc:picChg>
        <pc:picChg chg="add mod">
          <ac:chgData name="前田 陽一" userId="0cdbce8b-6e31-4be5-ad0b-be3844aa5162" providerId="ADAL" clId="{0B853061-0B83-40D6-846F-3D5A1ECFB851}" dt="2024-02-22T05:58:39.095" v="5339" actId="1076"/>
          <ac:picMkLst>
            <pc:docMk/>
            <pc:sldMk cId="2567687459" sldId="274"/>
            <ac:picMk id="3254" creationId="{FF0D2EA9-7BF0-4147-DA11-52EC28AA2BD1}"/>
          </ac:picMkLst>
        </pc:picChg>
        <pc:picChg chg="del mod">
          <ac:chgData name="前田 陽一" userId="0cdbce8b-6e31-4be5-ad0b-be3844aa5162" providerId="ADAL" clId="{0B853061-0B83-40D6-846F-3D5A1ECFB851}" dt="2024-02-22T05:56:46.534" v="5325" actId="478"/>
          <ac:picMkLst>
            <pc:docMk/>
            <pc:sldMk cId="2567687459" sldId="274"/>
            <ac:picMk id="3267" creationId="{CB8760C5-02CA-B38C-E7D7-3261343D9F6D}"/>
          </ac:picMkLst>
        </pc:picChg>
        <pc:cxnChg chg="add mod">
          <ac:chgData name="前田 陽一" userId="0cdbce8b-6e31-4be5-ad0b-be3844aa5162" providerId="ADAL" clId="{0B853061-0B83-40D6-846F-3D5A1ECFB851}" dt="2024-02-22T05:40:48.668" v="4933" actId="338"/>
          <ac:cxnSpMkLst>
            <pc:docMk/>
            <pc:sldMk cId="2567687459" sldId="274"/>
            <ac:cxnSpMk id="34" creationId="{56506913-2A11-4090-D135-BEF8FC30B3EE}"/>
          </ac:cxnSpMkLst>
        </pc:cxnChg>
        <pc:cxnChg chg="add mod">
          <ac:chgData name="前田 陽一" userId="0cdbce8b-6e31-4be5-ad0b-be3844aa5162" providerId="ADAL" clId="{0B853061-0B83-40D6-846F-3D5A1ECFB851}" dt="2024-02-21T10:33:15.580" v="3235" actId="571"/>
          <ac:cxnSpMkLst>
            <pc:docMk/>
            <pc:sldMk cId="2567687459" sldId="274"/>
            <ac:cxnSpMk id="36" creationId="{6887E6A6-F402-D785-4700-162AFB9FFBA5}"/>
          </ac:cxnSpMkLst>
        </pc:cxnChg>
        <pc:cxnChg chg="add mod">
          <ac:chgData name="前田 陽一" userId="0cdbce8b-6e31-4be5-ad0b-be3844aa5162" providerId="ADAL" clId="{0B853061-0B83-40D6-846F-3D5A1ECFB851}" dt="2024-02-22T05:40:48.668" v="4933" actId="338"/>
          <ac:cxnSpMkLst>
            <pc:docMk/>
            <pc:sldMk cId="2567687459" sldId="274"/>
            <ac:cxnSpMk id="37" creationId="{16DB939A-C9B7-7810-C516-A8164E12F9A9}"/>
          </ac:cxnSpMkLst>
        </pc:cxnChg>
        <pc:cxnChg chg="add mod">
          <ac:chgData name="前田 陽一" userId="0cdbce8b-6e31-4be5-ad0b-be3844aa5162" providerId="ADAL" clId="{0B853061-0B83-40D6-846F-3D5A1ECFB851}" dt="2024-02-22T05:40:48.668" v="4933" actId="338"/>
          <ac:cxnSpMkLst>
            <pc:docMk/>
            <pc:sldMk cId="2567687459" sldId="274"/>
            <ac:cxnSpMk id="54" creationId="{88781712-6AD2-3EFC-2539-1C6280124370}"/>
          </ac:cxnSpMkLst>
        </pc:cxnChg>
        <pc:cxnChg chg="mod">
          <ac:chgData name="前田 陽一" userId="0cdbce8b-6e31-4be5-ad0b-be3844aa5162" providerId="ADAL" clId="{0B853061-0B83-40D6-846F-3D5A1ECFB851}" dt="2024-02-21T10:16:48.108" v="3005" actId="478"/>
          <ac:cxnSpMkLst>
            <pc:docMk/>
            <pc:sldMk cId="2567687459" sldId="274"/>
            <ac:cxnSpMk id="1167" creationId="{33744681-924F-8BEF-B700-4F39DE629EBE}"/>
          </ac:cxnSpMkLst>
        </pc:cxnChg>
        <pc:cxnChg chg="add mod">
          <ac:chgData name="前田 陽一" userId="0cdbce8b-6e31-4be5-ad0b-be3844aa5162" providerId="ADAL" clId="{0B853061-0B83-40D6-846F-3D5A1ECFB851}" dt="2024-02-22T05:40:48.668" v="4933" actId="338"/>
          <ac:cxnSpMkLst>
            <pc:docMk/>
            <pc:sldMk cId="2567687459" sldId="274"/>
            <ac:cxnSpMk id="3139" creationId="{6F7A8410-AEAA-8326-0293-06382AFDF37A}"/>
          </ac:cxnSpMkLst>
        </pc:cxnChg>
        <pc:cxnChg chg="mod">
          <ac:chgData name="前田 陽一" userId="0cdbce8b-6e31-4be5-ad0b-be3844aa5162" providerId="ADAL" clId="{0B853061-0B83-40D6-846F-3D5A1ECFB851}" dt="2024-02-22T05:40:48.668" v="4933" actId="338"/>
          <ac:cxnSpMkLst>
            <pc:docMk/>
            <pc:sldMk cId="2567687459" sldId="274"/>
            <ac:cxnSpMk id="3144" creationId="{C7A3687A-D541-0806-57C7-C5C4819E3F74}"/>
          </ac:cxnSpMkLst>
        </pc:cxnChg>
        <pc:cxnChg chg="add mod">
          <ac:chgData name="前田 陽一" userId="0cdbce8b-6e31-4be5-ad0b-be3844aa5162" providerId="ADAL" clId="{0B853061-0B83-40D6-846F-3D5A1ECFB851}" dt="2024-02-22T05:40:48.668" v="4933" actId="338"/>
          <ac:cxnSpMkLst>
            <pc:docMk/>
            <pc:sldMk cId="2567687459" sldId="274"/>
            <ac:cxnSpMk id="3177" creationId="{66073AB4-DA47-A3A7-592F-F5C63E345BC7}"/>
          </ac:cxnSpMkLst>
        </pc:cxnChg>
        <pc:cxnChg chg="add mod">
          <ac:chgData name="前田 陽一" userId="0cdbce8b-6e31-4be5-ad0b-be3844aa5162" providerId="ADAL" clId="{0B853061-0B83-40D6-846F-3D5A1ECFB851}" dt="2024-02-22T05:46:13.215" v="5050" actId="14100"/>
          <ac:cxnSpMkLst>
            <pc:docMk/>
            <pc:sldMk cId="2567687459" sldId="274"/>
            <ac:cxnSpMk id="3196" creationId="{6B26BC08-F23C-0B37-66A7-369195A26B8E}"/>
          </ac:cxnSpMkLst>
        </pc:cxnChg>
        <pc:cxnChg chg="add mod">
          <ac:chgData name="前田 陽一" userId="0cdbce8b-6e31-4be5-ad0b-be3844aa5162" providerId="ADAL" clId="{0B853061-0B83-40D6-846F-3D5A1ECFB851}" dt="2024-02-22T05:46:17.401" v="5052" actId="571"/>
          <ac:cxnSpMkLst>
            <pc:docMk/>
            <pc:sldMk cId="2567687459" sldId="274"/>
            <ac:cxnSpMk id="3206" creationId="{D16AC66A-6026-224C-3DD7-2D938FFAC09C}"/>
          </ac:cxnSpMkLst>
        </pc:cxnChg>
        <pc:cxnChg chg="add mod">
          <ac:chgData name="前田 陽一" userId="0cdbce8b-6e31-4be5-ad0b-be3844aa5162" providerId="ADAL" clId="{0B853061-0B83-40D6-846F-3D5A1ECFB851}" dt="2024-02-22T05:46:33.868" v="5053" actId="571"/>
          <ac:cxnSpMkLst>
            <pc:docMk/>
            <pc:sldMk cId="2567687459" sldId="274"/>
            <ac:cxnSpMk id="3210" creationId="{F8FCD950-377A-1CB2-ED72-E93408FEE8A6}"/>
          </ac:cxnSpMkLst>
        </pc:cxnChg>
        <pc:cxnChg chg="mod">
          <ac:chgData name="前田 陽一" userId="0cdbce8b-6e31-4be5-ad0b-be3844aa5162" providerId="ADAL" clId="{0B853061-0B83-40D6-846F-3D5A1ECFB851}" dt="2024-02-22T05:40:48.668" v="4933" actId="338"/>
          <ac:cxnSpMkLst>
            <pc:docMk/>
            <pc:sldMk cId="2567687459" sldId="274"/>
            <ac:cxnSpMk id="3265" creationId="{E3B47E1A-E1F1-5790-DD64-52B42CBA2ED6}"/>
          </ac:cxnSpMkLst>
        </pc:cxnChg>
      </pc:sldChg>
      <pc:sldChg chg="addSp delSp modSp add mod">
        <pc:chgData name="前田 陽一" userId="0cdbce8b-6e31-4be5-ad0b-be3844aa5162" providerId="ADAL" clId="{0B853061-0B83-40D6-846F-3D5A1ECFB851}" dt="2024-02-21T10:13:18.416" v="2706" actId="1076"/>
        <pc:sldMkLst>
          <pc:docMk/>
          <pc:sldMk cId="24335676" sldId="275"/>
        </pc:sldMkLst>
        <pc:spChg chg="add del mod">
          <ac:chgData name="前田 陽一" userId="0cdbce8b-6e31-4be5-ad0b-be3844aa5162" providerId="ADAL" clId="{0B853061-0B83-40D6-846F-3D5A1ECFB851}" dt="2024-02-21T10:01:34.446" v="2160" actId="478"/>
          <ac:spMkLst>
            <pc:docMk/>
            <pc:sldMk cId="24335676" sldId="275"/>
            <ac:spMk id="22" creationId="{A3ABA9C0-A139-CC85-9895-677749A25522}"/>
          </ac:spMkLst>
        </pc:spChg>
        <pc:spChg chg="add mod">
          <ac:chgData name="前田 陽一" userId="0cdbce8b-6e31-4be5-ad0b-be3844aa5162" providerId="ADAL" clId="{0B853061-0B83-40D6-846F-3D5A1ECFB851}" dt="2024-02-21T10:13:18.416" v="2706" actId="1076"/>
          <ac:spMkLst>
            <pc:docMk/>
            <pc:sldMk cId="24335676" sldId="275"/>
            <ac:spMk id="39" creationId="{E1107FC7-CA28-301D-1512-7049FFDD41AF}"/>
          </ac:spMkLst>
        </pc:spChg>
        <pc:spChg chg="add mod">
          <ac:chgData name="前田 陽一" userId="0cdbce8b-6e31-4be5-ad0b-be3844aa5162" providerId="ADAL" clId="{0B853061-0B83-40D6-846F-3D5A1ECFB851}" dt="2024-02-21T10:13:18.416" v="2706" actId="1076"/>
          <ac:spMkLst>
            <pc:docMk/>
            <pc:sldMk cId="24335676" sldId="275"/>
            <ac:spMk id="40" creationId="{28A853C6-F521-B94A-011B-6F5F280E83FE}"/>
          </ac:spMkLst>
        </pc:spChg>
        <pc:spChg chg="add mod">
          <ac:chgData name="前田 陽一" userId="0cdbce8b-6e31-4be5-ad0b-be3844aa5162" providerId="ADAL" clId="{0B853061-0B83-40D6-846F-3D5A1ECFB851}" dt="2024-02-21T10:13:18.416" v="2706" actId="1076"/>
          <ac:spMkLst>
            <pc:docMk/>
            <pc:sldMk cId="24335676" sldId="275"/>
            <ac:spMk id="41" creationId="{5381943B-56D9-2ABA-73DE-BFFDD73E36F7}"/>
          </ac:spMkLst>
        </pc:spChg>
        <pc:spChg chg="add mod">
          <ac:chgData name="前田 陽一" userId="0cdbce8b-6e31-4be5-ad0b-be3844aa5162" providerId="ADAL" clId="{0B853061-0B83-40D6-846F-3D5A1ECFB851}" dt="2024-02-21T10:13:18.416" v="2706" actId="1076"/>
          <ac:spMkLst>
            <pc:docMk/>
            <pc:sldMk cId="24335676" sldId="275"/>
            <ac:spMk id="42" creationId="{5009F0FB-9303-A350-A344-E150DB88C849}"/>
          </ac:spMkLst>
        </pc:spChg>
        <pc:spChg chg="del">
          <ac:chgData name="前田 陽一" userId="0cdbce8b-6e31-4be5-ad0b-be3844aa5162" providerId="ADAL" clId="{0B853061-0B83-40D6-846F-3D5A1ECFB851}" dt="2024-02-21T09:45:41.758" v="2140" actId="478"/>
          <ac:spMkLst>
            <pc:docMk/>
            <pc:sldMk cId="24335676" sldId="275"/>
            <ac:spMk id="98" creationId="{B2E3CF5E-F7E3-9F3E-24C7-825F22A30A5C}"/>
          </ac:spMkLst>
        </pc:spChg>
        <pc:spChg chg="del">
          <ac:chgData name="前田 陽一" userId="0cdbce8b-6e31-4be5-ad0b-be3844aa5162" providerId="ADAL" clId="{0B853061-0B83-40D6-846F-3D5A1ECFB851}" dt="2024-02-21T09:45:41.758" v="2140" actId="478"/>
          <ac:spMkLst>
            <pc:docMk/>
            <pc:sldMk cId="24335676" sldId="275"/>
            <ac:spMk id="2062" creationId="{753C1FDE-BF14-1DD3-2DCD-48487AD4DD0F}"/>
          </ac:spMkLst>
        </pc:spChg>
        <pc:spChg chg="mod">
          <ac:chgData name="前田 陽一" userId="0cdbce8b-6e31-4be5-ad0b-be3844aa5162" providerId="ADAL" clId="{0B853061-0B83-40D6-846F-3D5A1ECFB851}" dt="2024-02-21T10:13:18.416" v="2706" actId="1076"/>
          <ac:spMkLst>
            <pc:docMk/>
            <pc:sldMk cId="24335676" sldId="275"/>
            <ac:spMk id="2063" creationId="{CCB4AA38-E87D-EB50-2A4F-BBF3BB3FB384}"/>
          </ac:spMkLst>
        </pc:spChg>
        <pc:grpChg chg="del">
          <ac:chgData name="前田 陽一" userId="0cdbce8b-6e31-4be5-ad0b-be3844aa5162" providerId="ADAL" clId="{0B853061-0B83-40D6-846F-3D5A1ECFB851}" dt="2024-02-21T09:41:25.763" v="2139" actId="478"/>
          <ac:grpSpMkLst>
            <pc:docMk/>
            <pc:sldMk cId="24335676" sldId="275"/>
            <ac:grpSpMk id="2076" creationId="{2D723ADC-FBFD-04A4-04AA-E7873243A5DF}"/>
          </ac:grpSpMkLst>
        </pc:grpChg>
        <pc:grpChg chg="del">
          <ac:chgData name="前田 陽一" userId="0cdbce8b-6e31-4be5-ad0b-be3844aa5162" providerId="ADAL" clId="{0B853061-0B83-40D6-846F-3D5A1ECFB851}" dt="2024-02-21T09:41:25.763" v="2139" actId="478"/>
          <ac:grpSpMkLst>
            <pc:docMk/>
            <pc:sldMk cId="24335676" sldId="275"/>
            <ac:grpSpMk id="2077" creationId="{E0897442-A380-B082-E7C3-5E3DA027AE15}"/>
          </ac:grpSpMkLst>
        </pc:grpChg>
        <pc:grpChg chg="del">
          <ac:chgData name="前田 陽一" userId="0cdbce8b-6e31-4be5-ad0b-be3844aa5162" providerId="ADAL" clId="{0B853061-0B83-40D6-846F-3D5A1ECFB851}" dt="2024-02-21T09:41:25.763" v="2139" actId="478"/>
          <ac:grpSpMkLst>
            <pc:docMk/>
            <pc:sldMk cId="24335676" sldId="275"/>
            <ac:grpSpMk id="2078" creationId="{08FF4A77-A398-B18C-1273-88B8F8383CB3}"/>
          </ac:grpSpMkLst>
        </pc:grpChg>
        <pc:picChg chg="add mod ord modCrop">
          <ac:chgData name="前田 陽一" userId="0cdbce8b-6e31-4be5-ad0b-be3844aa5162" providerId="ADAL" clId="{0B853061-0B83-40D6-846F-3D5A1ECFB851}" dt="2024-02-21T10:13:01.169" v="2705" actId="1076"/>
          <ac:picMkLst>
            <pc:docMk/>
            <pc:sldMk cId="24335676" sldId="275"/>
            <ac:picMk id="3" creationId="{F4CD3426-0E74-6C9E-3141-F080BCE5FBB2}"/>
          </ac:picMkLst>
        </pc:picChg>
        <pc:picChg chg="add del mod">
          <ac:chgData name="前田 陽一" userId="0cdbce8b-6e31-4be5-ad0b-be3844aa5162" providerId="ADAL" clId="{0B853061-0B83-40D6-846F-3D5A1ECFB851}" dt="2024-02-21T09:53:39.790" v="2154" actId="478"/>
          <ac:picMkLst>
            <pc:docMk/>
            <pc:sldMk cId="24335676" sldId="275"/>
            <ac:picMk id="10" creationId="{D8F522A1-827E-3EE6-6D53-AC678076D320}"/>
          </ac:picMkLst>
        </pc:picChg>
        <pc:picChg chg="add del mod">
          <ac:chgData name="前田 陽一" userId="0cdbce8b-6e31-4be5-ad0b-be3844aa5162" providerId="ADAL" clId="{0B853061-0B83-40D6-846F-3D5A1ECFB851}" dt="2024-02-21T09:53:37.941" v="2153" actId="478"/>
          <ac:picMkLst>
            <pc:docMk/>
            <pc:sldMk cId="24335676" sldId="275"/>
            <ac:picMk id="12" creationId="{C498C942-3F19-9714-4B80-FCDA082EBC76}"/>
          </ac:picMkLst>
        </pc:picChg>
        <pc:picChg chg="add del mod">
          <ac:chgData name="前田 陽一" userId="0cdbce8b-6e31-4be5-ad0b-be3844aa5162" providerId="ADAL" clId="{0B853061-0B83-40D6-846F-3D5A1ECFB851}" dt="2024-02-21T09:53:35.927" v="2152" actId="478"/>
          <ac:picMkLst>
            <pc:docMk/>
            <pc:sldMk cId="24335676" sldId="275"/>
            <ac:picMk id="14" creationId="{6DF98B52-1EAA-2C23-D732-1C2F597ABF8D}"/>
          </ac:picMkLst>
        </pc:picChg>
        <pc:picChg chg="add del">
          <ac:chgData name="前田 陽一" userId="0cdbce8b-6e31-4be5-ad0b-be3844aa5162" providerId="ADAL" clId="{0B853061-0B83-40D6-846F-3D5A1ECFB851}" dt="2024-02-21T09:55:15.927" v="2156" actId="22"/>
          <ac:picMkLst>
            <pc:docMk/>
            <pc:sldMk cId="24335676" sldId="275"/>
            <ac:picMk id="20" creationId="{D5D87D9C-B79A-E7C5-9342-2D8FE60E5C6B}"/>
          </ac:picMkLst>
        </pc:picChg>
        <pc:picChg chg="add mod">
          <ac:chgData name="前田 陽一" userId="0cdbce8b-6e31-4be5-ad0b-be3844aa5162" providerId="ADAL" clId="{0B853061-0B83-40D6-846F-3D5A1ECFB851}" dt="2024-02-21T10:13:18.416" v="2706" actId="1076"/>
          <ac:picMkLst>
            <pc:docMk/>
            <pc:sldMk cId="24335676" sldId="275"/>
            <ac:picMk id="25" creationId="{2905C3BD-149B-C163-9B50-05DA1634F8AA}"/>
          </ac:picMkLst>
        </pc:picChg>
        <pc:picChg chg="add mod">
          <ac:chgData name="前田 陽一" userId="0cdbce8b-6e31-4be5-ad0b-be3844aa5162" providerId="ADAL" clId="{0B853061-0B83-40D6-846F-3D5A1ECFB851}" dt="2024-02-21T10:13:18.416" v="2706" actId="1076"/>
          <ac:picMkLst>
            <pc:docMk/>
            <pc:sldMk cId="24335676" sldId="275"/>
            <ac:picMk id="30" creationId="{BD54B92A-E3AD-DA96-352D-1BDB072042A9}"/>
          </ac:picMkLst>
        </pc:picChg>
        <pc:picChg chg="add mod">
          <ac:chgData name="前田 陽一" userId="0cdbce8b-6e31-4be5-ad0b-be3844aa5162" providerId="ADAL" clId="{0B853061-0B83-40D6-846F-3D5A1ECFB851}" dt="2024-02-21T10:13:18.416" v="2706" actId="1076"/>
          <ac:picMkLst>
            <pc:docMk/>
            <pc:sldMk cId="24335676" sldId="275"/>
            <ac:picMk id="34" creationId="{D4073D5A-93E2-9979-2C2F-E7568C35A467}"/>
          </ac:picMkLst>
        </pc:picChg>
        <pc:picChg chg="add mod">
          <ac:chgData name="前田 陽一" userId="0cdbce8b-6e31-4be5-ad0b-be3844aa5162" providerId="ADAL" clId="{0B853061-0B83-40D6-846F-3D5A1ECFB851}" dt="2024-02-21T10:13:18.416" v="2706" actId="1076"/>
          <ac:picMkLst>
            <pc:docMk/>
            <pc:sldMk cId="24335676" sldId="275"/>
            <ac:picMk id="36" creationId="{60ADC114-A6B2-4D25-E2F7-8F935A81DB4D}"/>
          </ac:picMkLst>
        </pc:picChg>
        <pc:picChg chg="add mod">
          <ac:chgData name="前田 陽一" userId="0cdbce8b-6e31-4be5-ad0b-be3844aa5162" providerId="ADAL" clId="{0B853061-0B83-40D6-846F-3D5A1ECFB851}" dt="2024-02-21T10:13:18.416" v="2706" actId="1076"/>
          <ac:picMkLst>
            <pc:docMk/>
            <pc:sldMk cId="24335676" sldId="275"/>
            <ac:picMk id="38" creationId="{63BC1932-FA2D-C052-42E5-3517105135A6}"/>
          </ac:picMkLst>
        </pc:picChg>
      </pc:sldChg>
    </pc:docChg>
  </pc:docChgLst>
  <pc:docChgLst>
    <pc:chgData name="山口 稜" userId="507df497-dcef-48cc-bc9d-5377eaa87e1a" providerId="ADAL" clId="{6758A2D2-DA0D-4B33-AC26-4AD8E30C93C2}"/>
    <pc:docChg chg="undo redo custSel addSld modSld sldOrd modSection">
      <pc:chgData name="山口 稜" userId="507df497-dcef-48cc-bc9d-5377eaa87e1a" providerId="ADAL" clId="{6758A2D2-DA0D-4B33-AC26-4AD8E30C93C2}" dt="2024-02-28T02:26:56.915" v="8076" actId="1076"/>
      <pc:docMkLst>
        <pc:docMk/>
      </pc:docMkLst>
      <pc:sldChg chg="addSp delSp modSp mod ord">
        <pc:chgData name="山口 稜" userId="507df497-dcef-48cc-bc9d-5377eaa87e1a" providerId="ADAL" clId="{6758A2D2-DA0D-4B33-AC26-4AD8E30C93C2}" dt="2024-02-27T15:10:30.185" v="6124"/>
        <pc:sldMkLst>
          <pc:docMk/>
          <pc:sldMk cId="2567687459" sldId="274"/>
        </pc:sldMkLst>
        <pc:spChg chg="mod topLvl">
          <ac:chgData name="山口 稜" userId="507df497-dcef-48cc-bc9d-5377eaa87e1a" providerId="ADAL" clId="{6758A2D2-DA0D-4B33-AC26-4AD8E30C93C2}" dt="2024-02-27T04:27:16.879" v="2254" actId="1076"/>
          <ac:spMkLst>
            <pc:docMk/>
            <pc:sldMk cId="2567687459" sldId="274"/>
            <ac:spMk id="2" creationId="{6A4440CC-5604-4C16-89BD-620AE0CCE28E}"/>
          </ac:spMkLst>
        </pc:spChg>
        <pc:spChg chg="add del mod">
          <ac:chgData name="山口 稜" userId="507df497-dcef-48cc-bc9d-5377eaa87e1a" providerId="ADAL" clId="{6758A2D2-DA0D-4B33-AC26-4AD8E30C93C2}" dt="2024-02-27T00:33:45.977" v="1620" actId="21"/>
          <ac:spMkLst>
            <pc:docMk/>
            <pc:sldMk cId="2567687459" sldId="274"/>
            <ac:spMk id="4" creationId="{F224EA6D-2328-EA67-C051-CF21204C7D29}"/>
          </ac:spMkLst>
        </pc:spChg>
        <pc:spChg chg="add del mod">
          <ac:chgData name="山口 稜" userId="507df497-dcef-48cc-bc9d-5377eaa87e1a" providerId="ADAL" clId="{6758A2D2-DA0D-4B33-AC26-4AD8E30C93C2}" dt="2024-02-22T06:07:31.721" v="704" actId="21"/>
          <ac:spMkLst>
            <pc:docMk/>
            <pc:sldMk cId="2567687459" sldId="274"/>
            <ac:spMk id="5" creationId="{34D44FBD-D68D-4A97-0663-71D7D2039E35}"/>
          </ac:spMkLst>
        </pc:spChg>
        <pc:spChg chg="add del">
          <ac:chgData name="山口 稜" userId="507df497-dcef-48cc-bc9d-5377eaa87e1a" providerId="ADAL" clId="{6758A2D2-DA0D-4B33-AC26-4AD8E30C93C2}" dt="2024-02-22T06:05:20.264" v="406" actId="11529"/>
          <ac:spMkLst>
            <pc:docMk/>
            <pc:sldMk cId="2567687459" sldId="274"/>
            <ac:spMk id="6" creationId="{ABAAFF58-DFCB-5AC6-DB82-343A3F51732B}"/>
          </ac:spMkLst>
        </pc:spChg>
        <pc:spChg chg="add del mod">
          <ac:chgData name="山口 稜" userId="507df497-dcef-48cc-bc9d-5377eaa87e1a" providerId="ADAL" clId="{6758A2D2-DA0D-4B33-AC26-4AD8E30C93C2}" dt="2024-02-22T06:14:48.459" v="1009" actId="478"/>
          <ac:spMkLst>
            <pc:docMk/>
            <pc:sldMk cId="2567687459" sldId="274"/>
            <ac:spMk id="7" creationId="{BC3E8DE3-72FB-9EE1-B27A-1BAE77A12879}"/>
          </ac:spMkLst>
        </pc:spChg>
        <pc:spChg chg="add del mod ord">
          <ac:chgData name="山口 稜" userId="507df497-dcef-48cc-bc9d-5377eaa87e1a" providerId="ADAL" clId="{6758A2D2-DA0D-4B33-AC26-4AD8E30C93C2}" dt="2024-02-27T04:26:31.146" v="2237" actId="478"/>
          <ac:spMkLst>
            <pc:docMk/>
            <pc:sldMk cId="2567687459" sldId="274"/>
            <ac:spMk id="7" creationId="{F224EA6D-2328-EA67-C051-CF21204C7D29}"/>
          </ac:spMkLst>
        </pc:spChg>
        <pc:spChg chg="add mod">
          <ac:chgData name="山口 稜" userId="507df497-dcef-48cc-bc9d-5377eaa87e1a" providerId="ADAL" clId="{6758A2D2-DA0D-4B33-AC26-4AD8E30C93C2}" dt="2024-02-27T00:44:58.626" v="2038" actId="1076"/>
          <ac:spMkLst>
            <pc:docMk/>
            <pc:sldMk cId="2567687459" sldId="274"/>
            <ac:spMk id="8" creationId="{34D44FBD-D68D-4A97-0663-71D7D2039E35}"/>
          </ac:spMkLst>
        </pc:spChg>
        <pc:spChg chg="add del mod">
          <ac:chgData name="山口 稜" userId="507df497-dcef-48cc-bc9d-5377eaa87e1a" providerId="ADAL" clId="{6758A2D2-DA0D-4B33-AC26-4AD8E30C93C2}" dt="2024-02-27T04:24:29.369" v="2085" actId="478"/>
          <ac:spMkLst>
            <pc:docMk/>
            <pc:sldMk cId="2567687459" sldId="274"/>
            <ac:spMk id="9" creationId="{89745276-5261-FBE3-8E00-8562CD4D7A56}"/>
          </ac:spMkLst>
        </pc:spChg>
        <pc:spChg chg="add mod">
          <ac:chgData name="山口 稜" userId="507df497-dcef-48cc-bc9d-5377eaa87e1a" providerId="ADAL" clId="{6758A2D2-DA0D-4B33-AC26-4AD8E30C93C2}" dt="2024-02-22T06:08:28.604" v="911" actId="164"/>
          <ac:spMkLst>
            <pc:docMk/>
            <pc:sldMk cId="2567687459" sldId="274"/>
            <ac:spMk id="9" creationId="{AB73FEAF-2560-11E9-9B7F-647EF19564EF}"/>
          </ac:spMkLst>
        </pc:spChg>
        <pc:spChg chg="add mod">
          <ac:chgData name="山口 稜" userId="507df497-dcef-48cc-bc9d-5377eaa87e1a" providerId="ADAL" clId="{6758A2D2-DA0D-4B33-AC26-4AD8E30C93C2}" dt="2024-02-22T06:08:28.604" v="911" actId="164"/>
          <ac:spMkLst>
            <pc:docMk/>
            <pc:sldMk cId="2567687459" sldId="274"/>
            <ac:spMk id="10" creationId="{29E5A52B-B34E-B2B4-1D57-B29E2CBEABBD}"/>
          </ac:spMkLst>
        </pc:spChg>
        <pc:spChg chg="add mod">
          <ac:chgData name="山口 稜" userId="507df497-dcef-48cc-bc9d-5377eaa87e1a" providerId="ADAL" clId="{6758A2D2-DA0D-4B33-AC26-4AD8E30C93C2}" dt="2024-02-27T00:36:07.944" v="1767" actId="571"/>
          <ac:spMkLst>
            <pc:docMk/>
            <pc:sldMk cId="2567687459" sldId="274"/>
            <ac:spMk id="10" creationId="{763E6502-4367-5928-3F4B-DFEFB9A3B147}"/>
          </ac:spMkLst>
        </pc:spChg>
        <pc:spChg chg="mod">
          <ac:chgData name="山口 稜" userId="507df497-dcef-48cc-bc9d-5377eaa87e1a" providerId="ADAL" clId="{6758A2D2-DA0D-4B33-AC26-4AD8E30C93C2}" dt="2024-02-27T00:39:52.740" v="1875" actId="1076"/>
          <ac:spMkLst>
            <pc:docMk/>
            <pc:sldMk cId="2567687459" sldId="274"/>
            <ac:spMk id="11" creationId="{CFFD31D5-5072-2F07-FF57-96D1C1559270}"/>
          </ac:spMkLst>
        </pc:spChg>
        <pc:spChg chg="add mod">
          <ac:chgData name="山口 稜" userId="507df497-dcef-48cc-bc9d-5377eaa87e1a" providerId="ADAL" clId="{6758A2D2-DA0D-4B33-AC26-4AD8E30C93C2}" dt="2024-02-27T00:36:07.944" v="1767" actId="571"/>
          <ac:spMkLst>
            <pc:docMk/>
            <pc:sldMk cId="2567687459" sldId="274"/>
            <ac:spMk id="12" creationId="{10A3C51D-A639-6384-5DC4-7685B280D424}"/>
          </ac:spMkLst>
        </pc:spChg>
        <pc:spChg chg="add mod">
          <ac:chgData name="山口 稜" userId="507df497-dcef-48cc-bc9d-5377eaa87e1a" providerId="ADAL" clId="{6758A2D2-DA0D-4B33-AC26-4AD8E30C93C2}" dt="2024-02-22T06:08:34.171" v="913" actId="1076"/>
          <ac:spMkLst>
            <pc:docMk/>
            <pc:sldMk cId="2567687459" sldId="274"/>
            <ac:spMk id="12" creationId="{474765C8-D65C-FCF8-2614-875E2B8FCD11}"/>
          </ac:spMkLst>
        </pc:spChg>
        <pc:spChg chg="add mod">
          <ac:chgData name="山口 稜" userId="507df497-dcef-48cc-bc9d-5377eaa87e1a" providerId="ADAL" clId="{6758A2D2-DA0D-4B33-AC26-4AD8E30C93C2}" dt="2024-02-27T00:36:07.944" v="1767" actId="571"/>
          <ac:spMkLst>
            <pc:docMk/>
            <pc:sldMk cId="2567687459" sldId="274"/>
            <ac:spMk id="13" creationId="{387E2F60-F339-D769-5FEB-8B61C1CE8981}"/>
          </ac:spMkLst>
        </pc:spChg>
        <pc:spChg chg="mod">
          <ac:chgData name="山口 稜" userId="507df497-dcef-48cc-bc9d-5377eaa87e1a" providerId="ADAL" clId="{6758A2D2-DA0D-4B33-AC26-4AD8E30C93C2}" dt="2024-02-27T00:37:11.182" v="1785" actId="1076"/>
          <ac:spMkLst>
            <pc:docMk/>
            <pc:sldMk cId="2567687459" sldId="274"/>
            <ac:spMk id="14" creationId="{D8D9698A-71A0-447D-667E-5E01D3E6CC34}"/>
          </ac:spMkLst>
        </pc:spChg>
        <pc:spChg chg="add mod">
          <ac:chgData name="山口 稜" userId="507df497-dcef-48cc-bc9d-5377eaa87e1a" providerId="ADAL" clId="{6758A2D2-DA0D-4B33-AC26-4AD8E30C93C2}" dt="2024-02-27T00:36:07.944" v="1767" actId="571"/>
          <ac:spMkLst>
            <pc:docMk/>
            <pc:sldMk cId="2567687459" sldId="274"/>
            <ac:spMk id="15" creationId="{F7B5EBF7-3CB1-B886-3EB4-972A0BC715BC}"/>
          </ac:spMkLst>
        </pc:spChg>
        <pc:spChg chg="mod">
          <ac:chgData name="山口 稜" userId="507df497-dcef-48cc-bc9d-5377eaa87e1a" providerId="ADAL" clId="{6758A2D2-DA0D-4B33-AC26-4AD8E30C93C2}" dt="2024-02-22T06:08:42.266" v="918"/>
          <ac:spMkLst>
            <pc:docMk/>
            <pc:sldMk cId="2567687459" sldId="274"/>
            <ac:spMk id="16" creationId="{AB73FEAF-2560-11E9-9B7F-647EF19564EF}"/>
          </ac:spMkLst>
        </pc:spChg>
        <pc:spChg chg="add mod">
          <ac:chgData name="山口 稜" userId="507df497-dcef-48cc-bc9d-5377eaa87e1a" providerId="ADAL" clId="{6758A2D2-DA0D-4B33-AC26-4AD8E30C93C2}" dt="2024-02-27T00:36:07.944" v="1767" actId="571"/>
          <ac:spMkLst>
            <pc:docMk/>
            <pc:sldMk cId="2567687459" sldId="274"/>
            <ac:spMk id="16" creationId="{DA3215DA-A98B-D66A-E1CB-BA064B68A356}"/>
          </ac:spMkLst>
        </pc:spChg>
        <pc:spChg chg="mod">
          <ac:chgData name="山口 稜" userId="507df497-dcef-48cc-bc9d-5377eaa87e1a" providerId="ADAL" clId="{6758A2D2-DA0D-4B33-AC26-4AD8E30C93C2}" dt="2024-02-27T00:37:11.182" v="1785" actId="1076"/>
          <ac:spMkLst>
            <pc:docMk/>
            <pc:sldMk cId="2567687459" sldId="274"/>
            <ac:spMk id="17" creationId="{DD411D25-5D5E-A067-3764-DF40C497C1A9}"/>
          </ac:spMkLst>
        </pc:spChg>
        <pc:spChg chg="mod">
          <ac:chgData name="山口 稜" userId="507df497-dcef-48cc-bc9d-5377eaa87e1a" providerId="ADAL" clId="{6758A2D2-DA0D-4B33-AC26-4AD8E30C93C2}" dt="2024-02-22T06:08:42.266" v="918"/>
          <ac:spMkLst>
            <pc:docMk/>
            <pc:sldMk cId="2567687459" sldId="274"/>
            <ac:spMk id="18" creationId="{29E5A52B-B34E-B2B4-1D57-B29E2CBEABBD}"/>
          </ac:spMkLst>
        </pc:spChg>
        <pc:spChg chg="mod">
          <ac:chgData name="山口 稜" userId="507df497-dcef-48cc-bc9d-5377eaa87e1a" providerId="ADAL" clId="{6758A2D2-DA0D-4B33-AC26-4AD8E30C93C2}" dt="2024-02-22T06:08:42.266" v="918"/>
          <ac:spMkLst>
            <pc:docMk/>
            <pc:sldMk cId="2567687459" sldId="274"/>
            <ac:spMk id="19" creationId="{474765C8-D65C-FCF8-2614-875E2B8FCD11}"/>
          </ac:spMkLst>
        </pc:spChg>
        <pc:spChg chg="add del mod">
          <ac:chgData name="山口 稜" userId="507df497-dcef-48cc-bc9d-5377eaa87e1a" providerId="ADAL" clId="{6758A2D2-DA0D-4B33-AC26-4AD8E30C93C2}" dt="2024-02-22T06:15:54.756" v="1112" actId="478"/>
          <ac:spMkLst>
            <pc:docMk/>
            <pc:sldMk cId="2567687459" sldId="274"/>
            <ac:spMk id="20" creationId="{6B746D8D-B2AE-1C94-1FF4-A8B1B520B3BD}"/>
          </ac:spMkLst>
        </pc:spChg>
        <pc:spChg chg="add mod">
          <ac:chgData name="山口 稜" userId="507df497-dcef-48cc-bc9d-5377eaa87e1a" providerId="ADAL" clId="{6758A2D2-DA0D-4B33-AC26-4AD8E30C93C2}" dt="2024-02-27T00:36:07.944" v="1767" actId="571"/>
          <ac:spMkLst>
            <pc:docMk/>
            <pc:sldMk cId="2567687459" sldId="274"/>
            <ac:spMk id="21" creationId="{6F5BFAB8-21AA-C00D-A2CA-8B7603716A51}"/>
          </ac:spMkLst>
        </pc:spChg>
        <pc:spChg chg="add del mod">
          <ac:chgData name="山口 稜" userId="507df497-dcef-48cc-bc9d-5377eaa87e1a" providerId="ADAL" clId="{6758A2D2-DA0D-4B33-AC26-4AD8E30C93C2}" dt="2024-02-22T06:15:54.756" v="1112" actId="478"/>
          <ac:spMkLst>
            <pc:docMk/>
            <pc:sldMk cId="2567687459" sldId="274"/>
            <ac:spMk id="21" creationId="{C9BDE951-1F29-65A5-6D67-D42664A563DC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22" creationId="{51F2BE12-FE16-04BA-F96A-FECF822CEBB6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23" creationId="{1BCE159C-1827-390B-BE24-39BC869A5BAB}"/>
          </ac:spMkLst>
        </pc:spChg>
        <pc:spChg chg="del mod">
          <ac:chgData name="山口 稜" userId="507df497-dcef-48cc-bc9d-5377eaa87e1a" providerId="ADAL" clId="{6758A2D2-DA0D-4B33-AC26-4AD8E30C93C2}" dt="2024-02-27T00:42:07.185" v="1928"/>
          <ac:spMkLst>
            <pc:docMk/>
            <pc:sldMk cId="2567687459" sldId="274"/>
            <ac:spMk id="24" creationId="{81EE2F68-261D-8D2B-901E-2F4812B321BC}"/>
          </ac:spMkLst>
        </pc:spChg>
        <pc:spChg chg="mod">
          <ac:chgData name="山口 稜" userId="507df497-dcef-48cc-bc9d-5377eaa87e1a" providerId="ADAL" clId="{6758A2D2-DA0D-4B33-AC26-4AD8E30C93C2}" dt="2024-02-27T04:30:59.885" v="2427" actId="1076"/>
          <ac:spMkLst>
            <pc:docMk/>
            <pc:sldMk cId="2567687459" sldId="274"/>
            <ac:spMk id="25" creationId="{0CEFF423-C290-E88C-E4F2-C01239609CA5}"/>
          </ac:spMkLst>
        </pc:spChg>
        <pc:spChg chg="mod">
          <ac:chgData name="山口 稜" userId="507df497-dcef-48cc-bc9d-5377eaa87e1a" providerId="ADAL" clId="{6758A2D2-DA0D-4B33-AC26-4AD8E30C93C2}" dt="2024-02-27T04:30:59.885" v="2427" actId="1076"/>
          <ac:spMkLst>
            <pc:docMk/>
            <pc:sldMk cId="2567687459" sldId="274"/>
            <ac:spMk id="26" creationId="{511A6B8A-0275-7357-12E3-42BCA76DDA30}"/>
          </ac:spMkLst>
        </pc:spChg>
        <pc:spChg chg="add mod">
          <ac:chgData name="山口 稜" userId="507df497-dcef-48cc-bc9d-5377eaa87e1a" providerId="ADAL" clId="{6758A2D2-DA0D-4B33-AC26-4AD8E30C93C2}" dt="2024-02-27T00:36:07.944" v="1767" actId="571"/>
          <ac:spMkLst>
            <pc:docMk/>
            <pc:sldMk cId="2567687459" sldId="274"/>
            <ac:spMk id="27" creationId="{21BC10EE-2ECE-1DE6-BC2D-F8260160DF59}"/>
          </ac:spMkLst>
        </pc:spChg>
        <pc:spChg chg="add mod">
          <ac:chgData name="山口 稜" userId="507df497-dcef-48cc-bc9d-5377eaa87e1a" providerId="ADAL" clId="{6758A2D2-DA0D-4B33-AC26-4AD8E30C93C2}" dt="2024-02-22T06:08:52.184" v="921" actId="571"/>
          <ac:spMkLst>
            <pc:docMk/>
            <pc:sldMk cId="2567687459" sldId="274"/>
            <ac:spMk id="27" creationId="{C980C5A2-CCC7-D601-E363-935E1A08A6D3}"/>
          </ac:spMkLst>
        </pc:spChg>
        <pc:spChg chg="add mod">
          <ac:chgData name="山口 稜" userId="507df497-dcef-48cc-bc9d-5377eaa87e1a" providerId="ADAL" clId="{6758A2D2-DA0D-4B33-AC26-4AD8E30C93C2}" dt="2024-02-22T06:08:52.184" v="921" actId="571"/>
          <ac:spMkLst>
            <pc:docMk/>
            <pc:sldMk cId="2567687459" sldId="274"/>
            <ac:spMk id="28" creationId="{12D1DE60-E773-4281-5A06-12CFC5E43B0B}"/>
          </ac:spMkLst>
        </pc:spChg>
        <pc:spChg chg="mod">
          <ac:chgData name="山口 稜" userId="507df497-dcef-48cc-bc9d-5377eaa87e1a" providerId="ADAL" clId="{6758A2D2-DA0D-4B33-AC26-4AD8E30C93C2}" dt="2024-02-27T04:30:59.885" v="2427" actId="1076"/>
          <ac:spMkLst>
            <pc:docMk/>
            <pc:sldMk cId="2567687459" sldId="274"/>
            <ac:spMk id="29" creationId="{7D56A659-E81F-A3BE-2EE3-479087DCA2FE}"/>
          </ac:spMkLst>
        </pc:spChg>
        <pc:spChg chg="mod">
          <ac:chgData name="山口 稜" userId="507df497-dcef-48cc-bc9d-5377eaa87e1a" providerId="ADAL" clId="{6758A2D2-DA0D-4B33-AC26-4AD8E30C93C2}" dt="2024-02-27T00:37:11.182" v="1785" actId="1076"/>
          <ac:spMkLst>
            <pc:docMk/>
            <pc:sldMk cId="2567687459" sldId="274"/>
            <ac:spMk id="30" creationId="{3BB58D02-1A02-2BB8-75F6-F203C713EA7F}"/>
          </ac:spMkLst>
        </pc:spChg>
        <pc:spChg chg="add mod">
          <ac:chgData name="山口 稜" userId="507df497-dcef-48cc-bc9d-5377eaa87e1a" providerId="ADAL" clId="{6758A2D2-DA0D-4B33-AC26-4AD8E30C93C2}" dt="2024-02-22T06:08:52.184" v="921" actId="571"/>
          <ac:spMkLst>
            <pc:docMk/>
            <pc:sldMk cId="2567687459" sldId="274"/>
            <ac:spMk id="31" creationId="{5D223627-5CF8-F4AD-CB2B-1DDDF68D13AE}"/>
          </ac:spMkLst>
        </pc:spChg>
        <pc:spChg chg="mod">
          <ac:chgData name="山口 稜" userId="507df497-dcef-48cc-bc9d-5377eaa87e1a" providerId="ADAL" clId="{6758A2D2-DA0D-4B33-AC26-4AD8E30C93C2}" dt="2024-02-27T00:37:11.182" v="1785" actId="1076"/>
          <ac:spMkLst>
            <pc:docMk/>
            <pc:sldMk cId="2567687459" sldId="274"/>
            <ac:spMk id="32" creationId="{B8BC3320-3929-26DA-3465-00AA122504FD}"/>
          </ac:spMkLst>
        </pc:spChg>
        <pc:spChg chg="mod">
          <ac:chgData name="山口 稜" userId="507df497-dcef-48cc-bc9d-5377eaa87e1a" providerId="ADAL" clId="{6758A2D2-DA0D-4B33-AC26-4AD8E30C93C2}" dt="2024-02-27T00:37:11.182" v="1785" actId="1076"/>
          <ac:spMkLst>
            <pc:docMk/>
            <pc:sldMk cId="2567687459" sldId="274"/>
            <ac:spMk id="42" creationId="{5DFCD29F-1879-1BFA-E631-85051D26B95F}"/>
          </ac:spMkLst>
        </pc:spChg>
        <pc:spChg chg="mod">
          <ac:chgData name="山口 稜" userId="507df497-dcef-48cc-bc9d-5377eaa87e1a" providerId="ADAL" clId="{6758A2D2-DA0D-4B33-AC26-4AD8E30C93C2}" dt="2024-02-27T00:37:11.182" v="1785" actId="1076"/>
          <ac:spMkLst>
            <pc:docMk/>
            <pc:sldMk cId="2567687459" sldId="274"/>
            <ac:spMk id="43" creationId="{0C19075A-DD11-8838-B7E2-9AFAF209DAF9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53" creationId="{7C0F4407-1316-9DCC-62D1-E815C3E4469B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55" creationId="{A4B7151A-E0CF-45D4-E2C8-B4264D832C04}"/>
          </ac:spMkLst>
        </pc:spChg>
        <pc:spChg chg="add mod">
          <ac:chgData name="山口 稜" userId="507df497-dcef-48cc-bc9d-5377eaa87e1a" providerId="ADAL" clId="{6758A2D2-DA0D-4B33-AC26-4AD8E30C93C2}" dt="2024-02-27T13:27:39.169" v="5320" actId="1076"/>
          <ac:spMkLst>
            <pc:docMk/>
            <pc:sldMk cId="2567687459" sldId="274"/>
            <ac:spMk id="56" creationId="{C66149B2-58F0-12A4-EC23-609DF0E05E9F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57" creationId="{8D557BBA-FC2A-5AE5-3278-89BDC1A30DFA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58" creationId="{397A0B9D-5BD5-672C-F6AC-48803D52BD5B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59" creationId="{623B5D0A-6E4A-2025-25B9-B1DBA92E6751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60" creationId="{86AC36D2-CD45-B22F-1F98-EDF86C924BD8}"/>
          </ac:spMkLst>
        </pc:spChg>
        <pc:spChg chg="add mod">
          <ac:chgData name="山口 稜" userId="507df497-dcef-48cc-bc9d-5377eaa87e1a" providerId="ADAL" clId="{6758A2D2-DA0D-4B33-AC26-4AD8E30C93C2}" dt="2024-02-27T13:27:53.121" v="5325" actId="1076"/>
          <ac:spMkLst>
            <pc:docMk/>
            <pc:sldMk cId="2567687459" sldId="274"/>
            <ac:spMk id="61" creationId="{E5E17296-19C0-439E-C2A8-9ECE214F9CAB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63" creationId="{FB506789-4881-ABE1-0D77-D6CF5B43DACC}"/>
          </ac:spMkLst>
        </pc:spChg>
        <pc:spChg chg="add mod">
          <ac:chgData name="山口 稜" userId="507df497-dcef-48cc-bc9d-5377eaa87e1a" providerId="ADAL" clId="{6758A2D2-DA0D-4B33-AC26-4AD8E30C93C2}" dt="2024-02-27T13:27:31.296" v="5318" actId="1076"/>
          <ac:spMkLst>
            <pc:docMk/>
            <pc:sldMk cId="2567687459" sldId="274"/>
            <ac:spMk id="1120" creationId="{3899284B-1182-E2D5-2657-200D82DEFE99}"/>
          </ac:spMkLst>
        </pc:spChg>
        <pc:spChg chg="add del mod">
          <ac:chgData name="山口 稜" userId="507df497-dcef-48cc-bc9d-5377eaa87e1a" providerId="ADAL" clId="{6758A2D2-DA0D-4B33-AC26-4AD8E30C93C2}" dt="2024-02-22T06:13:33.356" v="1004" actId="478"/>
          <ac:spMkLst>
            <pc:docMk/>
            <pc:sldMk cId="2567687459" sldId="274"/>
            <ac:spMk id="1121" creationId="{931AA126-BE1E-2F3B-DD59-822A4480DDFA}"/>
          </ac:spMkLst>
        </pc:spChg>
        <pc:spChg chg="add del mod">
          <ac:chgData name="山口 稜" userId="507df497-dcef-48cc-bc9d-5377eaa87e1a" providerId="ADAL" clId="{6758A2D2-DA0D-4B33-AC26-4AD8E30C93C2}" dt="2024-02-22T06:13:33.356" v="1004" actId="478"/>
          <ac:spMkLst>
            <pc:docMk/>
            <pc:sldMk cId="2567687459" sldId="274"/>
            <ac:spMk id="1122" creationId="{0FA6DEBC-6622-32C2-A94F-FCDA3065C49F}"/>
          </ac:spMkLst>
        </pc:spChg>
        <pc:spChg chg="add del mod">
          <ac:chgData name="山口 稜" userId="507df497-dcef-48cc-bc9d-5377eaa87e1a" providerId="ADAL" clId="{6758A2D2-DA0D-4B33-AC26-4AD8E30C93C2}" dt="2024-02-22T06:13:33.356" v="1004" actId="478"/>
          <ac:spMkLst>
            <pc:docMk/>
            <pc:sldMk cId="2567687459" sldId="274"/>
            <ac:spMk id="1123" creationId="{8DD93343-05A6-0444-EC59-688494F33277}"/>
          </ac:spMkLst>
        </pc:spChg>
        <pc:spChg chg="add del mod">
          <ac:chgData name="山口 稜" userId="507df497-dcef-48cc-bc9d-5377eaa87e1a" providerId="ADAL" clId="{6758A2D2-DA0D-4B33-AC26-4AD8E30C93C2}" dt="2024-02-22T06:13:33.356" v="1004" actId="478"/>
          <ac:spMkLst>
            <pc:docMk/>
            <pc:sldMk cId="2567687459" sldId="274"/>
            <ac:spMk id="1125" creationId="{3E945A98-FB2F-AF73-DFAD-D71E2E43D1A7}"/>
          </ac:spMkLst>
        </pc:spChg>
        <pc:spChg chg="add del mod">
          <ac:chgData name="山口 稜" userId="507df497-dcef-48cc-bc9d-5377eaa87e1a" providerId="ADAL" clId="{6758A2D2-DA0D-4B33-AC26-4AD8E30C93C2}" dt="2024-02-27T00:37:42.489" v="1797" actId="21"/>
          <ac:spMkLst>
            <pc:docMk/>
            <pc:sldMk cId="2567687459" sldId="274"/>
            <ac:spMk id="1125" creationId="{D1C23989-BDD0-CD81-C7FC-4CC46227547D}"/>
          </ac:spMkLst>
        </pc:spChg>
        <pc:spChg chg="add mod">
          <ac:chgData name="山口 稜" userId="507df497-dcef-48cc-bc9d-5377eaa87e1a" providerId="ADAL" clId="{6758A2D2-DA0D-4B33-AC26-4AD8E30C93C2}" dt="2024-02-27T00:36:19.465" v="1770" actId="571"/>
          <ac:spMkLst>
            <pc:docMk/>
            <pc:sldMk cId="2567687459" sldId="274"/>
            <ac:spMk id="1126" creationId="{3113903C-C8B2-1640-C2FB-0DF6606C44D6}"/>
          </ac:spMkLst>
        </pc:spChg>
        <pc:spChg chg="add mod">
          <ac:chgData name="山口 稜" userId="507df497-dcef-48cc-bc9d-5377eaa87e1a" providerId="ADAL" clId="{6758A2D2-DA0D-4B33-AC26-4AD8E30C93C2}" dt="2024-02-27T04:28:30.870" v="2283" actId="164"/>
          <ac:spMkLst>
            <pc:docMk/>
            <pc:sldMk cId="2567687459" sldId="274"/>
            <ac:spMk id="1127" creationId="{A85404C1-463D-EE79-1D84-D5AE23161D3C}"/>
          </ac:spMkLst>
        </pc:spChg>
        <pc:spChg chg="add mod">
          <ac:chgData name="山口 稜" userId="507df497-dcef-48cc-bc9d-5377eaa87e1a" providerId="ADAL" clId="{6758A2D2-DA0D-4B33-AC26-4AD8E30C93C2}" dt="2024-02-27T04:28:30.870" v="2283" actId="164"/>
          <ac:spMkLst>
            <pc:docMk/>
            <pc:sldMk cId="2567687459" sldId="274"/>
            <ac:spMk id="1128" creationId="{6258AAB7-F1BC-4F71-F7BC-CD1E24FC33F4}"/>
          </ac:spMkLst>
        </pc:spChg>
        <pc:spChg chg="add mod">
          <ac:chgData name="山口 稜" userId="507df497-dcef-48cc-bc9d-5377eaa87e1a" providerId="ADAL" clId="{6758A2D2-DA0D-4B33-AC26-4AD8E30C93C2}" dt="2024-02-27T13:27:43.069" v="5322" actId="1076"/>
          <ac:spMkLst>
            <pc:docMk/>
            <pc:sldMk cId="2567687459" sldId="274"/>
            <ac:spMk id="1130" creationId="{C8CAA6BC-E880-A905-2072-65E1BD7A1D0E}"/>
          </ac:spMkLst>
        </pc:spChg>
        <pc:spChg chg="add mod">
          <ac:chgData name="山口 稜" userId="507df497-dcef-48cc-bc9d-5377eaa87e1a" providerId="ADAL" clId="{6758A2D2-DA0D-4B33-AC26-4AD8E30C93C2}" dt="2024-02-27T04:28:30.870" v="2283" actId="164"/>
          <ac:spMkLst>
            <pc:docMk/>
            <pc:sldMk cId="2567687459" sldId="274"/>
            <ac:spMk id="1131" creationId="{2753FCEB-DA47-83DC-AD0A-E7CA7AD5B96A}"/>
          </ac:spMkLst>
        </pc:spChg>
        <pc:spChg chg="add mod">
          <ac:chgData name="山口 稜" userId="507df497-dcef-48cc-bc9d-5377eaa87e1a" providerId="ADAL" clId="{6758A2D2-DA0D-4B33-AC26-4AD8E30C93C2}" dt="2024-02-27T04:28:30.870" v="2283" actId="164"/>
          <ac:spMkLst>
            <pc:docMk/>
            <pc:sldMk cId="2567687459" sldId="274"/>
            <ac:spMk id="1132" creationId="{4FE41E1E-1D6F-F07C-BAD1-0FB504DC6575}"/>
          </ac:spMkLst>
        </pc:spChg>
        <pc:spChg chg="add del mod">
          <ac:chgData name="山口 稜" userId="507df497-dcef-48cc-bc9d-5377eaa87e1a" providerId="ADAL" clId="{6758A2D2-DA0D-4B33-AC26-4AD8E30C93C2}" dt="2024-02-27T00:39:39.756" v="1866"/>
          <ac:spMkLst>
            <pc:docMk/>
            <pc:sldMk cId="2567687459" sldId="274"/>
            <ac:spMk id="1133" creationId="{24B3EB51-C6BA-E203-786D-285B543396AC}"/>
          </ac:spMkLst>
        </pc:spChg>
        <pc:spChg chg="add del mod">
          <ac:chgData name="山口 稜" userId="507df497-dcef-48cc-bc9d-5377eaa87e1a" providerId="ADAL" clId="{6758A2D2-DA0D-4B33-AC26-4AD8E30C93C2}" dt="2024-02-27T12:44:56.855" v="4308" actId="122"/>
          <ac:spMkLst>
            <pc:docMk/>
            <pc:sldMk cId="2567687459" sldId="274"/>
            <ac:spMk id="1136" creationId="{8D17445E-481C-B79C-83C6-819E9F972D92}"/>
          </ac:spMkLst>
        </pc:spChg>
        <pc:spChg chg="add del mod">
          <ac:chgData name="山口 稜" userId="507df497-dcef-48cc-bc9d-5377eaa87e1a" providerId="ADAL" clId="{6758A2D2-DA0D-4B33-AC26-4AD8E30C93C2}" dt="2024-02-27T00:39:39.758" v="1868"/>
          <ac:spMkLst>
            <pc:docMk/>
            <pc:sldMk cId="2567687459" sldId="274"/>
            <ac:spMk id="1138" creationId="{242499A5-93A2-A60A-8665-CD3597805754}"/>
          </ac:spMkLst>
        </pc:spChg>
        <pc:spChg chg="add mod">
          <ac:chgData name="山口 稜" userId="507df497-dcef-48cc-bc9d-5377eaa87e1a" providerId="ADAL" clId="{6758A2D2-DA0D-4B33-AC26-4AD8E30C93C2}" dt="2024-02-27T04:28:30.870" v="2283" actId="164"/>
          <ac:spMkLst>
            <pc:docMk/>
            <pc:sldMk cId="2567687459" sldId="274"/>
            <ac:spMk id="1139" creationId="{9CA22A12-985B-4104-A149-967BAAB167BB}"/>
          </ac:spMkLst>
        </pc:spChg>
        <pc:spChg chg="add del mod">
          <ac:chgData name="山口 稜" userId="507df497-dcef-48cc-bc9d-5377eaa87e1a" providerId="ADAL" clId="{6758A2D2-DA0D-4B33-AC26-4AD8E30C93C2}" dt="2024-02-27T00:41:30.948" v="1916" actId="478"/>
          <ac:spMkLst>
            <pc:docMk/>
            <pc:sldMk cId="2567687459" sldId="274"/>
            <ac:spMk id="1145" creationId="{D1C23989-BDD0-CD81-C7FC-4CC46227547D}"/>
          </ac:spMkLst>
        </pc:spChg>
        <pc:spChg chg="add mod">
          <ac:chgData name="山口 稜" userId="507df497-dcef-48cc-bc9d-5377eaa87e1a" providerId="ADAL" clId="{6758A2D2-DA0D-4B33-AC26-4AD8E30C93C2}" dt="2024-02-27T04:28:30.870" v="2283" actId="164"/>
          <ac:spMkLst>
            <pc:docMk/>
            <pc:sldMk cId="2567687459" sldId="274"/>
            <ac:spMk id="1146" creationId="{A03549AF-788C-DFC4-CFA3-0151D8816791}"/>
          </ac:spMkLst>
        </pc:spChg>
        <pc:spChg chg="add mod">
          <ac:chgData name="山口 稜" userId="507df497-dcef-48cc-bc9d-5377eaa87e1a" providerId="ADAL" clId="{6758A2D2-DA0D-4B33-AC26-4AD8E30C93C2}" dt="2024-02-27T04:28:30.870" v="2283" actId="164"/>
          <ac:spMkLst>
            <pc:docMk/>
            <pc:sldMk cId="2567687459" sldId="274"/>
            <ac:spMk id="1148" creationId="{998F3DA7-6E71-6785-12DE-4A1217841E02}"/>
          </ac:spMkLst>
        </pc:spChg>
        <pc:spChg chg="add del mod">
          <ac:chgData name="山口 稜" userId="507df497-dcef-48cc-bc9d-5377eaa87e1a" providerId="ADAL" clId="{6758A2D2-DA0D-4B33-AC26-4AD8E30C93C2}" dt="2024-02-27T00:39:40.872" v="1869" actId="478"/>
          <ac:spMkLst>
            <pc:docMk/>
            <pc:sldMk cId="2567687459" sldId="274"/>
            <ac:spMk id="1149" creationId="{81BAA55E-D8E9-F413-86A9-52A512A02FE3}"/>
          </ac:spMkLst>
        </pc:spChg>
        <pc:spChg chg="add mod">
          <ac:chgData name="山口 稜" userId="507df497-dcef-48cc-bc9d-5377eaa87e1a" providerId="ADAL" clId="{6758A2D2-DA0D-4B33-AC26-4AD8E30C93C2}" dt="2024-02-27T00:40:19.008" v="1884" actId="164"/>
          <ac:spMkLst>
            <pc:docMk/>
            <pc:sldMk cId="2567687459" sldId="274"/>
            <ac:spMk id="1154" creationId="{E551FF2C-9A71-E961-A7A0-B94FAA30CF7C}"/>
          </ac:spMkLst>
        </pc:spChg>
        <pc:spChg chg="add mod">
          <ac:chgData name="山口 稜" userId="507df497-dcef-48cc-bc9d-5377eaa87e1a" providerId="ADAL" clId="{6758A2D2-DA0D-4B33-AC26-4AD8E30C93C2}" dt="2024-02-27T00:40:19.008" v="1884" actId="164"/>
          <ac:spMkLst>
            <pc:docMk/>
            <pc:sldMk cId="2567687459" sldId="274"/>
            <ac:spMk id="1155" creationId="{75DF91E8-572E-687E-06C6-8B385223D454}"/>
          </ac:spMkLst>
        </pc:spChg>
        <pc:spChg chg="add mod">
          <ac:chgData name="山口 稜" userId="507df497-dcef-48cc-bc9d-5377eaa87e1a" providerId="ADAL" clId="{6758A2D2-DA0D-4B33-AC26-4AD8E30C93C2}" dt="2024-02-27T04:28:28.566" v="2282" actId="164"/>
          <ac:spMkLst>
            <pc:docMk/>
            <pc:sldMk cId="2567687459" sldId="274"/>
            <ac:spMk id="1164" creationId="{35DD5CB7-4106-CDDB-2DF5-C8975F73A675}"/>
          </ac:spMkLst>
        </pc:spChg>
        <pc:spChg chg="add mod">
          <ac:chgData name="山口 稜" userId="507df497-dcef-48cc-bc9d-5377eaa87e1a" providerId="ADAL" clId="{6758A2D2-DA0D-4B33-AC26-4AD8E30C93C2}" dt="2024-02-27T04:28:28.566" v="2282" actId="164"/>
          <ac:spMkLst>
            <pc:docMk/>
            <pc:sldMk cId="2567687459" sldId="274"/>
            <ac:spMk id="1165" creationId="{D550CC1F-CAB1-7C90-1F70-184F0B0EE3A8}"/>
          </ac:spMkLst>
        </pc:spChg>
        <pc:spChg chg="add mod">
          <ac:chgData name="山口 稜" userId="507df497-dcef-48cc-bc9d-5377eaa87e1a" providerId="ADAL" clId="{6758A2D2-DA0D-4B33-AC26-4AD8E30C93C2}" dt="2024-02-27T04:28:28.566" v="2282" actId="164"/>
          <ac:spMkLst>
            <pc:docMk/>
            <pc:sldMk cId="2567687459" sldId="274"/>
            <ac:spMk id="1166" creationId="{0E1E8760-1768-2482-8385-75557DC5D326}"/>
          </ac:spMkLst>
        </pc:spChg>
        <pc:spChg chg="add mod">
          <ac:chgData name="山口 稜" userId="507df497-dcef-48cc-bc9d-5377eaa87e1a" providerId="ADAL" clId="{6758A2D2-DA0D-4B33-AC26-4AD8E30C93C2}" dt="2024-02-27T04:28:28.566" v="2282" actId="164"/>
          <ac:spMkLst>
            <pc:docMk/>
            <pc:sldMk cId="2567687459" sldId="274"/>
            <ac:spMk id="1167" creationId="{47DBBED8-49BA-D95E-0A4D-6C94811C42D8}"/>
          </ac:spMkLst>
        </pc:spChg>
        <pc:spChg chg="add mod">
          <ac:chgData name="山口 稜" userId="507df497-dcef-48cc-bc9d-5377eaa87e1a" providerId="ADAL" clId="{6758A2D2-DA0D-4B33-AC26-4AD8E30C93C2}" dt="2024-02-27T14:32:35.862" v="5559" actId="20577"/>
          <ac:spMkLst>
            <pc:docMk/>
            <pc:sldMk cId="2567687459" sldId="274"/>
            <ac:spMk id="1169" creationId="{1C228380-5C58-1A82-1803-F4EED0DA612A}"/>
          </ac:spMkLst>
        </pc:spChg>
        <pc:spChg chg="add mod">
          <ac:chgData name="山口 稜" userId="507df497-dcef-48cc-bc9d-5377eaa87e1a" providerId="ADAL" clId="{6758A2D2-DA0D-4B33-AC26-4AD8E30C93C2}" dt="2024-02-27T04:28:28.566" v="2282" actId="164"/>
          <ac:spMkLst>
            <pc:docMk/>
            <pc:sldMk cId="2567687459" sldId="274"/>
            <ac:spMk id="1170" creationId="{84D3D6A5-00F6-2026-669D-22D7459DC43A}"/>
          </ac:spMkLst>
        </pc:spChg>
        <pc:spChg chg="add mod">
          <ac:chgData name="山口 稜" userId="507df497-dcef-48cc-bc9d-5377eaa87e1a" providerId="ADAL" clId="{6758A2D2-DA0D-4B33-AC26-4AD8E30C93C2}" dt="2024-02-27T14:33:19.088" v="5598" actId="20577"/>
          <ac:spMkLst>
            <pc:docMk/>
            <pc:sldMk cId="2567687459" sldId="274"/>
            <ac:spMk id="1172" creationId="{0549EDB6-3DC8-98BD-B73D-20DB82483356}"/>
          </ac:spMkLst>
        </pc:spChg>
        <pc:spChg chg="add mod">
          <ac:chgData name="山口 稜" userId="507df497-dcef-48cc-bc9d-5377eaa87e1a" providerId="ADAL" clId="{6758A2D2-DA0D-4B33-AC26-4AD8E30C93C2}" dt="2024-02-27T04:28:28.566" v="2282" actId="164"/>
          <ac:spMkLst>
            <pc:docMk/>
            <pc:sldMk cId="2567687459" sldId="274"/>
            <ac:spMk id="1176" creationId="{CD38613D-6802-BF32-48F3-6AA8B9FC4E25}"/>
          </ac:spMkLst>
        </pc:spChg>
        <pc:spChg chg="mod">
          <ac:chgData name="山口 稜" userId="507df497-dcef-48cc-bc9d-5377eaa87e1a" providerId="ADAL" clId="{6758A2D2-DA0D-4B33-AC26-4AD8E30C93C2}" dt="2024-02-27T12:54:41.605" v="4508" actId="20577"/>
          <ac:spMkLst>
            <pc:docMk/>
            <pc:sldMk cId="2567687459" sldId="274"/>
            <ac:spMk id="1177" creationId="{E118AD31-2228-2D4A-04B0-4DCD298AE4D6}"/>
          </ac:spMkLst>
        </pc:spChg>
        <pc:spChg chg="add mod">
          <ac:chgData name="山口 稜" userId="507df497-dcef-48cc-bc9d-5377eaa87e1a" providerId="ADAL" clId="{6758A2D2-DA0D-4B33-AC26-4AD8E30C93C2}" dt="2024-02-27T04:28:28.566" v="2282" actId="164"/>
          <ac:spMkLst>
            <pc:docMk/>
            <pc:sldMk cId="2567687459" sldId="274"/>
            <ac:spMk id="1178" creationId="{014E2AC8-848D-6F0D-9376-2733140DBFAB}"/>
          </ac:spMkLst>
        </pc:spChg>
        <pc:spChg chg="mod topLvl">
          <ac:chgData name="山口 稜" userId="507df497-dcef-48cc-bc9d-5377eaa87e1a" providerId="ADAL" clId="{6758A2D2-DA0D-4B33-AC26-4AD8E30C93C2}" dt="2024-02-27T04:27:11.031" v="2253" actId="165"/>
          <ac:spMkLst>
            <pc:docMk/>
            <pc:sldMk cId="2567687459" sldId="274"/>
            <ac:spMk id="1179" creationId="{F89E4B8D-3A66-1015-B6D1-D90D0D99A5F5}"/>
          </ac:spMkLst>
        </pc:spChg>
        <pc:spChg chg="add mod">
          <ac:chgData name="山口 稜" userId="507df497-dcef-48cc-bc9d-5377eaa87e1a" providerId="ADAL" clId="{6758A2D2-DA0D-4B33-AC26-4AD8E30C93C2}" dt="2024-02-27T04:28:28.566" v="2282" actId="164"/>
          <ac:spMkLst>
            <pc:docMk/>
            <pc:sldMk cId="2567687459" sldId="274"/>
            <ac:spMk id="1180" creationId="{753EC5C5-3FA9-A043-E8B8-2D58486228BE}"/>
          </ac:spMkLst>
        </pc:spChg>
        <pc:spChg chg="add mod">
          <ac:chgData name="山口 稜" userId="507df497-dcef-48cc-bc9d-5377eaa87e1a" providerId="ADAL" clId="{6758A2D2-DA0D-4B33-AC26-4AD8E30C93C2}" dt="2024-02-27T14:37:26.473" v="5686" actId="207"/>
          <ac:spMkLst>
            <pc:docMk/>
            <pc:sldMk cId="2567687459" sldId="274"/>
            <ac:spMk id="1181" creationId="{019E1CFC-4255-2538-6AEC-5E94FC64D26B}"/>
          </ac:spMkLst>
        </pc:spChg>
        <pc:spChg chg="add mod">
          <ac:chgData name="山口 稜" userId="507df497-dcef-48cc-bc9d-5377eaa87e1a" providerId="ADAL" clId="{6758A2D2-DA0D-4B33-AC26-4AD8E30C93C2}" dt="2024-02-27T04:28:28.566" v="2282" actId="164"/>
          <ac:spMkLst>
            <pc:docMk/>
            <pc:sldMk cId="2567687459" sldId="274"/>
            <ac:spMk id="1183" creationId="{3229E46E-D656-E391-C94F-210C84068A36}"/>
          </ac:spMkLst>
        </pc:spChg>
        <pc:spChg chg="mod">
          <ac:chgData name="山口 稜" userId="507df497-dcef-48cc-bc9d-5377eaa87e1a" providerId="ADAL" clId="{6758A2D2-DA0D-4B33-AC26-4AD8E30C93C2}" dt="2024-02-27T12:43:41.770" v="4179" actId="1076"/>
          <ac:spMkLst>
            <pc:docMk/>
            <pc:sldMk cId="2567687459" sldId="274"/>
            <ac:spMk id="3099" creationId="{E29E21B6-28E1-3161-17A5-415BC25FF7E3}"/>
          </ac:spMkLst>
        </pc:spChg>
        <pc:spChg chg="add del mod">
          <ac:chgData name="山口 稜" userId="507df497-dcef-48cc-bc9d-5377eaa87e1a" providerId="ADAL" clId="{6758A2D2-DA0D-4B33-AC26-4AD8E30C93C2}" dt="2024-02-22T06:15:54.756" v="1112" actId="478"/>
          <ac:spMkLst>
            <pc:docMk/>
            <pc:sldMk cId="2567687459" sldId="274"/>
            <ac:spMk id="3136" creationId="{B2B15D09-E28D-7D67-333B-634AADD73079}"/>
          </ac:spMkLst>
        </pc:spChg>
        <pc:spChg chg="add del mod">
          <ac:chgData name="山口 稜" userId="507df497-dcef-48cc-bc9d-5377eaa87e1a" providerId="ADAL" clId="{6758A2D2-DA0D-4B33-AC26-4AD8E30C93C2}" dt="2024-02-22T06:15:54.756" v="1112" actId="478"/>
          <ac:spMkLst>
            <pc:docMk/>
            <pc:sldMk cId="2567687459" sldId="274"/>
            <ac:spMk id="3137" creationId="{F8093E59-B6E6-EC99-3046-FBE333F4F768}"/>
          </ac:spMkLst>
        </pc:spChg>
        <pc:spChg chg="add mod">
          <ac:chgData name="山口 稜" userId="507df497-dcef-48cc-bc9d-5377eaa87e1a" providerId="ADAL" clId="{6758A2D2-DA0D-4B33-AC26-4AD8E30C93C2}" dt="2024-02-27T00:36:07.294" v="1766" actId="571"/>
          <ac:spMkLst>
            <pc:docMk/>
            <pc:sldMk cId="2567687459" sldId="274"/>
            <ac:spMk id="3138" creationId="{B432A4B9-289D-DEAA-3C94-14A6E7DB72A4}"/>
          </ac:spMkLst>
        </pc:spChg>
        <pc:spChg chg="add del mod">
          <ac:chgData name="山口 稜" userId="507df497-dcef-48cc-bc9d-5377eaa87e1a" providerId="ADAL" clId="{6758A2D2-DA0D-4B33-AC26-4AD8E30C93C2}" dt="2024-02-22T06:15:54.756" v="1112" actId="478"/>
          <ac:spMkLst>
            <pc:docMk/>
            <pc:sldMk cId="2567687459" sldId="274"/>
            <ac:spMk id="3138" creationId="{C71562EF-1D41-E3A2-2DD4-B8607D7A98C0}"/>
          </ac:spMkLst>
        </pc:spChg>
        <pc:spChg chg="add del mod">
          <ac:chgData name="山口 稜" userId="507df497-dcef-48cc-bc9d-5377eaa87e1a" providerId="ADAL" clId="{6758A2D2-DA0D-4B33-AC26-4AD8E30C93C2}" dt="2024-02-22T06:15:54.756" v="1112" actId="478"/>
          <ac:spMkLst>
            <pc:docMk/>
            <pc:sldMk cId="2567687459" sldId="274"/>
            <ac:spMk id="3140" creationId="{152FC667-F6CC-06E8-086E-9EA86F946A91}"/>
          </ac:spMkLst>
        </pc:spChg>
        <pc:spChg chg="add mod">
          <ac:chgData name="山口 稜" userId="507df497-dcef-48cc-bc9d-5377eaa87e1a" providerId="ADAL" clId="{6758A2D2-DA0D-4B33-AC26-4AD8E30C93C2}" dt="2024-02-27T00:36:07.294" v="1766" actId="571"/>
          <ac:spMkLst>
            <pc:docMk/>
            <pc:sldMk cId="2567687459" sldId="274"/>
            <ac:spMk id="3140" creationId="{FFFE4F7D-28D8-CCA6-F5B6-90B38446E65D}"/>
          </ac:spMkLst>
        </pc:spChg>
        <pc:spChg chg="add mod topLvl">
          <ac:chgData name="山口 稜" userId="507df497-dcef-48cc-bc9d-5377eaa87e1a" providerId="ADAL" clId="{6758A2D2-DA0D-4B33-AC26-4AD8E30C93C2}" dt="2024-02-22T06:13:22.382" v="999" actId="164"/>
          <ac:spMkLst>
            <pc:docMk/>
            <pc:sldMk cId="2567687459" sldId="274"/>
            <ac:spMk id="3141" creationId="{13BB4FD9-4A85-C2B7-20AD-1D64EF01EBA2}"/>
          </ac:spMkLst>
        </pc:spChg>
        <pc:spChg chg="add mod">
          <ac:chgData name="山口 稜" userId="507df497-dcef-48cc-bc9d-5377eaa87e1a" providerId="ADAL" clId="{6758A2D2-DA0D-4B33-AC26-4AD8E30C93C2}" dt="2024-02-27T00:36:07.294" v="1766" actId="571"/>
          <ac:spMkLst>
            <pc:docMk/>
            <pc:sldMk cId="2567687459" sldId="274"/>
            <ac:spMk id="3141" creationId="{44230527-6E81-C8D5-066B-14D2050843E4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3142" creationId="{CCC85D72-89A7-C0BB-3E1A-CC30D07D1B15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3143" creationId="{DF3A1C63-AE3E-6684-CE19-4E284A385A95}"/>
          </ac:spMkLst>
        </pc:spChg>
        <pc:spChg chg="add mod topLvl">
          <ac:chgData name="山口 稜" userId="507df497-dcef-48cc-bc9d-5377eaa87e1a" providerId="ADAL" clId="{6758A2D2-DA0D-4B33-AC26-4AD8E30C93C2}" dt="2024-02-22T06:13:22.382" v="999" actId="164"/>
          <ac:spMkLst>
            <pc:docMk/>
            <pc:sldMk cId="2567687459" sldId="274"/>
            <ac:spMk id="3145" creationId="{36892A2C-C201-A35A-F338-20E40671C1C7}"/>
          </ac:spMkLst>
        </pc:spChg>
        <pc:spChg chg="add mod">
          <ac:chgData name="山口 稜" userId="507df497-dcef-48cc-bc9d-5377eaa87e1a" providerId="ADAL" clId="{6758A2D2-DA0D-4B33-AC26-4AD8E30C93C2}" dt="2024-02-27T00:36:07.294" v="1766" actId="571"/>
          <ac:spMkLst>
            <pc:docMk/>
            <pc:sldMk cId="2567687459" sldId="274"/>
            <ac:spMk id="3145" creationId="{7CC3F52D-84CF-4D1A-4177-585C7196B59B}"/>
          </ac:spMkLst>
        </pc:spChg>
        <pc:spChg chg="add mod">
          <ac:chgData name="山口 稜" userId="507df497-dcef-48cc-bc9d-5377eaa87e1a" providerId="ADAL" clId="{6758A2D2-DA0D-4B33-AC26-4AD8E30C93C2}" dt="2024-02-27T00:36:07.294" v="1766" actId="571"/>
          <ac:spMkLst>
            <pc:docMk/>
            <pc:sldMk cId="2567687459" sldId="274"/>
            <ac:spMk id="3147" creationId="{7A5553CA-C785-5A66-A2E0-2B490245FA36}"/>
          </ac:spMkLst>
        </pc:spChg>
        <pc:spChg chg="add del mod">
          <ac:chgData name="山口 稜" userId="507df497-dcef-48cc-bc9d-5377eaa87e1a" providerId="ADAL" clId="{6758A2D2-DA0D-4B33-AC26-4AD8E30C93C2}" dt="2024-02-22T06:15:54.756" v="1112" actId="478"/>
          <ac:spMkLst>
            <pc:docMk/>
            <pc:sldMk cId="2567687459" sldId="274"/>
            <ac:spMk id="3147" creationId="{B39DEF30-CD5F-D66A-6FF8-F4A7C28AB31E}"/>
          </ac:spMkLst>
        </pc:spChg>
        <pc:spChg chg="add del mod">
          <ac:chgData name="山口 稜" userId="507df497-dcef-48cc-bc9d-5377eaa87e1a" providerId="ADAL" clId="{6758A2D2-DA0D-4B33-AC26-4AD8E30C93C2}" dt="2024-02-22T06:15:54.756" v="1112" actId="478"/>
          <ac:spMkLst>
            <pc:docMk/>
            <pc:sldMk cId="2567687459" sldId="274"/>
            <ac:spMk id="3150" creationId="{7FF57C5B-637D-DF12-DB81-2360F7AE8646}"/>
          </ac:spMkLst>
        </pc:spChg>
        <pc:spChg chg="add mod">
          <ac:chgData name="山口 稜" userId="507df497-dcef-48cc-bc9d-5377eaa87e1a" providerId="ADAL" clId="{6758A2D2-DA0D-4B33-AC26-4AD8E30C93C2}" dt="2024-02-27T00:36:07.294" v="1766" actId="571"/>
          <ac:spMkLst>
            <pc:docMk/>
            <pc:sldMk cId="2567687459" sldId="274"/>
            <ac:spMk id="3151" creationId="{4BF59D65-5B1D-96A3-8B91-F6EB132C6923}"/>
          </ac:spMkLst>
        </pc:spChg>
        <pc:spChg chg="add del mod">
          <ac:chgData name="山口 稜" userId="507df497-dcef-48cc-bc9d-5377eaa87e1a" providerId="ADAL" clId="{6758A2D2-DA0D-4B33-AC26-4AD8E30C93C2}" dt="2024-02-22T06:18:29.299" v="1116" actId="478"/>
          <ac:spMkLst>
            <pc:docMk/>
            <pc:sldMk cId="2567687459" sldId="274"/>
            <ac:spMk id="3152" creationId="{0A24962B-AA08-00C5-0E9A-A17D6495D32B}"/>
          </ac:spMkLst>
        </pc:spChg>
        <pc:spChg chg="add mod">
          <ac:chgData name="山口 稜" userId="507df497-dcef-48cc-bc9d-5377eaa87e1a" providerId="ADAL" clId="{6758A2D2-DA0D-4B33-AC26-4AD8E30C93C2}" dt="2024-02-27T00:36:07.294" v="1766" actId="571"/>
          <ac:spMkLst>
            <pc:docMk/>
            <pc:sldMk cId="2567687459" sldId="274"/>
            <ac:spMk id="3152" creationId="{6C4A80B1-174D-626E-A156-E24757B0EA96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3153" creationId="{7CFB458B-F7E6-D28D-EE98-C28C7BBDD026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3154" creationId="{58B8504B-1F62-3BC1-7E89-EC2AEF1E94D2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3155" creationId="{C6560BC0-F4EB-DCC2-0519-2B05683D6812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3156" creationId="{BAA38D10-95C9-A3BB-6EFF-47C952535392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3157" creationId="{725572D7-1CC1-68C9-37C9-63CCB248CFF4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3158" creationId="{66B15C1E-B086-1DC6-BD72-BB85F0B134D8}"/>
          </ac:spMkLst>
        </pc:spChg>
        <pc:spChg chg="add mod">
          <ac:chgData name="山口 稜" userId="507df497-dcef-48cc-bc9d-5377eaa87e1a" providerId="ADAL" clId="{6758A2D2-DA0D-4B33-AC26-4AD8E30C93C2}" dt="2024-02-27T13:27:31.296" v="5318" actId="1076"/>
          <ac:spMkLst>
            <pc:docMk/>
            <pc:sldMk cId="2567687459" sldId="274"/>
            <ac:spMk id="3159" creationId="{27FF6D64-CC94-11A1-8C9A-63CAC2AE4F2E}"/>
          </ac:spMkLst>
        </pc:spChg>
        <pc:spChg chg="add mod">
          <ac:chgData name="山口 稜" userId="507df497-dcef-48cc-bc9d-5377eaa87e1a" providerId="ADAL" clId="{6758A2D2-DA0D-4B33-AC26-4AD8E30C93C2}" dt="2024-02-27T13:27:31.296" v="5318" actId="1076"/>
          <ac:spMkLst>
            <pc:docMk/>
            <pc:sldMk cId="2567687459" sldId="274"/>
            <ac:spMk id="3165" creationId="{AC714943-BF5B-54CC-07A7-876A1579508D}"/>
          </ac:spMkLst>
        </pc:spChg>
        <pc:spChg chg="add mod">
          <ac:chgData name="山口 稜" userId="507df497-dcef-48cc-bc9d-5377eaa87e1a" providerId="ADAL" clId="{6758A2D2-DA0D-4B33-AC26-4AD8E30C93C2}" dt="2024-02-27T13:27:31.296" v="5318" actId="1076"/>
          <ac:spMkLst>
            <pc:docMk/>
            <pc:sldMk cId="2567687459" sldId="274"/>
            <ac:spMk id="3166" creationId="{2C2B6EC4-7E3D-EB16-2C77-90A194DC52D6}"/>
          </ac:spMkLst>
        </pc:spChg>
        <pc:spChg chg="add mod">
          <ac:chgData name="山口 稜" userId="507df497-dcef-48cc-bc9d-5377eaa87e1a" providerId="ADAL" clId="{6758A2D2-DA0D-4B33-AC26-4AD8E30C93C2}" dt="2024-02-27T13:27:31.296" v="5318" actId="1076"/>
          <ac:spMkLst>
            <pc:docMk/>
            <pc:sldMk cId="2567687459" sldId="274"/>
            <ac:spMk id="3167" creationId="{2D24BB1D-C330-CB90-C800-B84DB8E38AB7}"/>
          </ac:spMkLst>
        </pc:spChg>
        <pc:spChg chg="add mod">
          <ac:chgData name="山口 稜" userId="507df497-dcef-48cc-bc9d-5377eaa87e1a" providerId="ADAL" clId="{6758A2D2-DA0D-4B33-AC26-4AD8E30C93C2}" dt="2024-02-27T14:37:26.473" v="5686" actId="207"/>
          <ac:spMkLst>
            <pc:docMk/>
            <pc:sldMk cId="2567687459" sldId="274"/>
            <ac:spMk id="3168" creationId="{F81C07D0-2DE2-DB16-FDA7-27226C4D4122}"/>
          </ac:spMkLst>
        </pc:spChg>
        <pc:spChg chg="add mod">
          <ac:chgData name="山口 稜" userId="507df497-dcef-48cc-bc9d-5377eaa87e1a" providerId="ADAL" clId="{6758A2D2-DA0D-4B33-AC26-4AD8E30C93C2}" dt="2024-02-27T04:28:28.566" v="2282" actId="164"/>
          <ac:spMkLst>
            <pc:docMk/>
            <pc:sldMk cId="2567687459" sldId="274"/>
            <ac:spMk id="3171" creationId="{01EE0A16-8541-83DA-045E-42635D00EC8C}"/>
          </ac:spMkLst>
        </pc:spChg>
        <pc:spChg chg="mod">
          <ac:chgData name="山口 稜" userId="507df497-dcef-48cc-bc9d-5377eaa87e1a" providerId="ADAL" clId="{6758A2D2-DA0D-4B33-AC26-4AD8E30C93C2}" dt="2024-02-27T00:44:52.095" v="2036" actId="1076"/>
          <ac:spMkLst>
            <pc:docMk/>
            <pc:sldMk cId="2567687459" sldId="274"/>
            <ac:spMk id="3178" creationId="{0B4DFE08-6F81-DF0D-3587-3D8B3C706B9D}"/>
          </ac:spMkLst>
        </pc:spChg>
        <pc:spChg chg="add del ord">
          <ac:chgData name="山口 稜" userId="507df497-dcef-48cc-bc9d-5377eaa87e1a" providerId="ADAL" clId="{6758A2D2-DA0D-4B33-AC26-4AD8E30C93C2}" dt="2024-02-27T00:43:14.995" v="1998" actId="21"/>
          <ac:spMkLst>
            <pc:docMk/>
            <pc:sldMk cId="2567687459" sldId="274"/>
            <ac:spMk id="3180" creationId="{EAEA4616-C100-E265-2B4F-35ABC7493A75}"/>
          </ac:spMkLst>
        </pc:spChg>
        <pc:spChg chg="add mod">
          <ac:chgData name="山口 稜" userId="507df497-dcef-48cc-bc9d-5377eaa87e1a" providerId="ADAL" clId="{6758A2D2-DA0D-4B33-AC26-4AD8E30C93C2}" dt="2024-02-27T04:28:30.870" v="2283" actId="164"/>
          <ac:spMkLst>
            <pc:docMk/>
            <pc:sldMk cId="2567687459" sldId="274"/>
            <ac:spMk id="3181" creationId="{EAEA4616-C100-E265-2B4F-35ABC7493A75}"/>
          </ac:spMkLst>
        </pc:spChg>
        <pc:spChg chg="add mod">
          <ac:chgData name="山口 稜" userId="507df497-dcef-48cc-bc9d-5377eaa87e1a" providerId="ADAL" clId="{6758A2D2-DA0D-4B33-AC26-4AD8E30C93C2}" dt="2024-02-27T04:28:30.870" v="2283" actId="164"/>
          <ac:spMkLst>
            <pc:docMk/>
            <pc:sldMk cId="2567687459" sldId="274"/>
            <ac:spMk id="3183" creationId="{752727ED-329D-C248-D647-E982D546E303}"/>
          </ac:spMkLst>
        </pc:spChg>
        <pc:spChg chg="add del mod ord">
          <ac:chgData name="山口 稜" userId="507df497-dcef-48cc-bc9d-5377eaa87e1a" providerId="ADAL" clId="{6758A2D2-DA0D-4B33-AC26-4AD8E30C93C2}" dt="2024-02-27T04:27:26.111" v="2257" actId="478"/>
          <ac:spMkLst>
            <pc:docMk/>
            <pc:sldMk cId="2567687459" sldId="274"/>
            <ac:spMk id="3185" creationId="{1ECCDB34-7971-C711-A9BD-6D045741DAAD}"/>
          </ac:spMkLst>
        </pc:spChg>
        <pc:spChg chg="add mod">
          <ac:chgData name="山口 稜" userId="507df497-dcef-48cc-bc9d-5377eaa87e1a" providerId="ADAL" clId="{6758A2D2-DA0D-4B33-AC26-4AD8E30C93C2}" dt="2024-02-27T04:28:01.009" v="2278" actId="164"/>
          <ac:spMkLst>
            <pc:docMk/>
            <pc:sldMk cId="2567687459" sldId="274"/>
            <ac:spMk id="3186" creationId="{E02327DE-EEF7-7706-691F-FBF1920FE2EB}"/>
          </ac:spMkLst>
        </pc:spChg>
        <pc:spChg chg="add mod">
          <ac:chgData name="山口 稜" userId="507df497-dcef-48cc-bc9d-5377eaa87e1a" providerId="ADAL" clId="{6758A2D2-DA0D-4B33-AC26-4AD8E30C93C2}" dt="2024-02-27T04:28:01.009" v="2278" actId="164"/>
          <ac:spMkLst>
            <pc:docMk/>
            <pc:sldMk cId="2567687459" sldId="274"/>
            <ac:spMk id="3187" creationId="{F485B698-2C0C-869A-F49E-8902566D63CF}"/>
          </ac:spMkLst>
        </pc:spChg>
        <pc:spChg chg="add mod">
          <ac:chgData name="山口 稜" userId="507df497-dcef-48cc-bc9d-5377eaa87e1a" providerId="ADAL" clId="{6758A2D2-DA0D-4B33-AC26-4AD8E30C93C2}" dt="2024-02-27T12:50:03.644" v="4429"/>
          <ac:spMkLst>
            <pc:docMk/>
            <pc:sldMk cId="2567687459" sldId="274"/>
            <ac:spMk id="3193" creationId="{2F620FDF-CB18-CF65-5BE7-0864DF6368C4}"/>
          </ac:spMkLst>
        </pc:spChg>
        <pc:spChg chg="mod">
          <ac:chgData name="山口 稜" userId="507df497-dcef-48cc-bc9d-5377eaa87e1a" providerId="ADAL" clId="{6758A2D2-DA0D-4B33-AC26-4AD8E30C93C2}" dt="2024-02-27T04:30:59.885" v="2427" actId="1076"/>
          <ac:spMkLst>
            <pc:docMk/>
            <pc:sldMk cId="2567687459" sldId="274"/>
            <ac:spMk id="3195" creationId="{FA538F4C-3642-5533-2188-55F74BB6890C}"/>
          </ac:spMkLst>
        </pc:spChg>
        <pc:spChg chg="mod">
          <ac:chgData name="山口 稜" userId="507df497-dcef-48cc-bc9d-5377eaa87e1a" providerId="ADAL" clId="{6758A2D2-DA0D-4B33-AC26-4AD8E30C93C2}" dt="2024-02-27T04:30:59.885" v="2427" actId="1076"/>
          <ac:spMkLst>
            <pc:docMk/>
            <pc:sldMk cId="2567687459" sldId="274"/>
            <ac:spMk id="3197" creationId="{DCD8FC6F-FD21-BB79-EECD-55689CD356A2}"/>
          </ac:spMkLst>
        </pc:spChg>
        <pc:spChg chg="add mod">
          <ac:chgData name="山口 稜" userId="507df497-dcef-48cc-bc9d-5377eaa87e1a" providerId="ADAL" clId="{6758A2D2-DA0D-4B33-AC26-4AD8E30C93C2}" dt="2024-02-27T12:50:06.125" v="4430"/>
          <ac:spMkLst>
            <pc:docMk/>
            <pc:sldMk cId="2567687459" sldId="274"/>
            <ac:spMk id="3198" creationId="{AF583481-7FB8-A157-B528-E6AEF5AF06A8}"/>
          </ac:spMkLst>
        </pc:spChg>
        <pc:spChg chg="add mod">
          <ac:chgData name="山口 稜" userId="507df497-dcef-48cc-bc9d-5377eaa87e1a" providerId="ADAL" clId="{6758A2D2-DA0D-4B33-AC26-4AD8E30C93C2}" dt="2024-02-27T12:53:03.686" v="4432"/>
          <ac:spMkLst>
            <pc:docMk/>
            <pc:sldMk cId="2567687459" sldId="274"/>
            <ac:spMk id="3199" creationId="{390A5F4D-436C-0BDD-06C2-12719EEEA2C0}"/>
          </ac:spMkLst>
        </pc:spChg>
        <pc:spChg chg="add mod">
          <ac:chgData name="山口 稜" userId="507df497-dcef-48cc-bc9d-5377eaa87e1a" providerId="ADAL" clId="{6758A2D2-DA0D-4B33-AC26-4AD8E30C93C2}" dt="2024-02-27T13:27:39.169" v="5320" actId="1076"/>
          <ac:spMkLst>
            <pc:docMk/>
            <pc:sldMk cId="2567687459" sldId="274"/>
            <ac:spMk id="3200" creationId="{267AA17D-A16A-8805-E509-F477F5C69E4B}"/>
          </ac:spMkLst>
        </pc:spChg>
        <pc:spChg chg="add mod">
          <ac:chgData name="山口 稜" userId="507df497-dcef-48cc-bc9d-5377eaa87e1a" providerId="ADAL" clId="{6758A2D2-DA0D-4B33-AC26-4AD8E30C93C2}" dt="2024-02-27T14:34:00.460" v="5606" actId="14100"/>
          <ac:spMkLst>
            <pc:docMk/>
            <pc:sldMk cId="2567687459" sldId="274"/>
            <ac:spMk id="3201" creationId="{860E6923-1E69-AC6C-D336-48228F0423F7}"/>
          </ac:spMkLst>
        </pc:spChg>
        <pc:spChg chg="add mod">
          <ac:chgData name="山口 稜" userId="507df497-dcef-48cc-bc9d-5377eaa87e1a" providerId="ADAL" clId="{6758A2D2-DA0D-4B33-AC26-4AD8E30C93C2}" dt="2024-02-27T13:27:39.169" v="5320" actId="1076"/>
          <ac:spMkLst>
            <pc:docMk/>
            <pc:sldMk cId="2567687459" sldId="274"/>
            <ac:spMk id="3202" creationId="{FD9FB34A-17FD-DD98-AF7F-3E78D2FD2C3A}"/>
          </ac:spMkLst>
        </pc:spChg>
        <pc:spChg chg="add mod">
          <ac:chgData name="山口 稜" userId="507df497-dcef-48cc-bc9d-5377eaa87e1a" providerId="ADAL" clId="{6758A2D2-DA0D-4B33-AC26-4AD8E30C93C2}" dt="2024-02-27T14:36:08.621" v="5611"/>
          <ac:spMkLst>
            <pc:docMk/>
            <pc:sldMk cId="2567687459" sldId="274"/>
            <ac:spMk id="3204" creationId="{66BD7204-B6E3-513F-500A-E31E7AADE963}"/>
          </ac:spMkLst>
        </pc:spChg>
        <pc:spChg chg="add mod">
          <ac:chgData name="山口 稜" userId="507df497-dcef-48cc-bc9d-5377eaa87e1a" providerId="ADAL" clId="{6758A2D2-DA0D-4B33-AC26-4AD8E30C93C2}" dt="2024-02-27T14:37:54.010" v="5688"/>
          <ac:spMkLst>
            <pc:docMk/>
            <pc:sldMk cId="2567687459" sldId="274"/>
            <ac:spMk id="3206" creationId="{85208BE6-774E-BAAC-FB45-BA64C1ED8564}"/>
          </ac:spMkLst>
        </pc:spChg>
        <pc:spChg chg="add mod">
          <ac:chgData name="山口 稜" userId="507df497-dcef-48cc-bc9d-5377eaa87e1a" providerId="ADAL" clId="{6758A2D2-DA0D-4B33-AC26-4AD8E30C93C2}" dt="2024-02-27T14:37:58.454" v="5690"/>
          <ac:spMkLst>
            <pc:docMk/>
            <pc:sldMk cId="2567687459" sldId="274"/>
            <ac:spMk id="3207" creationId="{C0B097D3-41C2-FF86-4596-2912DB4AADFF}"/>
          </ac:spMkLst>
        </pc:spChg>
        <pc:spChg chg="mod">
          <ac:chgData name="山口 稜" userId="507df497-dcef-48cc-bc9d-5377eaa87e1a" providerId="ADAL" clId="{6758A2D2-DA0D-4B33-AC26-4AD8E30C93C2}" dt="2024-02-27T04:30:59.885" v="2427" actId="1076"/>
          <ac:spMkLst>
            <pc:docMk/>
            <pc:sldMk cId="2567687459" sldId="274"/>
            <ac:spMk id="3208" creationId="{79C44662-BA60-815C-C015-1746EF9E0427}"/>
          </ac:spMkLst>
        </pc:spChg>
        <pc:spChg chg="mod">
          <ac:chgData name="山口 稜" userId="507df497-dcef-48cc-bc9d-5377eaa87e1a" providerId="ADAL" clId="{6758A2D2-DA0D-4B33-AC26-4AD8E30C93C2}" dt="2024-02-27T04:30:59.885" v="2427" actId="1076"/>
          <ac:spMkLst>
            <pc:docMk/>
            <pc:sldMk cId="2567687459" sldId="274"/>
            <ac:spMk id="3213" creationId="{B4DDBE7C-FAA3-382E-953E-57C35FAFB171}"/>
          </ac:spMkLst>
        </pc:spChg>
        <pc:spChg chg="add del ord">
          <ac:chgData name="山口 稜" userId="507df497-dcef-48cc-bc9d-5377eaa87e1a" providerId="ADAL" clId="{6758A2D2-DA0D-4B33-AC26-4AD8E30C93C2}" dt="2024-02-27T14:38:25.063" v="5702" actId="21"/>
          <ac:spMkLst>
            <pc:docMk/>
            <pc:sldMk cId="2567687459" sldId="274"/>
            <ac:spMk id="3214" creationId="{0BEBCA64-7F1D-62A0-8095-AD862414B73A}"/>
          </ac:spMkLst>
        </pc:spChg>
        <pc:spChg chg="add mod">
          <ac:chgData name="山口 稜" userId="507df497-dcef-48cc-bc9d-5377eaa87e1a" providerId="ADAL" clId="{6758A2D2-DA0D-4B33-AC26-4AD8E30C93C2}" dt="2024-02-27T14:39:05.318" v="5713" actId="571"/>
          <ac:spMkLst>
            <pc:docMk/>
            <pc:sldMk cId="2567687459" sldId="274"/>
            <ac:spMk id="3215" creationId="{0BEBCA64-7F1D-62A0-8095-AD862414B73A}"/>
          </ac:spMkLst>
        </pc:spChg>
        <pc:spChg chg="add mod">
          <ac:chgData name="山口 稜" userId="507df497-dcef-48cc-bc9d-5377eaa87e1a" providerId="ADAL" clId="{6758A2D2-DA0D-4B33-AC26-4AD8E30C93C2}" dt="2024-02-27T14:38:47.872" v="5707"/>
          <ac:spMkLst>
            <pc:docMk/>
            <pc:sldMk cId="2567687459" sldId="274"/>
            <ac:spMk id="3220" creationId="{60BBBF6C-4A34-14F5-7BF8-2B3045B6883C}"/>
          </ac:spMkLst>
        </pc:spChg>
        <pc:spChg chg="add del mod">
          <ac:chgData name="山口 稜" userId="507df497-dcef-48cc-bc9d-5377eaa87e1a" providerId="ADAL" clId="{6758A2D2-DA0D-4B33-AC26-4AD8E30C93C2}" dt="2024-02-27T14:39:06.376" v="5714" actId="21"/>
          <ac:spMkLst>
            <pc:docMk/>
            <pc:sldMk cId="2567687459" sldId="274"/>
            <ac:spMk id="3222" creationId="{49AA95A5-9555-3EB2-1BAE-9D606F9ADFBC}"/>
          </ac:spMkLst>
        </pc:spChg>
        <pc:spChg chg="add mod ord">
          <ac:chgData name="山口 稜" userId="507df497-dcef-48cc-bc9d-5377eaa87e1a" providerId="ADAL" clId="{6758A2D2-DA0D-4B33-AC26-4AD8E30C93C2}" dt="2024-02-27T14:39:07.726" v="5717" actId="171"/>
          <ac:spMkLst>
            <pc:docMk/>
            <pc:sldMk cId="2567687459" sldId="274"/>
            <ac:spMk id="3223" creationId="{49AA95A5-9555-3EB2-1BAE-9D606F9ADFBC}"/>
          </ac:spMkLst>
        </pc:spChg>
        <pc:spChg chg="mod">
          <ac:chgData name="山口 稜" userId="507df497-dcef-48cc-bc9d-5377eaa87e1a" providerId="ADAL" clId="{6758A2D2-DA0D-4B33-AC26-4AD8E30C93C2}" dt="2024-02-27T04:27:16.879" v="2254" actId="1076"/>
          <ac:spMkLst>
            <pc:docMk/>
            <pc:sldMk cId="2567687459" sldId="274"/>
            <ac:spMk id="3255" creationId="{715F611D-5C02-4ECB-58BB-7475C25967B7}"/>
          </ac:spMkLst>
        </pc:spChg>
        <pc:spChg chg="mod">
          <ac:chgData name="山口 稜" userId="507df497-dcef-48cc-bc9d-5377eaa87e1a" providerId="ADAL" clId="{6758A2D2-DA0D-4B33-AC26-4AD8E30C93C2}" dt="2024-02-27T04:27:16.879" v="2254" actId="1076"/>
          <ac:spMkLst>
            <pc:docMk/>
            <pc:sldMk cId="2567687459" sldId="274"/>
            <ac:spMk id="3256" creationId="{41B31328-B9C2-8BF3-66FB-432EC36F4960}"/>
          </ac:spMkLst>
        </pc:spChg>
        <pc:grpChg chg="add mod">
          <ac:chgData name="山口 稜" userId="507df497-dcef-48cc-bc9d-5377eaa87e1a" providerId="ADAL" clId="{6758A2D2-DA0D-4B33-AC26-4AD8E30C93C2}" dt="2024-02-27T12:43:41.770" v="4179" actId="1076"/>
          <ac:grpSpMkLst>
            <pc:docMk/>
            <pc:sldMk cId="2567687459" sldId="274"/>
            <ac:grpSpMk id="6" creationId="{044522D3-3F4A-BEF8-A0F0-C31BF13E72CA}"/>
          </ac:grpSpMkLst>
        </pc:grpChg>
        <pc:grpChg chg="add del mod">
          <ac:chgData name="山口 稜" userId="507df497-dcef-48cc-bc9d-5377eaa87e1a" providerId="ADAL" clId="{6758A2D2-DA0D-4B33-AC26-4AD8E30C93C2}" dt="2024-02-22T06:08:38.604" v="916" actId="21"/>
          <ac:grpSpMkLst>
            <pc:docMk/>
            <pc:sldMk cId="2567687459" sldId="274"/>
            <ac:grpSpMk id="13" creationId="{A0685F51-CE8D-BF90-77E6-1E15A2D1FE94}"/>
          </ac:grpSpMkLst>
        </pc:grpChg>
        <pc:grpChg chg="add del mod">
          <ac:chgData name="山口 稜" userId="507df497-dcef-48cc-bc9d-5377eaa87e1a" providerId="ADAL" clId="{6758A2D2-DA0D-4B33-AC26-4AD8E30C93C2}" dt="2024-02-22T06:15:54.756" v="1112" actId="478"/>
          <ac:grpSpMkLst>
            <pc:docMk/>
            <pc:sldMk cId="2567687459" sldId="274"/>
            <ac:grpSpMk id="15" creationId="{A0685F51-CE8D-BF90-77E6-1E15A2D1FE94}"/>
          </ac:grpSpMkLst>
        </pc:grpChg>
        <pc:grpChg chg="add del mod">
          <ac:chgData name="山口 稜" userId="507df497-dcef-48cc-bc9d-5377eaa87e1a" providerId="ADAL" clId="{6758A2D2-DA0D-4B33-AC26-4AD8E30C93C2}" dt="2024-02-27T12:53:54.790" v="4451" actId="21"/>
          <ac:grpSpMkLst>
            <pc:docMk/>
            <pc:sldMk cId="2567687459" sldId="274"/>
            <ac:grpSpMk id="38" creationId="{1AB3C4A8-AA6C-5339-9189-D300154C73EF}"/>
          </ac:grpSpMkLst>
        </pc:grpChg>
        <pc:grpChg chg="add del mod">
          <ac:chgData name="山口 稜" userId="507df497-dcef-48cc-bc9d-5377eaa87e1a" providerId="ADAL" clId="{6758A2D2-DA0D-4B33-AC26-4AD8E30C93C2}" dt="2024-02-27T13:27:49.680" v="5324" actId="165"/>
          <ac:grpSpMkLst>
            <pc:docMk/>
            <pc:sldMk cId="2567687459" sldId="274"/>
            <ac:grpSpMk id="52" creationId="{DDA390F1-CA2C-1469-FA30-3980B52407A8}"/>
          </ac:grpSpMkLst>
        </pc:grpChg>
        <pc:grpChg chg="add del mod">
          <ac:chgData name="山口 稜" userId="507df497-dcef-48cc-bc9d-5377eaa87e1a" providerId="ADAL" clId="{6758A2D2-DA0D-4B33-AC26-4AD8E30C93C2}" dt="2024-02-22T06:13:07.863" v="993" actId="165"/>
          <ac:grpSpMkLst>
            <pc:docMk/>
            <pc:sldMk cId="2567687459" sldId="274"/>
            <ac:grpSpMk id="1127" creationId="{559BD09A-3789-DC8F-96BC-D9DEF3A45DA6}"/>
          </ac:grpSpMkLst>
        </pc:grpChg>
        <pc:grpChg chg="add del mod">
          <ac:chgData name="山口 稜" userId="507df497-dcef-48cc-bc9d-5377eaa87e1a" providerId="ADAL" clId="{6758A2D2-DA0D-4B33-AC26-4AD8E30C93C2}" dt="2024-02-22T06:15:54.756" v="1112" actId="478"/>
          <ac:grpSpMkLst>
            <pc:docMk/>
            <pc:sldMk cId="2567687459" sldId="274"/>
            <ac:grpSpMk id="1128" creationId="{BC4580DB-AD48-563E-E21B-E5FA24771C05}"/>
          </ac:grpSpMkLst>
        </pc:grpChg>
        <pc:grpChg chg="add del mod">
          <ac:chgData name="山口 稜" userId="507df497-dcef-48cc-bc9d-5377eaa87e1a" providerId="ADAL" clId="{6758A2D2-DA0D-4B33-AC26-4AD8E30C93C2}" dt="2024-02-27T00:41:26.519" v="1912" actId="478"/>
          <ac:grpSpMkLst>
            <pc:docMk/>
            <pc:sldMk cId="2567687459" sldId="274"/>
            <ac:grpSpMk id="1156" creationId="{A24008B1-AAB3-4481-C80D-C34EED150995}"/>
          </ac:grpSpMkLst>
        </pc:grpChg>
        <pc:grpChg chg="del">
          <ac:chgData name="山口 稜" userId="507df497-dcef-48cc-bc9d-5377eaa87e1a" providerId="ADAL" clId="{6758A2D2-DA0D-4B33-AC26-4AD8E30C93C2}" dt="2024-02-27T04:27:11.031" v="2253" actId="165"/>
          <ac:grpSpMkLst>
            <pc:docMk/>
            <pc:sldMk cId="2567687459" sldId="274"/>
            <ac:grpSpMk id="3125" creationId="{A9F0A460-DAB8-CB00-C9F3-E0953D1E665E}"/>
          </ac:grpSpMkLst>
        </pc:grpChg>
        <pc:grpChg chg="mod">
          <ac:chgData name="山口 稜" userId="507df497-dcef-48cc-bc9d-5377eaa87e1a" providerId="ADAL" clId="{6758A2D2-DA0D-4B33-AC26-4AD8E30C93C2}" dt="2024-02-27T12:43:41.770" v="4179" actId="1076"/>
          <ac:grpSpMkLst>
            <pc:docMk/>
            <pc:sldMk cId="2567687459" sldId="274"/>
            <ac:grpSpMk id="3146" creationId="{9DED3D3E-F72C-B69F-8066-2B88977A9298}"/>
          </ac:grpSpMkLst>
        </pc:grpChg>
        <pc:grpChg chg="add del mod">
          <ac:chgData name="山口 稜" userId="507df497-dcef-48cc-bc9d-5377eaa87e1a" providerId="ADAL" clId="{6758A2D2-DA0D-4B33-AC26-4AD8E30C93C2}" dt="2024-02-27T12:49:42.591" v="4426" actId="478"/>
          <ac:grpSpMkLst>
            <pc:docMk/>
            <pc:sldMk cId="2567687459" sldId="274"/>
            <ac:grpSpMk id="3188" creationId="{6FEDBBF3-9443-AF0B-A967-6F5AE028BE3A}"/>
          </ac:grpSpMkLst>
        </pc:grpChg>
        <pc:grpChg chg="add mod">
          <ac:chgData name="山口 稜" userId="507df497-dcef-48cc-bc9d-5377eaa87e1a" providerId="ADAL" clId="{6758A2D2-DA0D-4B33-AC26-4AD8E30C93C2}" dt="2024-02-27T14:37:51.992" v="5687"/>
          <ac:grpSpMkLst>
            <pc:docMk/>
            <pc:sldMk cId="2567687459" sldId="274"/>
            <ac:grpSpMk id="3189" creationId="{BD531F81-472C-7BDF-470A-02FE03EC74FB}"/>
          </ac:grpSpMkLst>
        </pc:grpChg>
        <pc:grpChg chg="add mod">
          <ac:chgData name="山口 稜" userId="507df497-dcef-48cc-bc9d-5377eaa87e1a" providerId="ADAL" clId="{6758A2D2-DA0D-4B33-AC26-4AD8E30C93C2}" dt="2024-02-27T04:28:36.236" v="2285" actId="1076"/>
          <ac:grpSpMkLst>
            <pc:docMk/>
            <pc:sldMk cId="2567687459" sldId="274"/>
            <ac:grpSpMk id="3191" creationId="{35CBE62A-4567-D521-A52B-DE9F5F6F0B0B}"/>
          </ac:grpSpMkLst>
        </pc:grpChg>
        <pc:grpChg chg="add del mod">
          <ac:chgData name="山口 稜" userId="507df497-dcef-48cc-bc9d-5377eaa87e1a" providerId="ADAL" clId="{6758A2D2-DA0D-4B33-AC26-4AD8E30C93C2}" dt="2024-02-27T00:33:32.838" v="1615" actId="478"/>
          <ac:grpSpMkLst>
            <pc:docMk/>
            <pc:sldMk cId="2567687459" sldId="274"/>
            <ac:grpSpMk id="3212" creationId="{1120F019-7D4C-4D52-30F1-B3D19A68A0A5}"/>
          </ac:grpSpMkLst>
        </pc:grpChg>
        <pc:grpChg chg="add mod">
          <ac:chgData name="山口 稜" userId="507df497-dcef-48cc-bc9d-5377eaa87e1a" providerId="ADAL" clId="{6758A2D2-DA0D-4B33-AC26-4AD8E30C93C2}" dt="2024-02-27T14:39:05.318" v="5713" actId="571"/>
          <ac:grpSpMkLst>
            <pc:docMk/>
            <pc:sldMk cId="2567687459" sldId="274"/>
            <ac:grpSpMk id="3219" creationId="{5385A6DD-7D0B-43CA-76F8-166BA4AC5D4A}"/>
          </ac:grpSpMkLst>
        </pc:grpChg>
        <pc:grpChg chg="mod">
          <ac:chgData name="山口 稜" userId="507df497-dcef-48cc-bc9d-5377eaa87e1a" providerId="ADAL" clId="{6758A2D2-DA0D-4B33-AC26-4AD8E30C93C2}" dt="2024-02-27T04:27:16.879" v="2254" actId="1076"/>
          <ac:grpSpMkLst>
            <pc:docMk/>
            <pc:sldMk cId="2567687459" sldId="274"/>
            <ac:grpSpMk id="3262" creationId="{AFB8939D-B3F4-7FA5-C341-687AB7ED6669}"/>
          </ac:grpSpMkLst>
        </pc:grpChg>
        <pc:picChg chg="add mod">
          <ac:chgData name="山口 稜" userId="507df497-dcef-48cc-bc9d-5377eaa87e1a" providerId="ADAL" clId="{6758A2D2-DA0D-4B33-AC26-4AD8E30C93C2}" dt="2024-02-27T12:43:41.770" v="4179" actId="1076"/>
          <ac:picMkLst>
            <pc:docMk/>
            <pc:sldMk cId="2567687459" sldId="274"/>
            <ac:picMk id="5" creationId="{3B0D75D0-4C19-E7E5-B8CD-3F65BF44468E}"/>
          </ac:picMkLst>
        </pc:picChg>
        <pc:picChg chg="add mod">
          <ac:chgData name="山口 稜" userId="507df497-dcef-48cc-bc9d-5377eaa87e1a" providerId="ADAL" clId="{6758A2D2-DA0D-4B33-AC26-4AD8E30C93C2}" dt="2024-02-27T00:36:07.944" v="1767" actId="571"/>
          <ac:picMkLst>
            <pc:docMk/>
            <pc:sldMk cId="2567687459" sldId="274"/>
            <ac:picMk id="20" creationId="{8FFF5D8F-3F98-F183-AC6B-17C0130FA386}"/>
          </ac:picMkLst>
        </pc:picChg>
        <pc:picChg chg="add mod">
          <ac:chgData name="山口 稜" userId="507df497-dcef-48cc-bc9d-5377eaa87e1a" providerId="ADAL" clId="{6758A2D2-DA0D-4B33-AC26-4AD8E30C93C2}" dt="2024-02-27T00:36:07.944" v="1767" actId="571"/>
          <ac:picMkLst>
            <pc:docMk/>
            <pc:sldMk cId="2567687459" sldId="274"/>
            <ac:picMk id="28" creationId="{98707FAE-3FA7-C027-F8A3-92D67E993F00}"/>
          </ac:picMkLst>
        </pc:picChg>
        <pc:picChg chg="add mod">
          <ac:chgData name="山口 稜" userId="507df497-dcef-48cc-bc9d-5377eaa87e1a" providerId="ADAL" clId="{6758A2D2-DA0D-4B33-AC26-4AD8E30C93C2}" dt="2024-02-27T00:36:07.944" v="1767" actId="571"/>
          <ac:picMkLst>
            <pc:docMk/>
            <pc:sldMk cId="2567687459" sldId="274"/>
            <ac:picMk id="31" creationId="{839259C2-274A-8EED-CD96-47B32BCFF2C1}"/>
          </ac:picMkLst>
        </pc:picChg>
        <pc:picChg chg="add del mod topLvl">
          <ac:chgData name="山口 稜" userId="507df497-dcef-48cc-bc9d-5377eaa87e1a" providerId="ADAL" clId="{6758A2D2-DA0D-4B33-AC26-4AD8E30C93C2}" dt="2024-02-27T12:53:54.790" v="4451" actId="21"/>
          <ac:picMkLst>
            <pc:docMk/>
            <pc:sldMk cId="2567687459" sldId="274"/>
            <ac:picMk id="33" creationId="{412ECBFF-D590-7D7E-DE12-41CDAE27BECA}"/>
          </ac:picMkLst>
        </pc:picChg>
        <pc:picChg chg="add mod topLvl">
          <ac:chgData name="山口 稜" userId="507df497-dcef-48cc-bc9d-5377eaa87e1a" providerId="ADAL" clId="{6758A2D2-DA0D-4B33-AC26-4AD8E30C93C2}" dt="2024-02-27T13:13:51.282" v="5242" actId="1076"/>
          <ac:picMkLst>
            <pc:docMk/>
            <pc:sldMk cId="2567687459" sldId="274"/>
            <ac:picMk id="36" creationId="{DE83830B-739B-3E85-0DD6-C74D0F3BF2A0}"/>
          </ac:picMkLst>
        </pc:picChg>
        <pc:picChg chg="add mod">
          <ac:chgData name="山口 稜" userId="507df497-dcef-48cc-bc9d-5377eaa87e1a" providerId="ADAL" clId="{6758A2D2-DA0D-4B33-AC26-4AD8E30C93C2}" dt="2024-02-27T14:36:26.535" v="5622" actId="1076"/>
          <ac:picMkLst>
            <pc:docMk/>
            <pc:sldMk cId="2567687459" sldId="274"/>
            <ac:picMk id="39" creationId="{412ECBFF-D590-7D7E-DE12-41CDAE27BECA}"/>
          </ac:picMkLst>
        </pc:picChg>
        <pc:picChg chg="add mod topLvl">
          <ac:chgData name="山口 稜" userId="507df497-dcef-48cc-bc9d-5377eaa87e1a" providerId="ADAL" clId="{6758A2D2-DA0D-4B33-AC26-4AD8E30C93C2}" dt="2024-02-27T13:27:49.680" v="5324" actId="165"/>
          <ac:picMkLst>
            <pc:docMk/>
            <pc:sldMk cId="2567687459" sldId="274"/>
            <ac:picMk id="40" creationId="{776933B4-AEA4-4FFB-4915-A318D464E78C}"/>
          </ac:picMkLst>
        </pc:picChg>
        <pc:picChg chg="mod">
          <ac:chgData name="山口 稜" userId="507df497-dcef-48cc-bc9d-5377eaa87e1a" providerId="ADAL" clId="{6758A2D2-DA0D-4B33-AC26-4AD8E30C93C2}" dt="2024-02-27T00:37:11.182" v="1785" actId="1076"/>
          <ac:picMkLst>
            <pc:docMk/>
            <pc:sldMk cId="2567687459" sldId="274"/>
            <ac:picMk id="41" creationId="{7E803ED5-851C-259F-8201-B284DDA37D46}"/>
          </ac:picMkLst>
        </pc:picChg>
        <pc:picChg chg="add mod topLvl">
          <ac:chgData name="山口 稜" userId="507df497-dcef-48cc-bc9d-5377eaa87e1a" providerId="ADAL" clId="{6758A2D2-DA0D-4B33-AC26-4AD8E30C93C2}" dt="2024-02-27T13:27:49.680" v="5324" actId="165"/>
          <ac:picMkLst>
            <pc:docMk/>
            <pc:sldMk cId="2567687459" sldId="274"/>
            <ac:picMk id="44" creationId="{526F9E4B-8297-F070-D69A-403C61DD1918}"/>
          </ac:picMkLst>
        </pc:picChg>
        <pc:picChg chg="mod">
          <ac:chgData name="山口 稜" userId="507df497-dcef-48cc-bc9d-5377eaa87e1a" providerId="ADAL" clId="{6758A2D2-DA0D-4B33-AC26-4AD8E30C93C2}" dt="2024-02-27T00:37:11.182" v="1785" actId="1076"/>
          <ac:picMkLst>
            <pc:docMk/>
            <pc:sldMk cId="2567687459" sldId="274"/>
            <ac:picMk id="45" creationId="{113E0651-AF59-7EA1-117B-325E26B30E9C}"/>
          </ac:picMkLst>
        </pc:picChg>
        <pc:picChg chg="add mod topLvl">
          <ac:chgData name="山口 稜" userId="507df497-dcef-48cc-bc9d-5377eaa87e1a" providerId="ADAL" clId="{6758A2D2-DA0D-4B33-AC26-4AD8E30C93C2}" dt="2024-02-27T13:27:53.121" v="5325" actId="1076"/>
          <ac:picMkLst>
            <pc:docMk/>
            <pc:sldMk cId="2567687459" sldId="274"/>
            <ac:picMk id="46" creationId="{2CDB5734-2463-43E9-FB35-D451AFB9530B}"/>
          </ac:picMkLst>
        </pc:picChg>
        <pc:picChg chg="mod">
          <ac:chgData name="山口 稜" userId="507df497-dcef-48cc-bc9d-5377eaa87e1a" providerId="ADAL" clId="{6758A2D2-DA0D-4B33-AC26-4AD8E30C93C2}" dt="2024-02-27T00:37:11.182" v="1785" actId="1076"/>
          <ac:picMkLst>
            <pc:docMk/>
            <pc:sldMk cId="2567687459" sldId="274"/>
            <ac:picMk id="47" creationId="{4C4CE1BC-4C10-23C9-88DC-F855C1DDD12B}"/>
          </ac:picMkLst>
        </pc:picChg>
        <pc:picChg chg="add mod topLvl">
          <ac:chgData name="山口 稜" userId="507df497-dcef-48cc-bc9d-5377eaa87e1a" providerId="ADAL" clId="{6758A2D2-DA0D-4B33-AC26-4AD8E30C93C2}" dt="2024-02-27T13:27:53.121" v="5325" actId="1076"/>
          <ac:picMkLst>
            <pc:docMk/>
            <pc:sldMk cId="2567687459" sldId="274"/>
            <ac:picMk id="48" creationId="{BAE2BDA7-7AE8-1799-8DB4-DA969387B909}"/>
          </ac:picMkLst>
        </pc:picChg>
        <pc:picChg chg="mod">
          <ac:chgData name="山口 稜" userId="507df497-dcef-48cc-bc9d-5377eaa87e1a" providerId="ADAL" clId="{6758A2D2-DA0D-4B33-AC26-4AD8E30C93C2}" dt="2024-02-27T00:37:11.182" v="1785" actId="1076"/>
          <ac:picMkLst>
            <pc:docMk/>
            <pc:sldMk cId="2567687459" sldId="274"/>
            <ac:picMk id="49" creationId="{38A2C43D-15A2-E06D-252D-1783655F75ED}"/>
          </ac:picMkLst>
        </pc:picChg>
        <pc:picChg chg="add mod topLvl">
          <ac:chgData name="山口 稜" userId="507df497-dcef-48cc-bc9d-5377eaa87e1a" providerId="ADAL" clId="{6758A2D2-DA0D-4B33-AC26-4AD8E30C93C2}" dt="2024-02-27T13:27:49.680" v="5324" actId="165"/>
          <ac:picMkLst>
            <pc:docMk/>
            <pc:sldMk cId="2567687459" sldId="274"/>
            <ac:picMk id="50" creationId="{45655329-E2E8-FDD7-0CD5-B3A7A4339C4D}"/>
          </ac:picMkLst>
        </pc:picChg>
        <pc:picChg chg="mod">
          <ac:chgData name="山口 稜" userId="507df497-dcef-48cc-bc9d-5377eaa87e1a" providerId="ADAL" clId="{6758A2D2-DA0D-4B33-AC26-4AD8E30C93C2}" dt="2024-02-27T00:37:11.182" v="1785" actId="1076"/>
          <ac:picMkLst>
            <pc:docMk/>
            <pc:sldMk cId="2567687459" sldId="274"/>
            <ac:picMk id="51" creationId="{7DD0A7B8-68B9-382E-C40D-5132FA7F0A25}"/>
          </ac:picMkLst>
        </pc:picChg>
        <pc:picChg chg="mod">
          <ac:chgData name="山口 稜" userId="507df497-dcef-48cc-bc9d-5377eaa87e1a" providerId="ADAL" clId="{6758A2D2-DA0D-4B33-AC26-4AD8E30C93C2}" dt="2024-02-27T00:44:52.095" v="2036" actId="1076"/>
          <ac:picMkLst>
            <pc:docMk/>
            <pc:sldMk cId="2567687459" sldId="274"/>
            <ac:picMk id="62" creationId="{1989879E-0E36-D630-9D36-016B35485901}"/>
          </ac:picMkLst>
        </pc:picChg>
        <pc:picChg chg="add del mod">
          <ac:chgData name="山口 稜" userId="507df497-dcef-48cc-bc9d-5377eaa87e1a" providerId="ADAL" clId="{6758A2D2-DA0D-4B33-AC26-4AD8E30C93C2}" dt="2024-02-27T00:33:30.885" v="1614" actId="21"/>
          <ac:picMkLst>
            <pc:docMk/>
            <pc:sldMk cId="2567687459" sldId="274"/>
            <ac:picMk id="1026" creationId="{3B0D75D0-4C19-E7E5-B8CD-3F65BF44468E}"/>
          </ac:picMkLst>
        </pc:picChg>
        <pc:picChg chg="add mod">
          <ac:chgData name="山口 稜" userId="507df497-dcef-48cc-bc9d-5377eaa87e1a" providerId="ADAL" clId="{6758A2D2-DA0D-4B33-AC26-4AD8E30C93C2}" dt="2024-02-27T00:36:07.294" v="1766" actId="571"/>
          <ac:picMkLst>
            <pc:docMk/>
            <pc:sldMk cId="2567687459" sldId="274"/>
            <ac:picMk id="1121" creationId="{01A10BFA-65C0-AE82-EDEB-75D517B2B227}"/>
          </ac:picMkLst>
        </pc:picChg>
        <pc:picChg chg="add mod">
          <ac:chgData name="山口 稜" userId="507df497-dcef-48cc-bc9d-5377eaa87e1a" providerId="ADAL" clId="{6758A2D2-DA0D-4B33-AC26-4AD8E30C93C2}" dt="2024-02-27T00:36:07.294" v="1766" actId="571"/>
          <ac:picMkLst>
            <pc:docMk/>
            <pc:sldMk cId="2567687459" sldId="274"/>
            <ac:picMk id="1122" creationId="{16F1AB47-6014-40E5-F42E-196ABEB059D8}"/>
          </ac:picMkLst>
        </pc:picChg>
        <pc:picChg chg="add mod">
          <ac:chgData name="山口 稜" userId="507df497-dcef-48cc-bc9d-5377eaa87e1a" providerId="ADAL" clId="{6758A2D2-DA0D-4B33-AC26-4AD8E30C93C2}" dt="2024-02-27T00:36:07.294" v="1766" actId="571"/>
          <ac:picMkLst>
            <pc:docMk/>
            <pc:sldMk cId="2567687459" sldId="274"/>
            <ac:picMk id="1123" creationId="{736F45F2-D94E-B0C3-3D41-EFFF5E5EE2FF}"/>
          </ac:picMkLst>
        </pc:picChg>
        <pc:picChg chg="add mod">
          <ac:chgData name="山口 稜" userId="507df497-dcef-48cc-bc9d-5377eaa87e1a" providerId="ADAL" clId="{6758A2D2-DA0D-4B33-AC26-4AD8E30C93C2}" dt="2024-02-27T00:36:07.294" v="1766" actId="571"/>
          <ac:picMkLst>
            <pc:docMk/>
            <pc:sldMk cId="2567687459" sldId="274"/>
            <ac:picMk id="1124" creationId="{F9EFEF4F-3307-9060-F7BE-1EF3399785BD}"/>
          </ac:picMkLst>
        </pc:picChg>
        <pc:picChg chg="add mod">
          <ac:chgData name="山口 稜" userId="507df497-dcef-48cc-bc9d-5377eaa87e1a" providerId="ADAL" clId="{6758A2D2-DA0D-4B33-AC26-4AD8E30C93C2}" dt="2024-02-27T14:27:07.447" v="5326" actId="1076"/>
          <ac:picMkLst>
            <pc:docMk/>
            <pc:sldMk cId="2567687459" sldId="274"/>
            <ac:picMk id="1129" creationId="{4751C9F0-7E07-5446-E664-FEAED60EF995}"/>
          </ac:picMkLst>
        </pc:picChg>
        <pc:picChg chg="add del mod">
          <ac:chgData name="山口 稜" userId="507df497-dcef-48cc-bc9d-5377eaa87e1a" providerId="ADAL" clId="{6758A2D2-DA0D-4B33-AC26-4AD8E30C93C2}" dt="2024-02-27T00:39:43.937" v="1871" actId="478"/>
          <ac:picMkLst>
            <pc:docMk/>
            <pc:sldMk cId="2567687459" sldId="274"/>
            <ac:picMk id="1137" creationId="{5A35F7D7-F1D3-FDF0-D813-70D44B8CD158}"/>
          </ac:picMkLst>
        </pc:picChg>
        <pc:picChg chg="add del mod">
          <ac:chgData name="山口 稜" userId="507df497-dcef-48cc-bc9d-5377eaa87e1a" providerId="ADAL" clId="{6758A2D2-DA0D-4B33-AC26-4AD8E30C93C2}" dt="2024-02-27T00:37:39.649" v="1795" actId="478"/>
          <ac:picMkLst>
            <pc:docMk/>
            <pc:sldMk cId="2567687459" sldId="274"/>
            <ac:picMk id="1140" creationId="{172E6157-1902-8CFB-D6EF-32B75C00F93A}"/>
          </ac:picMkLst>
        </pc:picChg>
        <pc:picChg chg="add del mod">
          <ac:chgData name="山口 稜" userId="507df497-dcef-48cc-bc9d-5377eaa87e1a" providerId="ADAL" clId="{6758A2D2-DA0D-4B33-AC26-4AD8E30C93C2}" dt="2024-02-27T00:37:37.988" v="1794" actId="478"/>
          <ac:picMkLst>
            <pc:docMk/>
            <pc:sldMk cId="2567687459" sldId="274"/>
            <ac:picMk id="1141" creationId="{00C868E6-6CA8-8614-00BA-C3691090758B}"/>
          </ac:picMkLst>
        </pc:picChg>
        <pc:picChg chg="add del mod">
          <ac:chgData name="山口 稜" userId="507df497-dcef-48cc-bc9d-5377eaa87e1a" providerId="ADAL" clId="{6758A2D2-DA0D-4B33-AC26-4AD8E30C93C2}" dt="2024-02-27T00:37:37.988" v="1794" actId="478"/>
          <ac:picMkLst>
            <pc:docMk/>
            <pc:sldMk cId="2567687459" sldId="274"/>
            <ac:picMk id="1142" creationId="{E79B7D80-9CC5-B88B-FFE6-C8B048D35213}"/>
          </ac:picMkLst>
        </pc:picChg>
        <pc:picChg chg="add del mod">
          <ac:chgData name="山口 稜" userId="507df497-dcef-48cc-bc9d-5377eaa87e1a" providerId="ADAL" clId="{6758A2D2-DA0D-4B33-AC26-4AD8E30C93C2}" dt="2024-02-27T00:37:37.988" v="1794" actId="478"/>
          <ac:picMkLst>
            <pc:docMk/>
            <pc:sldMk cId="2567687459" sldId="274"/>
            <ac:picMk id="1143" creationId="{BDB09BBA-1C7E-55C0-689F-D907015BDF6A}"/>
          </ac:picMkLst>
        </pc:picChg>
        <pc:picChg chg="add del mod modCrop">
          <ac:chgData name="山口 稜" userId="507df497-dcef-48cc-bc9d-5377eaa87e1a" providerId="ADAL" clId="{6758A2D2-DA0D-4B33-AC26-4AD8E30C93C2}" dt="2024-02-27T00:39:39.745" v="1864" actId="21"/>
          <ac:picMkLst>
            <pc:docMk/>
            <pc:sldMk cId="2567687459" sldId="274"/>
            <ac:picMk id="1150" creationId="{D05713EA-4858-1B46-A4CD-0E00D17209D5}"/>
          </ac:picMkLst>
        </pc:picChg>
        <pc:picChg chg="add mod">
          <ac:chgData name="山口 稜" userId="507df497-dcef-48cc-bc9d-5377eaa87e1a" providerId="ADAL" clId="{6758A2D2-DA0D-4B33-AC26-4AD8E30C93C2}" dt="2024-02-27T04:28:30.870" v="2283" actId="164"/>
          <ac:picMkLst>
            <pc:docMk/>
            <pc:sldMk cId="2567687459" sldId="274"/>
            <ac:picMk id="1151" creationId="{D05713EA-4858-1B46-A4CD-0E00D17209D5}"/>
          </ac:picMkLst>
        </pc:picChg>
        <pc:picChg chg="add del mod">
          <ac:chgData name="山口 稜" userId="507df497-dcef-48cc-bc9d-5377eaa87e1a" providerId="ADAL" clId="{6758A2D2-DA0D-4B33-AC26-4AD8E30C93C2}" dt="2024-02-27T00:41:28.398" v="1913" actId="478"/>
          <ac:picMkLst>
            <pc:docMk/>
            <pc:sldMk cId="2567687459" sldId="274"/>
            <ac:picMk id="1152" creationId="{874937BD-80B2-A03F-DE77-72ADDBB6CB83}"/>
          </ac:picMkLst>
        </pc:picChg>
        <pc:picChg chg="add del mod">
          <ac:chgData name="山口 稜" userId="507df497-dcef-48cc-bc9d-5377eaa87e1a" providerId="ADAL" clId="{6758A2D2-DA0D-4B33-AC26-4AD8E30C93C2}" dt="2024-02-27T00:40:24.511" v="1887" actId="21"/>
          <ac:picMkLst>
            <pc:docMk/>
            <pc:sldMk cId="2567687459" sldId="274"/>
            <ac:picMk id="1153" creationId="{91541532-5F25-5562-A1A1-200763C4FA41}"/>
          </ac:picMkLst>
        </pc:picChg>
        <pc:picChg chg="add del mod modCrop">
          <ac:chgData name="山口 稜" userId="507df497-dcef-48cc-bc9d-5377eaa87e1a" providerId="ADAL" clId="{6758A2D2-DA0D-4B33-AC26-4AD8E30C93C2}" dt="2024-02-27T00:40:42.003" v="1894" actId="21"/>
          <ac:picMkLst>
            <pc:docMk/>
            <pc:sldMk cId="2567687459" sldId="274"/>
            <ac:picMk id="1157" creationId="{91541532-5F25-5562-A1A1-200763C4FA41}"/>
          </ac:picMkLst>
        </pc:picChg>
        <pc:picChg chg="add del mod modCrop">
          <ac:chgData name="山口 稜" userId="507df497-dcef-48cc-bc9d-5377eaa87e1a" providerId="ADAL" clId="{6758A2D2-DA0D-4B33-AC26-4AD8E30C93C2}" dt="2024-02-27T00:41:25.272" v="1911" actId="21"/>
          <ac:picMkLst>
            <pc:docMk/>
            <pc:sldMk cId="2567687459" sldId="274"/>
            <ac:picMk id="1158" creationId="{91541532-5F25-5562-A1A1-200763C4FA41}"/>
          </ac:picMkLst>
        </pc:picChg>
        <pc:picChg chg="add del mod modCrop">
          <ac:chgData name="山口 稜" userId="507df497-dcef-48cc-bc9d-5377eaa87e1a" providerId="ADAL" clId="{6758A2D2-DA0D-4B33-AC26-4AD8E30C93C2}" dt="2024-02-27T00:41:25.272" v="1911" actId="21"/>
          <ac:picMkLst>
            <pc:docMk/>
            <pc:sldMk cId="2567687459" sldId="274"/>
            <ac:picMk id="1159" creationId="{4BB5F8E2-E35A-4AA8-2130-F87BF0ABB321}"/>
          </ac:picMkLst>
        </pc:picChg>
        <pc:picChg chg="add del mod">
          <ac:chgData name="山口 稜" userId="507df497-dcef-48cc-bc9d-5377eaa87e1a" providerId="ADAL" clId="{6758A2D2-DA0D-4B33-AC26-4AD8E30C93C2}" dt="2024-02-27T00:41:29.991" v="1915" actId="21"/>
          <ac:picMkLst>
            <pc:docMk/>
            <pc:sldMk cId="2567687459" sldId="274"/>
            <ac:picMk id="1160" creationId="{91541532-5F25-5562-A1A1-200763C4FA41}"/>
          </ac:picMkLst>
        </pc:picChg>
        <pc:picChg chg="add del mod">
          <ac:chgData name="山口 稜" userId="507df497-dcef-48cc-bc9d-5377eaa87e1a" providerId="ADAL" clId="{6758A2D2-DA0D-4B33-AC26-4AD8E30C93C2}" dt="2024-02-27T00:41:29.991" v="1915" actId="21"/>
          <ac:picMkLst>
            <pc:docMk/>
            <pc:sldMk cId="2567687459" sldId="274"/>
            <ac:picMk id="1161" creationId="{4BB5F8E2-E35A-4AA8-2130-F87BF0ABB321}"/>
          </ac:picMkLst>
        </pc:picChg>
        <pc:picChg chg="add del mod">
          <ac:chgData name="山口 稜" userId="507df497-dcef-48cc-bc9d-5377eaa87e1a" providerId="ADAL" clId="{6758A2D2-DA0D-4B33-AC26-4AD8E30C93C2}" dt="2024-02-27T00:43:17.073" v="1999" actId="478"/>
          <ac:picMkLst>
            <pc:docMk/>
            <pc:sldMk cId="2567687459" sldId="274"/>
            <ac:picMk id="1162" creationId="{91541532-5F25-5562-A1A1-200763C4FA41}"/>
          </ac:picMkLst>
        </pc:picChg>
        <pc:picChg chg="add del mod">
          <ac:chgData name="山口 稜" userId="507df497-dcef-48cc-bc9d-5377eaa87e1a" providerId="ADAL" clId="{6758A2D2-DA0D-4B33-AC26-4AD8E30C93C2}" dt="2024-02-27T00:43:17.073" v="1999" actId="478"/>
          <ac:picMkLst>
            <pc:docMk/>
            <pc:sldMk cId="2567687459" sldId="274"/>
            <ac:picMk id="1163" creationId="{4BB5F8E2-E35A-4AA8-2130-F87BF0ABB321}"/>
          </ac:picMkLst>
        </pc:picChg>
        <pc:picChg chg="add mod">
          <ac:chgData name="山口 稜" userId="507df497-dcef-48cc-bc9d-5377eaa87e1a" providerId="ADAL" clId="{6758A2D2-DA0D-4B33-AC26-4AD8E30C93C2}" dt="2024-02-27T04:28:28.566" v="2282" actId="164"/>
          <ac:picMkLst>
            <pc:docMk/>
            <pc:sldMk cId="2567687459" sldId="274"/>
            <ac:picMk id="1173" creationId="{FA50867D-F075-D955-A840-FB9E71009A9E}"/>
          </ac:picMkLst>
        </pc:picChg>
        <pc:picChg chg="add mod">
          <ac:chgData name="山口 稜" userId="507df497-dcef-48cc-bc9d-5377eaa87e1a" providerId="ADAL" clId="{6758A2D2-DA0D-4B33-AC26-4AD8E30C93C2}" dt="2024-02-27T04:28:28.566" v="2282" actId="164"/>
          <ac:picMkLst>
            <pc:docMk/>
            <pc:sldMk cId="2567687459" sldId="274"/>
            <ac:picMk id="1174" creationId="{3C976C28-CCB4-3F65-5362-9CCF59921AB8}"/>
          </ac:picMkLst>
        </pc:picChg>
        <pc:picChg chg="add mod">
          <ac:chgData name="山口 稜" userId="507df497-dcef-48cc-bc9d-5377eaa87e1a" providerId="ADAL" clId="{6758A2D2-DA0D-4B33-AC26-4AD8E30C93C2}" dt="2024-02-27T04:28:28.566" v="2282" actId="164"/>
          <ac:picMkLst>
            <pc:docMk/>
            <pc:sldMk cId="2567687459" sldId="274"/>
            <ac:picMk id="1175" creationId="{9758B505-1E71-59B5-AF12-8F5F5F2E82A8}"/>
          </ac:picMkLst>
        </pc:picChg>
        <pc:picChg chg="add mod">
          <ac:chgData name="山口 稜" userId="507df497-dcef-48cc-bc9d-5377eaa87e1a" providerId="ADAL" clId="{6758A2D2-DA0D-4B33-AC26-4AD8E30C93C2}" dt="2024-02-27T00:36:07.944" v="1767" actId="571"/>
          <ac:picMkLst>
            <pc:docMk/>
            <pc:sldMk cId="2567687459" sldId="274"/>
            <ac:picMk id="3136" creationId="{7431FA20-5C06-67C7-FBAD-38ED01B718FD}"/>
          </ac:picMkLst>
        </pc:picChg>
        <pc:picChg chg="add mod">
          <ac:chgData name="山口 稜" userId="507df497-dcef-48cc-bc9d-5377eaa87e1a" providerId="ADAL" clId="{6758A2D2-DA0D-4B33-AC26-4AD8E30C93C2}" dt="2024-02-27T00:36:07.944" v="1767" actId="571"/>
          <ac:picMkLst>
            <pc:docMk/>
            <pc:sldMk cId="2567687459" sldId="274"/>
            <ac:picMk id="3137" creationId="{C5789D6F-4EA7-EB2E-B6AC-F19B13E29DC3}"/>
          </ac:picMkLst>
        </pc:picChg>
        <pc:picChg chg="add mod">
          <ac:chgData name="山口 稜" userId="507df497-dcef-48cc-bc9d-5377eaa87e1a" providerId="ADAL" clId="{6758A2D2-DA0D-4B33-AC26-4AD8E30C93C2}" dt="2024-02-27T00:36:07.294" v="1766" actId="571"/>
          <ac:picMkLst>
            <pc:docMk/>
            <pc:sldMk cId="2567687459" sldId="274"/>
            <ac:picMk id="3150" creationId="{4510D243-2570-97EB-4938-53D27D4023B4}"/>
          </ac:picMkLst>
        </pc:picChg>
        <pc:picChg chg="add mod">
          <ac:chgData name="山口 稜" userId="507df497-dcef-48cc-bc9d-5377eaa87e1a" providerId="ADAL" clId="{6758A2D2-DA0D-4B33-AC26-4AD8E30C93C2}" dt="2024-02-27T13:27:31.296" v="5318" actId="1076"/>
          <ac:picMkLst>
            <pc:docMk/>
            <pc:sldMk cId="2567687459" sldId="274"/>
            <ac:picMk id="3160" creationId="{26C8121B-BB3C-6280-A423-3D6DF33CFAC7}"/>
          </ac:picMkLst>
        </pc:picChg>
        <pc:picChg chg="add mod">
          <ac:chgData name="山口 稜" userId="507df497-dcef-48cc-bc9d-5377eaa87e1a" providerId="ADAL" clId="{6758A2D2-DA0D-4B33-AC26-4AD8E30C93C2}" dt="2024-02-27T13:27:31.296" v="5318" actId="1076"/>
          <ac:picMkLst>
            <pc:docMk/>
            <pc:sldMk cId="2567687459" sldId="274"/>
            <ac:picMk id="3161" creationId="{589B7B97-EBA8-16B8-A07E-5F4C802D757F}"/>
          </ac:picMkLst>
        </pc:picChg>
        <pc:picChg chg="add mod">
          <ac:chgData name="山口 稜" userId="507df497-dcef-48cc-bc9d-5377eaa87e1a" providerId="ADAL" clId="{6758A2D2-DA0D-4B33-AC26-4AD8E30C93C2}" dt="2024-02-27T13:27:31.296" v="5318" actId="1076"/>
          <ac:picMkLst>
            <pc:docMk/>
            <pc:sldMk cId="2567687459" sldId="274"/>
            <ac:picMk id="3162" creationId="{71736399-E1BB-FAB8-4899-C17744F759DB}"/>
          </ac:picMkLst>
        </pc:picChg>
        <pc:picChg chg="add mod">
          <ac:chgData name="山口 稜" userId="507df497-dcef-48cc-bc9d-5377eaa87e1a" providerId="ADAL" clId="{6758A2D2-DA0D-4B33-AC26-4AD8E30C93C2}" dt="2024-02-27T13:27:31.296" v="5318" actId="1076"/>
          <ac:picMkLst>
            <pc:docMk/>
            <pc:sldMk cId="2567687459" sldId="274"/>
            <ac:picMk id="3163" creationId="{B8E133C4-0590-2837-D886-E07AFD2FD101}"/>
          </ac:picMkLst>
        </pc:picChg>
        <pc:picChg chg="add mod">
          <ac:chgData name="山口 稜" userId="507df497-dcef-48cc-bc9d-5377eaa87e1a" providerId="ADAL" clId="{6758A2D2-DA0D-4B33-AC26-4AD8E30C93C2}" dt="2024-02-27T13:27:31.296" v="5318" actId="1076"/>
          <ac:picMkLst>
            <pc:docMk/>
            <pc:sldMk cId="2567687459" sldId="274"/>
            <ac:picMk id="3164" creationId="{AADEA6B6-326E-CEFE-C53A-7B843D5E9A4D}"/>
          </ac:picMkLst>
        </pc:picChg>
        <pc:picChg chg="mod">
          <ac:chgData name="山口 稜" userId="507df497-dcef-48cc-bc9d-5377eaa87e1a" providerId="ADAL" clId="{6758A2D2-DA0D-4B33-AC26-4AD8E30C93C2}" dt="2024-02-27T00:44:52.095" v="2036" actId="1076"/>
          <ac:picMkLst>
            <pc:docMk/>
            <pc:sldMk cId="2567687459" sldId="274"/>
            <ac:picMk id="3169" creationId="{74210345-02DF-72E9-430E-3101657ABB17}"/>
          </ac:picMkLst>
        </pc:picChg>
        <pc:picChg chg="add del mod">
          <ac:chgData name="山口 稜" userId="507df497-dcef-48cc-bc9d-5377eaa87e1a" providerId="ADAL" clId="{6758A2D2-DA0D-4B33-AC26-4AD8E30C93C2}" dt="2024-02-27T14:38:26.968" v="5703" actId="478"/>
          <ac:picMkLst>
            <pc:docMk/>
            <pc:sldMk cId="2567687459" sldId="274"/>
            <ac:picMk id="3172" creationId="{9D5D2813-0DEA-8FD9-21EF-E5081498BE83}"/>
          </ac:picMkLst>
        </pc:picChg>
        <pc:picChg chg="mod">
          <ac:chgData name="山口 稜" userId="507df497-dcef-48cc-bc9d-5377eaa87e1a" providerId="ADAL" clId="{6758A2D2-DA0D-4B33-AC26-4AD8E30C93C2}" dt="2024-02-27T00:44:52.095" v="2036" actId="1076"/>
          <ac:picMkLst>
            <pc:docMk/>
            <pc:sldMk cId="2567687459" sldId="274"/>
            <ac:picMk id="3173" creationId="{9EAFD4DB-3C3E-783F-C73B-1AED0E5EC1ED}"/>
          </ac:picMkLst>
        </pc:picChg>
        <pc:picChg chg="add mod">
          <ac:chgData name="山口 稜" userId="507df497-dcef-48cc-bc9d-5377eaa87e1a" providerId="ADAL" clId="{6758A2D2-DA0D-4B33-AC26-4AD8E30C93C2}" dt="2024-02-27T04:28:28.566" v="2282" actId="164"/>
          <ac:picMkLst>
            <pc:docMk/>
            <pc:sldMk cId="2567687459" sldId="274"/>
            <ac:picMk id="3174" creationId="{B7108BB4-7EA7-7655-EE48-31372D02B710}"/>
          </ac:picMkLst>
        </pc:picChg>
        <pc:picChg chg="add mod">
          <ac:chgData name="山口 稜" userId="507df497-dcef-48cc-bc9d-5377eaa87e1a" providerId="ADAL" clId="{6758A2D2-DA0D-4B33-AC26-4AD8E30C93C2}" dt="2024-02-27T04:28:28.566" v="2282" actId="164"/>
          <ac:picMkLst>
            <pc:docMk/>
            <pc:sldMk cId="2567687459" sldId="274"/>
            <ac:picMk id="3175" creationId="{0442B8E8-19AC-2C72-D8A8-FB12A7338952}"/>
          </ac:picMkLst>
        </pc:picChg>
        <pc:picChg chg="add del mod modCrop">
          <ac:chgData name="山口 稜" userId="507df497-dcef-48cc-bc9d-5377eaa87e1a" providerId="ADAL" clId="{6758A2D2-DA0D-4B33-AC26-4AD8E30C93C2}" dt="2024-02-27T00:43:14.995" v="1998" actId="21"/>
          <ac:picMkLst>
            <pc:docMk/>
            <pc:sldMk cId="2567687459" sldId="274"/>
            <ac:picMk id="3176" creationId="{46646F25-7816-805A-AF24-3BCFF4126A5E}"/>
          </ac:picMkLst>
        </pc:picChg>
        <pc:picChg chg="add del mod modCrop">
          <ac:chgData name="山口 稜" userId="507df497-dcef-48cc-bc9d-5377eaa87e1a" providerId="ADAL" clId="{6758A2D2-DA0D-4B33-AC26-4AD8E30C93C2}" dt="2024-02-27T00:43:42.611" v="2009" actId="21"/>
          <ac:picMkLst>
            <pc:docMk/>
            <pc:sldMk cId="2567687459" sldId="274"/>
            <ac:picMk id="3179" creationId="{A37F2250-B8F8-850A-D12C-211C85C789DF}"/>
          </ac:picMkLst>
        </pc:picChg>
        <pc:picChg chg="add mod">
          <ac:chgData name="山口 稜" userId="507df497-dcef-48cc-bc9d-5377eaa87e1a" providerId="ADAL" clId="{6758A2D2-DA0D-4B33-AC26-4AD8E30C93C2}" dt="2024-02-27T04:28:30.870" v="2283" actId="164"/>
          <ac:picMkLst>
            <pc:docMk/>
            <pc:sldMk cId="2567687459" sldId="274"/>
            <ac:picMk id="3182" creationId="{46646F25-7816-805A-AF24-3BCFF4126A5E}"/>
          </ac:picMkLst>
        </pc:picChg>
        <pc:picChg chg="add mod">
          <ac:chgData name="山口 稜" userId="507df497-dcef-48cc-bc9d-5377eaa87e1a" providerId="ADAL" clId="{6758A2D2-DA0D-4B33-AC26-4AD8E30C93C2}" dt="2024-02-27T04:28:30.870" v="2283" actId="164"/>
          <ac:picMkLst>
            <pc:docMk/>
            <pc:sldMk cId="2567687459" sldId="274"/>
            <ac:picMk id="3184" creationId="{A37F2250-B8F8-850A-D12C-211C85C789DF}"/>
          </ac:picMkLst>
        </pc:picChg>
        <pc:picChg chg="mod">
          <ac:chgData name="山口 稜" userId="507df497-dcef-48cc-bc9d-5377eaa87e1a" providerId="ADAL" clId="{6758A2D2-DA0D-4B33-AC26-4AD8E30C93C2}" dt="2024-02-27T00:44:52.095" v="2036" actId="1076"/>
          <ac:picMkLst>
            <pc:docMk/>
            <pc:sldMk cId="2567687459" sldId="274"/>
            <ac:picMk id="3190" creationId="{892253FC-E460-48CC-4979-A4902AF15ED5}"/>
          </ac:picMkLst>
        </pc:picChg>
        <pc:picChg chg="mod">
          <ac:chgData name="山口 稜" userId="507df497-dcef-48cc-bc9d-5377eaa87e1a" providerId="ADAL" clId="{6758A2D2-DA0D-4B33-AC26-4AD8E30C93C2}" dt="2024-02-27T00:44:52.095" v="2036" actId="1076"/>
          <ac:picMkLst>
            <pc:docMk/>
            <pc:sldMk cId="2567687459" sldId="274"/>
            <ac:picMk id="3192" creationId="{DB185FBC-B4F1-F4C9-F1DE-C3F227FD1902}"/>
          </ac:picMkLst>
        </pc:picChg>
        <pc:picChg chg="mod">
          <ac:chgData name="山口 稜" userId="507df497-dcef-48cc-bc9d-5377eaa87e1a" providerId="ADAL" clId="{6758A2D2-DA0D-4B33-AC26-4AD8E30C93C2}" dt="2024-02-27T00:44:52.095" v="2036" actId="1076"/>
          <ac:picMkLst>
            <pc:docMk/>
            <pc:sldMk cId="2567687459" sldId="274"/>
            <ac:picMk id="3194" creationId="{3F2420A1-AF5B-DE28-B881-68F316C113DB}"/>
          </ac:picMkLst>
        </pc:picChg>
        <pc:picChg chg="add mod">
          <ac:chgData name="山口 稜" userId="507df497-dcef-48cc-bc9d-5377eaa87e1a" providerId="ADAL" clId="{6758A2D2-DA0D-4B33-AC26-4AD8E30C93C2}" dt="2024-02-27T14:36:55.856" v="5632" actId="1076"/>
          <ac:picMkLst>
            <pc:docMk/>
            <pc:sldMk cId="2567687459" sldId="274"/>
            <ac:picMk id="3203" creationId="{7CED443C-5056-EEEC-A584-EFBF9B804F8B}"/>
          </ac:picMkLst>
        </pc:picChg>
        <pc:picChg chg="add del mod">
          <ac:chgData name="山口 稜" userId="507df497-dcef-48cc-bc9d-5377eaa87e1a" providerId="ADAL" clId="{6758A2D2-DA0D-4B33-AC26-4AD8E30C93C2}" dt="2024-02-27T14:36:42.234" v="5627" actId="1076"/>
          <ac:picMkLst>
            <pc:docMk/>
            <pc:sldMk cId="2567687459" sldId="274"/>
            <ac:picMk id="3205" creationId="{7DBCC2D6-63AA-3147-32F3-08914B96376D}"/>
          </ac:picMkLst>
        </pc:picChg>
        <pc:picChg chg="add del mod">
          <ac:chgData name="山口 稜" userId="507df497-dcef-48cc-bc9d-5377eaa87e1a" providerId="ADAL" clId="{6758A2D2-DA0D-4B33-AC26-4AD8E30C93C2}" dt="2024-02-27T14:38:25.063" v="5702" actId="21"/>
          <ac:picMkLst>
            <pc:docMk/>
            <pc:sldMk cId="2567687459" sldId="274"/>
            <ac:picMk id="3209" creationId="{7A884653-0F4B-0FDE-7A46-E7FBFC780818}"/>
          </ac:picMkLst>
        </pc:picChg>
        <pc:picChg chg="del">
          <ac:chgData name="山口 稜" userId="507df497-dcef-48cc-bc9d-5377eaa87e1a" providerId="ADAL" clId="{6758A2D2-DA0D-4B33-AC26-4AD8E30C93C2}" dt="2024-02-27T00:33:32.838" v="1615" actId="478"/>
          <ac:picMkLst>
            <pc:docMk/>
            <pc:sldMk cId="2567687459" sldId="274"/>
            <ac:picMk id="3211" creationId="{2FF2E9A7-016E-5470-A80C-06DD1010338A}"/>
          </ac:picMkLst>
        </pc:picChg>
        <pc:picChg chg="add mod">
          <ac:chgData name="山口 稜" userId="507df497-dcef-48cc-bc9d-5377eaa87e1a" providerId="ADAL" clId="{6758A2D2-DA0D-4B33-AC26-4AD8E30C93C2}" dt="2024-02-27T14:39:05.318" v="5713" actId="571"/>
          <ac:picMkLst>
            <pc:docMk/>
            <pc:sldMk cId="2567687459" sldId="274"/>
            <ac:picMk id="3216" creationId="{7A884653-0F4B-0FDE-7A46-E7FBFC780818}"/>
          </ac:picMkLst>
        </pc:picChg>
        <pc:picChg chg="mod">
          <ac:chgData name="山口 稜" userId="507df497-dcef-48cc-bc9d-5377eaa87e1a" providerId="ADAL" clId="{6758A2D2-DA0D-4B33-AC26-4AD8E30C93C2}" dt="2024-02-27T04:30:59.885" v="2427" actId="1076"/>
          <ac:picMkLst>
            <pc:docMk/>
            <pc:sldMk cId="2567687459" sldId="274"/>
            <ac:picMk id="3217" creationId="{B7FCE05F-0552-D2B4-C72C-F298E2D7D73C}"/>
          </ac:picMkLst>
        </pc:picChg>
        <pc:picChg chg="mod">
          <ac:chgData name="山口 稜" userId="507df497-dcef-48cc-bc9d-5377eaa87e1a" providerId="ADAL" clId="{6758A2D2-DA0D-4B33-AC26-4AD8E30C93C2}" dt="2024-02-27T04:30:59.885" v="2427" actId="1076"/>
          <ac:picMkLst>
            <pc:docMk/>
            <pc:sldMk cId="2567687459" sldId="274"/>
            <ac:picMk id="3218" creationId="{142D57E4-348C-9B82-ECD6-109B89B8629A}"/>
          </ac:picMkLst>
        </pc:picChg>
        <pc:picChg chg="add mod modCrop">
          <ac:chgData name="山口 稜" userId="507df497-dcef-48cc-bc9d-5377eaa87e1a" providerId="ADAL" clId="{6758A2D2-DA0D-4B33-AC26-4AD8E30C93C2}" dt="2024-02-27T14:40:00.027" v="5735" actId="1076"/>
          <ac:picMkLst>
            <pc:docMk/>
            <pc:sldMk cId="2567687459" sldId="274"/>
            <ac:picMk id="3221" creationId="{A6FF249D-79A3-AB0F-F3FF-6A9BA5D545F0}"/>
          </ac:picMkLst>
        </pc:picChg>
        <pc:picChg chg="add mod modCrop">
          <ac:chgData name="山口 稜" userId="507df497-dcef-48cc-bc9d-5377eaa87e1a" providerId="ADAL" clId="{6758A2D2-DA0D-4B33-AC26-4AD8E30C93C2}" dt="2024-02-27T14:40:01.479" v="5736" actId="1076"/>
          <ac:picMkLst>
            <pc:docMk/>
            <pc:sldMk cId="2567687459" sldId="274"/>
            <ac:picMk id="3224" creationId="{8203F73C-E115-57DD-269B-F3E83E0A266E}"/>
          </ac:picMkLst>
        </pc:picChg>
        <pc:picChg chg="mod">
          <ac:chgData name="山口 稜" userId="507df497-dcef-48cc-bc9d-5377eaa87e1a" providerId="ADAL" clId="{6758A2D2-DA0D-4B33-AC26-4AD8E30C93C2}" dt="2024-02-27T04:27:18.295" v="2255" actId="1076"/>
          <ac:picMkLst>
            <pc:docMk/>
            <pc:sldMk cId="2567687459" sldId="274"/>
            <ac:picMk id="3250" creationId="{2006AE55-4884-DC08-C884-D670A4B8F9DB}"/>
          </ac:picMkLst>
        </pc:picChg>
        <pc:picChg chg="mod">
          <ac:chgData name="山口 稜" userId="507df497-dcef-48cc-bc9d-5377eaa87e1a" providerId="ADAL" clId="{6758A2D2-DA0D-4B33-AC26-4AD8E30C93C2}" dt="2024-02-27T04:27:16.879" v="2254" actId="1076"/>
          <ac:picMkLst>
            <pc:docMk/>
            <pc:sldMk cId="2567687459" sldId="274"/>
            <ac:picMk id="3252" creationId="{B09B72D5-13A6-A34E-ED24-0EBF436EA54F}"/>
          </ac:picMkLst>
        </pc:picChg>
        <pc:picChg chg="mod">
          <ac:chgData name="山口 稜" userId="507df497-dcef-48cc-bc9d-5377eaa87e1a" providerId="ADAL" clId="{6758A2D2-DA0D-4B33-AC26-4AD8E30C93C2}" dt="2024-02-27T04:27:16.879" v="2254" actId="1076"/>
          <ac:picMkLst>
            <pc:docMk/>
            <pc:sldMk cId="2567687459" sldId="274"/>
            <ac:picMk id="3254" creationId="{FF0D2EA9-7BF0-4147-DA11-52EC28AA2BD1}"/>
          </ac:picMkLst>
        </pc:picChg>
        <pc:cxnChg chg="add mod">
          <ac:chgData name="山口 稜" userId="507df497-dcef-48cc-bc9d-5377eaa87e1a" providerId="ADAL" clId="{6758A2D2-DA0D-4B33-AC26-4AD8E30C93C2}" dt="2024-02-27T00:36:07.944" v="1767" actId="571"/>
          <ac:cxnSpMkLst>
            <pc:docMk/>
            <pc:sldMk cId="2567687459" sldId="274"/>
            <ac:cxnSpMk id="18" creationId="{8A394737-5B47-B320-3D31-C3FB97D75166}"/>
          </ac:cxnSpMkLst>
        </pc:cxnChg>
        <pc:cxnChg chg="add mod">
          <ac:chgData name="山口 稜" userId="507df497-dcef-48cc-bc9d-5377eaa87e1a" providerId="ADAL" clId="{6758A2D2-DA0D-4B33-AC26-4AD8E30C93C2}" dt="2024-02-27T00:36:07.944" v="1767" actId="571"/>
          <ac:cxnSpMkLst>
            <pc:docMk/>
            <pc:sldMk cId="2567687459" sldId="274"/>
            <ac:cxnSpMk id="19" creationId="{4441D994-DCC3-F70D-265C-11A46B7DCC5A}"/>
          </ac:cxnSpMkLst>
        </pc:cxnChg>
        <pc:cxnChg chg="mod">
          <ac:chgData name="山口 稜" userId="507df497-dcef-48cc-bc9d-5377eaa87e1a" providerId="ADAL" clId="{6758A2D2-DA0D-4B33-AC26-4AD8E30C93C2}" dt="2024-02-27T00:37:11.182" v="1785" actId="1076"/>
          <ac:cxnSpMkLst>
            <pc:docMk/>
            <pc:sldMk cId="2567687459" sldId="274"/>
            <ac:cxnSpMk id="34" creationId="{56506913-2A11-4090-D135-BEF8FC30B3EE}"/>
          </ac:cxnSpMkLst>
        </pc:cxnChg>
        <pc:cxnChg chg="mod">
          <ac:chgData name="山口 稜" userId="507df497-dcef-48cc-bc9d-5377eaa87e1a" providerId="ADAL" clId="{6758A2D2-DA0D-4B33-AC26-4AD8E30C93C2}" dt="2024-02-27T00:37:11.182" v="1785" actId="1076"/>
          <ac:cxnSpMkLst>
            <pc:docMk/>
            <pc:sldMk cId="2567687459" sldId="274"/>
            <ac:cxnSpMk id="37" creationId="{16DB939A-C9B7-7810-C516-A8164E12F9A9}"/>
          </ac:cxnSpMkLst>
        </pc:cxnChg>
        <pc:cxnChg chg="mod">
          <ac:chgData name="山口 稜" userId="507df497-dcef-48cc-bc9d-5377eaa87e1a" providerId="ADAL" clId="{6758A2D2-DA0D-4B33-AC26-4AD8E30C93C2}" dt="2024-02-27T00:44:52.095" v="2036" actId="1076"/>
          <ac:cxnSpMkLst>
            <pc:docMk/>
            <pc:sldMk cId="2567687459" sldId="274"/>
            <ac:cxnSpMk id="54" creationId="{88781712-6AD2-3EFC-2539-1C6280124370}"/>
          </ac:cxnSpMkLst>
        </pc:cxnChg>
        <pc:cxnChg chg="add del mod">
          <ac:chgData name="山口 稜" userId="507df497-dcef-48cc-bc9d-5377eaa87e1a" providerId="ADAL" clId="{6758A2D2-DA0D-4B33-AC26-4AD8E30C93C2}" dt="2024-02-22T06:13:33.356" v="1004" actId="478"/>
          <ac:cxnSpMkLst>
            <pc:docMk/>
            <pc:sldMk cId="2567687459" sldId="274"/>
            <ac:cxnSpMk id="1124" creationId="{94D27527-C5A2-42D0-54FB-35CDC34A7285}"/>
          </ac:cxnSpMkLst>
        </pc:cxnChg>
        <pc:cxnChg chg="add del mod">
          <ac:chgData name="山口 稜" userId="507df497-dcef-48cc-bc9d-5377eaa87e1a" providerId="ADAL" clId="{6758A2D2-DA0D-4B33-AC26-4AD8E30C93C2}" dt="2024-02-22T06:13:33.356" v="1004" actId="478"/>
          <ac:cxnSpMkLst>
            <pc:docMk/>
            <pc:sldMk cId="2567687459" sldId="274"/>
            <ac:cxnSpMk id="1126" creationId="{B39FA444-E798-42C4-0C1A-B42E27745D5C}"/>
          </ac:cxnSpMkLst>
        </pc:cxnChg>
        <pc:cxnChg chg="add mod">
          <ac:chgData name="山口 稜" userId="507df497-dcef-48cc-bc9d-5377eaa87e1a" providerId="ADAL" clId="{6758A2D2-DA0D-4B33-AC26-4AD8E30C93C2}" dt="2024-02-27T04:28:30.870" v="2283" actId="164"/>
          <ac:cxnSpMkLst>
            <pc:docMk/>
            <pc:sldMk cId="2567687459" sldId="274"/>
            <ac:cxnSpMk id="1134" creationId="{98042A1F-BBFF-5800-506D-EED6462F07A6}"/>
          </ac:cxnSpMkLst>
        </pc:cxnChg>
        <pc:cxnChg chg="add del mod">
          <ac:chgData name="山口 稜" userId="507df497-dcef-48cc-bc9d-5377eaa87e1a" providerId="ADAL" clId="{6758A2D2-DA0D-4B33-AC26-4AD8E30C93C2}" dt="2024-02-27T00:39:43.937" v="1871" actId="478"/>
          <ac:cxnSpMkLst>
            <pc:docMk/>
            <pc:sldMk cId="2567687459" sldId="274"/>
            <ac:cxnSpMk id="1135" creationId="{C7B6AD15-7F06-ED2B-7603-074A043D2072}"/>
          </ac:cxnSpMkLst>
        </pc:cxnChg>
        <pc:cxnChg chg="add mod">
          <ac:chgData name="山口 稜" userId="507df497-dcef-48cc-bc9d-5377eaa87e1a" providerId="ADAL" clId="{6758A2D2-DA0D-4B33-AC26-4AD8E30C93C2}" dt="2024-02-27T04:28:30.870" v="2283" actId="164"/>
          <ac:cxnSpMkLst>
            <pc:docMk/>
            <pc:sldMk cId="2567687459" sldId="274"/>
            <ac:cxnSpMk id="1147" creationId="{AFBE2B87-53AB-A118-C74B-B3C68BB83700}"/>
          </ac:cxnSpMkLst>
        </pc:cxnChg>
        <pc:cxnChg chg="add mod">
          <ac:chgData name="山口 稜" userId="507df497-dcef-48cc-bc9d-5377eaa87e1a" providerId="ADAL" clId="{6758A2D2-DA0D-4B33-AC26-4AD8E30C93C2}" dt="2024-02-27T04:28:28.566" v="2282" actId="164"/>
          <ac:cxnSpMkLst>
            <pc:docMk/>
            <pc:sldMk cId="2567687459" sldId="274"/>
            <ac:cxnSpMk id="1168" creationId="{851BCC88-4CA2-EA4A-666F-B513B91A8BCB}"/>
          </ac:cxnSpMkLst>
        </pc:cxnChg>
        <pc:cxnChg chg="add mod">
          <ac:chgData name="山口 稜" userId="507df497-dcef-48cc-bc9d-5377eaa87e1a" providerId="ADAL" clId="{6758A2D2-DA0D-4B33-AC26-4AD8E30C93C2}" dt="2024-02-27T04:28:28.566" v="2282" actId="164"/>
          <ac:cxnSpMkLst>
            <pc:docMk/>
            <pc:sldMk cId="2567687459" sldId="274"/>
            <ac:cxnSpMk id="1171" creationId="{EA28CC6A-B4A4-A376-4629-CB3A50AD9ACC}"/>
          </ac:cxnSpMkLst>
        </pc:cxnChg>
        <pc:cxnChg chg="add mod">
          <ac:chgData name="山口 稜" userId="507df497-dcef-48cc-bc9d-5377eaa87e1a" providerId="ADAL" clId="{6758A2D2-DA0D-4B33-AC26-4AD8E30C93C2}" dt="2024-02-27T04:28:28.566" v="2282" actId="164"/>
          <ac:cxnSpMkLst>
            <pc:docMk/>
            <pc:sldMk cId="2567687459" sldId="274"/>
            <ac:cxnSpMk id="1182" creationId="{F4B4FBCE-45D6-6797-A70F-C6D473E1C48A}"/>
          </ac:cxnSpMkLst>
        </pc:cxnChg>
        <pc:cxnChg chg="mod">
          <ac:chgData name="山口 稜" userId="507df497-dcef-48cc-bc9d-5377eaa87e1a" providerId="ADAL" clId="{6758A2D2-DA0D-4B33-AC26-4AD8E30C93C2}" dt="2024-02-27T00:44:52.095" v="2036" actId="1076"/>
          <ac:cxnSpMkLst>
            <pc:docMk/>
            <pc:sldMk cId="2567687459" sldId="274"/>
            <ac:cxnSpMk id="3139" creationId="{6F7A8410-AEAA-8326-0293-06382AFDF37A}"/>
          </ac:cxnSpMkLst>
        </pc:cxnChg>
        <pc:cxnChg chg="mod">
          <ac:chgData name="山口 稜" userId="507df497-dcef-48cc-bc9d-5377eaa87e1a" providerId="ADAL" clId="{6758A2D2-DA0D-4B33-AC26-4AD8E30C93C2}" dt="2024-02-27T12:43:41.770" v="4179" actId="1076"/>
          <ac:cxnSpMkLst>
            <pc:docMk/>
            <pc:sldMk cId="2567687459" sldId="274"/>
            <ac:cxnSpMk id="3144" creationId="{C7A3687A-D541-0806-57C7-C5C4819E3F74}"/>
          </ac:cxnSpMkLst>
        </pc:cxnChg>
        <pc:cxnChg chg="add mod">
          <ac:chgData name="山口 稜" userId="507df497-dcef-48cc-bc9d-5377eaa87e1a" providerId="ADAL" clId="{6758A2D2-DA0D-4B33-AC26-4AD8E30C93C2}" dt="2024-02-27T00:36:07.294" v="1766" actId="571"/>
          <ac:cxnSpMkLst>
            <pc:docMk/>
            <pc:sldMk cId="2567687459" sldId="274"/>
            <ac:cxnSpMk id="3148" creationId="{FAD07A3F-F734-0914-8B8F-D2C19B54B4EB}"/>
          </ac:cxnSpMkLst>
        </pc:cxnChg>
        <pc:cxnChg chg="add del mod">
          <ac:chgData name="山口 稜" userId="507df497-dcef-48cc-bc9d-5377eaa87e1a" providerId="ADAL" clId="{6758A2D2-DA0D-4B33-AC26-4AD8E30C93C2}" dt="2024-02-22T06:15:54.756" v="1112" actId="478"/>
          <ac:cxnSpMkLst>
            <pc:docMk/>
            <pc:sldMk cId="2567687459" sldId="274"/>
            <ac:cxnSpMk id="3148" creationId="{FFC65DA9-4851-5DC0-790D-07B83139D9E8}"/>
          </ac:cxnSpMkLst>
        </pc:cxnChg>
        <pc:cxnChg chg="add mod">
          <ac:chgData name="山口 稜" userId="507df497-dcef-48cc-bc9d-5377eaa87e1a" providerId="ADAL" clId="{6758A2D2-DA0D-4B33-AC26-4AD8E30C93C2}" dt="2024-02-27T00:36:07.294" v="1766" actId="571"/>
          <ac:cxnSpMkLst>
            <pc:docMk/>
            <pc:sldMk cId="2567687459" sldId="274"/>
            <ac:cxnSpMk id="3149" creationId="{CD9A832F-3B32-A246-688B-F449E4526A80}"/>
          </ac:cxnSpMkLst>
        </pc:cxnChg>
        <pc:cxnChg chg="add del mod">
          <ac:chgData name="山口 稜" userId="507df497-dcef-48cc-bc9d-5377eaa87e1a" providerId="ADAL" clId="{6758A2D2-DA0D-4B33-AC26-4AD8E30C93C2}" dt="2024-02-22T06:15:54.756" v="1112" actId="478"/>
          <ac:cxnSpMkLst>
            <pc:docMk/>
            <pc:sldMk cId="2567687459" sldId="274"/>
            <ac:cxnSpMk id="3151" creationId="{D16B2474-22CD-7668-11CC-1D33DF0CBFBA}"/>
          </ac:cxnSpMkLst>
        </pc:cxnChg>
        <pc:cxnChg chg="add mod">
          <ac:chgData name="山口 稜" userId="507df497-dcef-48cc-bc9d-5377eaa87e1a" providerId="ADAL" clId="{6758A2D2-DA0D-4B33-AC26-4AD8E30C93C2}" dt="2024-02-27T04:28:28.566" v="2282" actId="164"/>
          <ac:cxnSpMkLst>
            <pc:docMk/>
            <pc:sldMk cId="2567687459" sldId="274"/>
            <ac:cxnSpMk id="3170" creationId="{26D426C3-F01C-496F-F01F-EAF57CD16E16}"/>
          </ac:cxnSpMkLst>
        </pc:cxnChg>
        <pc:cxnChg chg="mod">
          <ac:chgData name="山口 稜" userId="507df497-dcef-48cc-bc9d-5377eaa87e1a" providerId="ADAL" clId="{6758A2D2-DA0D-4B33-AC26-4AD8E30C93C2}" dt="2024-02-27T00:44:52.095" v="2036" actId="1076"/>
          <ac:cxnSpMkLst>
            <pc:docMk/>
            <pc:sldMk cId="2567687459" sldId="274"/>
            <ac:cxnSpMk id="3177" creationId="{66073AB4-DA47-A3A7-592F-F5C63E345BC7}"/>
          </ac:cxnSpMkLst>
        </pc:cxnChg>
        <pc:cxnChg chg="mod">
          <ac:chgData name="山口 稜" userId="507df497-dcef-48cc-bc9d-5377eaa87e1a" providerId="ADAL" clId="{6758A2D2-DA0D-4B33-AC26-4AD8E30C93C2}" dt="2024-02-27T04:30:59.885" v="2427" actId="1076"/>
          <ac:cxnSpMkLst>
            <pc:docMk/>
            <pc:sldMk cId="2567687459" sldId="274"/>
            <ac:cxnSpMk id="3196" creationId="{6B26BC08-F23C-0B37-66A7-369195A26B8E}"/>
          </ac:cxnSpMkLst>
        </pc:cxnChg>
        <pc:cxnChg chg="mod">
          <ac:chgData name="山口 稜" userId="507df497-dcef-48cc-bc9d-5377eaa87e1a" providerId="ADAL" clId="{6758A2D2-DA0D-4B33-AC26-4AD8E30C93C2}" dt="2024-02-27T04:30:59.885" v="2427" actId="1076"/>
          <ac:cxnSpMkLst>
            <pc:docMk/>
            <pc:sldMk cId="2567687459" sldId="274"/>
            <ac:cxnSpMk id="3210" creationId="{F8FCD950-377A-1CB2-ED72-E93408FEE8A6}"/>
          </ac:cxnSpMkLst>
        </pc:cxnChg>
      </pc:sldChg>
      <pc:sldChg chg="addSp delSp modSp mod">
        <pc:chgData name="山口 稜" userId="507df497-dcef-48cc-bc9d-5377eaa87e1a" providerId="ADAL" clId="{6758A2D2-DA0D-4B33-AC26-4AD8E30C93C2}" dt="2024-02-28T02:26:56.915" v="8076" actId="1076"/>
        <pc:sldMkLst>
          <pc:docMk/>
          <pc:sldMk cId="24335676" sldId="275"/>
        </pc:sldMkLst>
        <pc:spChg chg="add del mod">
          <ac:chgData name="山口 稜" userId="507df497-dcef-48cc-bc9d-5377eaa87e1a" providerId="ADAL" clId="{6758A2D2-DA0D-4B33-AC26-4AD8E30C93C2}" dt="2024-02-27T12:15:49.010" v="2734" actId="478"/>
          <ac:spMkLst>
            <pc:docMk/>
            <pc:sldMk cId="24335676" sldId="275"/>
            <ac:spMk id="2" creationId="{6FEE402A-685B-38B4-B1EF-66D17CAD9C1E}"/>
          </ac:spMkLst>
        </pc:spChg>
        <pc:spChg chg="add mod">
          <ac:chgData name="山口 稜" userId="507df497-dcef-48cc-bc9d-5377eaa87e1a" providerId="ADAL" clId="{6758A2D2-DA0D-4B33-AC26-4AD8E30C93C2}" dt="2024-02-22T06:02:53.989" v="3" actId="1582"/>
          <ac:spMkLst>
            <pc:docMk/>
            <pc:sldMk cId="24335676" sldId="275"/>
            <ac:spMk id="2" creationId="{BAC1290E-DF7D-0133-0146-83DBB5978356}"/>
          </ac:spMkLst>
        </pc:spChg>
        <pc:spChg chg="add mod">
          <ac:chgData name="山口 稜" userId="507df497-dcef-48cc-bc9d-5377eaa87e1a" providerId="ADAL" clId="{6758A2D2-DA0D-4B33-AC26-4AD8E30C93C2}" dt="2024-02-27T00:27:22.321" v="1130" actId="164"/>
          <ac:spMkLst>
            <pc:docMk/>
            <pc:sldMk cId="24335676" sldId="275"/>
            <ac:spMk id="3" creationId="{886DF149-479B-956C-2BB2-4DCB58A5C537}"/>
          </ac:spMkLst>
        </pc:spChg>
        <pc:spChg chg="add mod">
          <ac:chgData name="山口 稜" userId="507df497-dcef-48cc-bc9d-5377eaa87e1a" providerId="ADAL" clId="{6758A2D2-DA0D-4B33-AC26-4AD8E30C93C2}" dt="2024-02-27T00:27:22.321" v="1130" actId="164"/>
          <ac:spMkLst>
            <pc:docMk/>
            <pc:sldMk cId="24335676" sldId="275"/>
            <ac:spMk id="9" creationId="{597874E3-843D-3C11-CD64-17F6C134B103}"/>
          </ac:spMkLst>
        </pc:spChg>
        <pc:spChg chg="add mod">
          <ac:chgData name="山口 稜" userId="507df497-dcef-48cc-bc9d-5377eaa87e1a" providerId="ADAL" clId="{6758A2D2-DA0D-4B33-AC26-4AD8E30C93C2}" dt="2024-02-22T06:04:09.476" v="253" actId="1076"/>
          <ac:spMkLst>
            <pc:docMk/>
            <pc:sldMk cId="24335676" sldId="275"/>
            <ac:spMk id="9" creationId="{7FC0A8CC-2453-83C0-337D-73B47B1B2F15}"/>
          </ac:spMkLst>
        </pc:spChg>
        <pc:spChg chg="add del mod">
          <ac:chgData name="山口 稜" userId="507df497-dcef-48cc-bc9d-5377eaa87e1a" providerId="ADAL" clId="{6758A2D2-DA0D-4B33-AC26-4AD8E30C93C2}" dt="2024-02-27T12:42:44.290" v="4013" actId="478"/>
          <ac:spMkLst>
            <pc:docMk/>
            <pc:sldMk cId="24335676" sldId="275"/>
            <ac:spMk id="11" creationId="{C7F769F6-3AE3-EA6D-28CB-DF73679E4BF4}"/>
          </ac:spMkLst>
        </pc:spChg>
        <pc:spChg chg="add del mod topLvl">
          <ac:chgData name="山口 稜" userId="507df497-dcef-48cc-bc9d-5377eaa87e1a" providerId="ADAL" clId="{6758A2D2-DA0D-4B33-AC26-4AD8E30C93C2}" dt="2024-02-27T12:16:47.169" v="2743" actId="478"/>
          <ac:spMkLst>
            <pc:docMk/>
            <pc:sldMk cId="24335676" sldId="275"/>
            <ac:spMk id="12" creationId="{4892BCE7-05BE-EC57-4071-F5718A299C38}"/>
          </ac:spMkLst>
        </pc:spChg>
        <pc:spChg chg="add del">
          <ac:chgData name="山口 稜" userId="507df497-dcef-48cc-bc9d-5377eaa87e1a" providerId="ADAL" clId="{6758A2D2-DA0D-4B33-AC26-4AD8E30C93C2}" dt="2024-02-27T00:27:45.550" v="1137" actId="22"/>
          <ac:spMkLst>
            <pc:docMk/>
            <pc:sldMk cId="24335676" sldId="275"/>
            <ac:spMk id="14" creationId="{A255521A-F179-F767-6D13-333D5F74FE7C}"/>
          </ac:spMkLst>
        </pc:spChg>
        <pc:spChg chg="add del mod">
          <ac:chgData name="山口 稜" userId="507df497-dcef-48cc-bc9d-5377eaa87e1a" providerId="ADAL" clId="{6758A2D2-DA0D-4B33-AC26-4AD8E30C93C2}" dt="2024-02-27T12:15:49.010" v="2734" actId="478"/>
          <ac:spMkLst>
            <pc:docMk/>
            <pc:sldMk cId="24335676" sldId="275"/>
            <ac:spMk id="22" creationId="{0F0B8BFE-2A6D-09B5-F5A3-59EF6E4FADFB}"/>
          </ac:spMkLst>
        </pc:spChg>
        <pc:spChg chg="mod topLvl">
          <ac:chgData name="山口 稜" userId="507df497-dcef-48cc-bc9d-5377eaa87e1a" providerId="ADAL" clId="{6758A2D2-DA0D-4B33-AC26-4AD8E30C93C2}" dt="2024-02-27T12:33:31.193" v="3026" actId="164"/>
          <ac:spMkLst>
            <pc:docMk/>
            <pc:sldMk cId="24335676" sldId="275"/>
            <ac:spMk id="23" creationId="{51C0E05E-49B0-5487-ED81-1A785CC53AE5}"/>
          </ac:spMkLst>
        </pc:spChg>
        <pc:spChg chg="add del mod">
          <ac:chgData name="山口 稜" userId="507df497-dcef-48cc-bc9d-5377eaa87e1a" providerId="ADAL" clId="{6758A2D2-DA0D-4B33-AC26-4AD8E30C93C2}" dt="2024-02-27T12:28:59.171" v="2808" actId="478"/>
          <ac:spMkLst>
            <pc:docMk/>
            <pc:sldMk cId="24335676" sldId="275"/>
            <ac:spMk id="24" creationId="{00CEDA1F-1C93-4004-D4E5-7EFBD3B30CC0}"/>
          </ac:spMkLst>
        </pc:spChg>
        <pc:spChg chg="add del mod">
          <ac:chgData name="山口 稜" userId="507df497-dcef-48cc-bc9d-5377eaa87e1a" providerId="ADAL" clId="{6758A2D2-DA0D-4B33-AC26-4AD8E30C93C2}" dt="2024-02-27T12:28:59.171" v="2808" actId="478"/>
          <ac:spMkLst>
            <pc:docMk/>
            <pc:sldMk cId="24335676" sldId="275"/>
            <ac:spMk id="25" creationId="{FB21BA27-32D7-73E3-1C97-3B8756701B61}"/>
          </ac:spMkLst>
        </pc:spChg>
        <pc:spChg chg="add del mod">
          <ac:chgData name="山口 稜" userId="507df497-dcef-48cc-bc9d-5377eaa87e1a" providerId="ADAL" clId="{6758A2D2-DA0D-4B33-AC26-4AD8E30C93C2}" dt="2024-02-27T12:28:59.171" v="2808" actId="478"/>
          <ac:spMkLst>
            <pc:docMk/>
            <pc:sldMk cId="24335676" sldId="275"/>
            <ac:spMk id="30" creationId="{D8C26BCA-E00B-BEC7-DD6D-F79705AAEA05}"/>
          </ac:spMkLst>
        </pc:spChg>
        <pc:spChg chg="mod topLvl">
          <ac:chgData name="山口 稜" userId="507df497-dcef-48cc-bc9d-5377eaa87e1a" providerId="ADAL" clId="{6758A2D2-DA0D-4B33-AC26-4AD8E30C93C2}" dt="2024-02-27T12:33:31.193" v="3026" actId="164"/>
          <ac:spMkLst>
            <pc:docMk/>
            <pc:sldMk cId="24335676" sldId="275"/>
            <ac:spMk id="33" creationId="{4AD15018-3B77-1356-1D85-972C8078E916}"/>
          </ac:spMkLst>
        </pc:spChg>
        <pc:spChg chg="add mod">
          <ac:chgData name="山口 稜" userId="507df497-dcef-48cc-bc9d-5377eaa87e1a" providerId="ADAL" clId="{6758A2D2-DA0D-4B33-AC26-4AD8E30C93C2}" dt="2024-02-27T12:33:31.193" v="3026" actId="164"/>
          <ac:spMkLst>
            <pc:docMk/>
            <pc:sldMk cId="24335676" sldId="275"/>
            <ac:spMk id="34" creationId="{8F10DF36-2934-58FD-989E-BD158A5DFC08}"/>
          </ac:spMkLst>
        </pc:spChg>
        <pc:spChg chg="add mod">
          <ac:chgData name="山口 稜" userId="507df497-dcef-48cc-bc9d-5377eaa87e1a" providerId="ADAL" clId="{6758A2D2-DA0D-4B33-AC26-4AD8E30C93C2}" dt="2024-02-27T12:33:25.037" v="3025" actId="1076"/>
          <ac:spMkLst>
            <pc:docMk/>
            <pc:sldMk cId="24335676" sldId="275"/>
            <ac:spMk id="36" creationId="{752E354E-A1C6-0E3F-8023-E0001E47501D}"/>
          </ac:spMkLst>
        </pc:spChg>
        <pc:spChg chg="mod">
          <ac:chgData name="山口 稜" userId="507df497-dcef-48cc-bc9d-5377eaa87e1a" providerId="ADAL" clId="{6758A2D2-DA0D-4B33-AC26-4AD8E30C93C2}" dt="2024-02-27T12:33:25.037" v="3025" actId="1076"/>
          <ac:spMkLst>
            <pc:docMk/>
            <pc:sldMk cId="24335676" sldId="275"/>
            <ac:spMk id="40" creationId="{AA0C556D-0B67-5917-775E-0CAC511C8D66}"/>
          </ac:spMkLst>
        </pc:spChg>
        <pc:spChg chg="mod">
          <ac:chgData name="山口 稜" userId="507df497-dcef-48cc-bc9d-5377eaa87e1a" providerId="ADAL" clId="{6758A2D2-DA0D-4B33-AC26-4AD8E30C93C2}" dt="2024-02-27T12:33:25.037" v="3025" actId="1076"/>
          <ac:spMkLst>
            <pc:docMk/>
            <pc:sldMk cId="24335676" sldId="275"/>
            <ac:spMk id="41" creationId="{13732D3B-8FF0-9364-1E84-317F85504EFD}"/>
          </ac:spMkLst>
        </pc:spChg>
        <pc:spChg chg="add mod">
          <ac:chgData name="山口 稜" userId="507df497-dcef-48cc-bc9d-5377eaa87e1a" providerId="ADAL" clId="{6758A2D2-DA0D-4B33-AC26-4AD8E30C93C2}" dt="2024-02-27T12:33:25.037" v="3025" actId="1076"/>
          <ac:spMkLst>
            <pc:docMk/>
            <pc:sldMk cId="24335676" sldId="275"/>
            <ac:spMk id="42" creationId="{5B2AA70A-FC16-2854-7659-3E1360BF9BB2}"/>
          </ac:spMkLst>
        </pc:spChg>
        <pc:spChg chg="add mod">
          <ac:chgData name="山口 稜" userId="507df497-dcef-48cc-bc9d-5377eaa87e1a" providerId="ADAL" clId="{6758A2D2-DA0D-4B33-AC26-4AD8E30C93C2}" dt="2024-02-27T12:33:25.037" v="3025" actId="1076"/>
          <ac:spMkLst>
            <pc:docMk/>
            <pc:sldMk cId="24335676" sldId="275"/>
            <ac:spMk id="45" creationId="{62D28518-DA17-AA64-5555-D64A789BA766}"/>
          </ac:spMkLst>
        </pc:spChg>
        <pc:spChg chg="add mod">
          <ac:chgData name="山口 稜" userId="507df497-dcef-48cc-bc9d-5377eaa87e1a" providerId="ADAL" clId="{6758A2D2-DA0D-4B33-AC26-4AD8E30C93C2}" dt="2024-02-27T12:33:25.037" v="3025" actId="1076"/>
          <ac:spMkLst>
            <pc:docMk/>
            <pc:sldMk cId="24335676" sldId="275"/>
            <ac:spMk id="46" creationId="{BBBF53CB-129E-B21C-78A2-101C49E1171D}"/>
          </ac:spMkLst>
        </pc:spChg>
        <pc:spChg chg="mod">
          <ac:chgData name="山口 稜" userId="507df497-dcef-48cc-bc9d-5377eaa87e1a" providerId="ADAL" clId="{6758A2D2-DA0D-4B33-AC26-4AD8E30C93C2}" dt="2024-02-27T12:33:25.037" v="3025" actId="1076"/>
          <ac:spMkLst>
            <pc:docMk/>
            <pc:sldMk cId="24335676" sldId="275"/>
            <ac:spMk id="50" creationId="{B5980A37-F758-457D-6143-6618F8E05B67}"/>
          </ac:spMkLst>
        </pc:spChg>
        <pc:spChg chg="mod">
          <ac:chgData name="山口 稜" userId="507df497-dcef-48cc-bc9d-5377eaa87e1a" providerId="ADAL" clId="{6758A2D2-DA0D-4B33-AC26-4AD8E30C93C2}" dt="2024-02-27T12:33:25.037" v="3025" actId="1076"/>
          <ac:spMkLst>
            <pc:docMk/>
            <pc:sldMk cId="24335676" sldId="275"/>
            <ac:spMk id="54" creationId="{0E82F6D9-DBF1-296F-A03D-31BEA807B9C6}"/>
          </ac:spMkLst>
        </pc:spChg>
        <pc:spChg chg="mod">
          <ac:chgData name="山口 稜" userId="507df497-dcef-48cc-bc9d-5377eaa87e1a" providerId="ADAL" clId="{6758A2D2-DA0D-4B33-AC26-4AD8E30C93C2}" dt="2024-02-27T12:33:25.037" v="3025" actId="1076"/>
          <ac:spMkLst>
            <pc:docMk/>
            <pc:sldMk cId="24335676" sldId="275"/>
            <ac:spMk id="58" creationId="{E5FE4EDC-76BA-A22D-BB29-613DC88AE24C}"/>
          </ac:spMkLst>
        </pc:spChg>
        <pc:spChg chg="mod topLvl">
          <ac:chgData name="山口 稜" userId="507df497-dcef-48cc-bc9d-5377eaa87e1a" providerId="ADAL" clId="{6758A2D2-DA0D-4B33-AC26-4AD8E30C93C2}" dt="2024-02-27T13:03:00.439" v="4950" actId="20577"/>
          <ac:spMkLst>
            <pc:docMk/>
            <pc:sldMk cId="24335676" sldId="275"/>
            <ac:spMk id="62" creationId="{14F613C6-1F79-94AD-215C-F5C680C6F42D}"/>
          </ac:spMkLst>
        </pc:spChg>
        <pc:spChg chg="mod topLvl">
          <ac:chgData name="山口 稜" userId="507df497-dcef-48cc-bc9d-5377eaa87e1a" providerId="ADAL" clId="{6758A2D2-DA0D-4B33-AC26-4AD8E30C93C2}" dt="2024-02-27T14:29:54.072" v="5382" actId="404"/>
          <ac:spMkLst>
            <pc:docMk/>
            <pc:sldMk cId="24335676" sldId="275"/>
            <ac:spMk id="63" creationId="{626D6BC7-BB96-97EE-EBD9-F1411F8771B6}"/>
          </ac:spMkLst>
        </pc:spChg>
        <pc:spChg chg="del mod topLvl">
          <ac:chgData name="山口 稜" userId="507df497-dcef-48cc-bc9d-5377eaa87e1a" providerId="ADAL" clId="{6758A2D2-DA0D-4B33-AC26-4AD8E30C93C2}" dt="2024-02-27T12:29:26.088" v="2809" actId="478"/>
          <ac:spMkLst>
            <pc:docMk/>
            <pc:sldMk cId="24335676" sldId="275"/>
            <ac:spMk id="2049" creationId="{401F5CFF-2BD2-C939-4188-2C71C5D972BC}"/>
          </ac:spMkLst>
        </pc:spChg>
        <pc:spChg chg="mod topLvl">
          <ac:chgData name="山口 稜" userId="507df497-dcef-48cc-bc9d-5377eaa87e1a" providerId="ADAL" clId="{6758A2D2-DA0D-4B33-AC26-4AD8E30C93C2}" dt="2024-02-27T12:29:32.832" v="2810" actId="164"/>
          <ac:spMkLst>
            <pc:docMk/>
            <pc:sldMk cId="24335676" sldId="275"/>
            <ac:spMk id="2050" creationId="{D01CEFF2-599C-0EF9-9BEB-163C295E6FD6}"/>
          </ac:spMkLst>
        </pc:spChg>
        <pc:spChg chg="mod topLvl">
          <ac:chgData name="山口 稜" userId="507df497-dcef-48cc-bc9d-5377eaa87e1a" providerId="ADAL" clId="{6758A2D2-DA0D-4B33-AC26-4AD8E30C93C2}" dt="2024-02-27T12:29:32.832" v="2810" actId="164"/>
          <ac:spMkLst>
            <pc:docMk/>
            <pc:sldMk cId="24335676" sldId="275"/>
            <ac:spMk id="2053" creationId="{A4BDD6F9-44C7-A700-8E04-FAD5DAFC2B34}"/>
          </ac:spMkLst>
        </pc:spChg>
        <pc:spChg chg="del mod topLvl">
          <ac:chgData name="山口 稜" userId="507df497-dcef-48cc-bc9d-5377eaa87e1a" providerId="ADAL" clId="{6758A2D2-DA0D-4B33-AC26-4AD8E30C93C2}" dt="2024-02-27T12:29:26.088" v="2809" actId="478"/>
          <ac:spMkLst>
            <pc:docMk/>
            <pc:sldMk cId="24335676" sldId="275"/>
            <ac:spMk id="2054" creationId="{4C559640-CAC9-77A3-75D3-2B65BDBE1B7C}"/>
          </ac:spMkLst>
        </pc:spChg>
        <pc:spChg chg="mod topLvl">
          <ac:chgData name="山口 稜" userId="507df497-dcef-48cc-bc9d-5377eaa87e1a" providerId="ADAL" clId="{6758A2D2-DA0D-4B33-AC26-4AD8E30C93C2}" dt="2024-02-27T12:29:32.832" v="2810" actId="164"/>
          <ac:spMkLst>
            <pc:docMk/>
            <pc:sldMk cId="24335676" sldId="275"/>
            <ac:spMk id="2057" creationId="{E59454C1-4DD7-B917-16C8-53873835B85F}"/>
          </ac:spMkLst>
        </pc:spChg>
        <pc:spChg chg="del mod topLvl">
          <ac:chgData name="山口 稜" userId="507df497-dcef-48cc-bc9d-5377eaa87e1a" providerId="ADAL" clId="{6758A2D2-DA0D-4B33-AC26-4AD8E30C93C2}" dt="2024-02-27T12:29:26.088" v="2809" actId="478"/>
          <ac:spMkLst>
            <pc:docMk/>
            <pc:sldMk cId="24335676" sldId="275"/>
            <ac:spMk id="2058" creationId="{1CD6735C-252B-CF13-1A31-5F55FA0204A8}"/>
          </ac:spMkLst>
        </pc:spChg>
        <pc:spChg chg="del mod">
          <ac:chgData name="山口 稜" userId="507df497-dcef-48cc-bc9d-5377eaa87e1a" providerId="ADAL" clId="{6758A2D2-DA0D-4B33-AC26-4AD8E30C93C2}" dt="2024-02-27T12:42:44.290" v="4013" actId="478"/>
          <ac:spMkLst>
            <pc:docMk/>
            <pc:sldMk cId="24335676" sldId="275"/>
            <ac:spMk id="2068" creationId="{EA91E0CD-F1CF-1C48-54F9-6256CB4397AF}"/>
          </ac:spMkLst>
        </pc:spChg>
        <pc:spChg chg="del mod">
          <ac:chgData name="山口 稜" userId="507df497-dcef-48cc-bc9d-5377eaa87e1a" providerId="ADAL" clId="{6758A2D2-DA0D-4B33-AC26-4AD8E30C93C2}" dt="2024-02-27T12:42:44.290" v="4013" actId="478"/>
          <ac:spMkLst>
            <pc:docMk/>
            <pc:sldMk cId="24335676" sldId="275"/>
            <ac:spMk id="2069" creationId="{AA4B8E05-CC68-C1A5-FBE5-5F05EDECCB2E}"/>
          </ac:spMkLst>
        </pc:spChg>
        <pc:spChg chg="del mod">
          <ac:chgData name="山口 稜" userId="507df497-dcef-48cc-bc9d-5377eaa87e1a" providerId="ADAL" clId="{6758A2D2-DA0D-4B33-AC26-4AD8E30C93C2}" dt="2024-02-27T12:42:44.290" v="4013" actId="478"/>
          <ac:spMkLst>
            <pc:docMk/>
            <pc:sldMk cId="24335676" sldId="275"/>
            <ac:spMk id="2071" creationId="{FAE4AE0C-7DB2-D412-48E6-A92340E0D7A8}"/>
          </ac:spMkLst>
        </pc:spChg>
        <pc:spChg chg="del mod">
          <ac:chgData name="山口 稜" userId="507df497-dcef-48cc-bc9d-5377eaa87e1a" providerId="ADAL" clId="{6758A2D2-DA0D-4B33-AC26-4AD8E30C93C2}" dt="2024-02-27T12:42:44.290" v="4013" actId="478"/>
          <ac:spMkLst>
            <pc:docMk/>
            <pc:sldMk cId="24335676" sldId="275"/>
            <ac:spMk id="2073" creationId="{D4188423-A767-E5BD-24C5-8EED6F83FC44}"/>
          </ac:spMkLst>
        </pc:spChg>
        <pc:spChg chg="del mod">
          <ac:chgData name="山口 稜" userId="507df497-dcef-48cc-bc9d-5377eaa87e1a" providerId="ADAL" clId="{6758A2D2-DA0D-4B33-AC26-4AD8E30C93C2}" dt="2024-02-27T12:42:44.290" v="4013" actId="478"/>
          <ac:spMkLst>
            <pc:docMk/>
            <pc:sldMk cId="24335676" sldId="275"/>
            <ac:spMk id="2074" creationId="{979E5895-03FE-4AF3-8B32-32BB32F85554}"/>
          </ac:spMkLst>
        </pc:spChg>
        <pc:spChg chg="del mod">
          <ac:chgData name="山口 稜" userId="507df497-dcef-48cc-bc9d-5377eaa87e1a" providerId="ADAL" clId="{6758A2D2-DA0D-4B33-AC26-4AD8E30C93C2}" dt="2024-02-27T12:42:44.290" v="4013" actId="478"/>
          <ac:spMkLst>
            <pc:docMk/>
            <pc:sldMk cId="24335676" sldId="275"/>
            <ac:spMk id="2076" creationId="{141988C9-12DB-E5F8-9CED-0ACC321DFD28}"/>
          </ac:spMkLst>
        </pc:spChg>
        <pc:spChg chg="del mod">
          <ac:chgData name="山口 稜" userId="507df497-dcef-48cc-bc9d-5377eaa87e1a" providerId="ADAL" clId="{6758A2D2-DA0D-4B33-AC26-4AD8E30C93C2}" dt="2024-02-27T12:42:44.290" v="4013" actId="478"/>
          <ac:spMkLst>
            <pc:docMk/>
            <pc:sldMk cId="24335676" sldId="275"/>
            <ac:spMk id="2080" creationId="{942F798C-393C-9E9A-7F98-F725E04B5714}"/>
          </ac:spMkLst>
        </pc:spChg>
        <pc:spChg chg="del mod">
          <ac:chgData name="山口 稜" userId="507df497-dcef-48cc-bc9d-5377eaa87e1a" providerId="ADAL" clId="{6758A2D2-DA0D-4B33-AC26-4AD8E30C93C2}" dt="2024-02-27T12:42:44.290" v="4013" actId="478"/>
          <ac:spMkLst>
            <pc:docMk/>
            <pc:sldMk cId="24335676" sldId="275"/>
            <ac:spMk id="2081" creationId="{11468D62-DD9E-19F1-A2CB-E129A5FC4BF7}"/>
          </ac:spMkLst>
        </pc:spChg>
        <pc:spChg chg="del mod">
          <ac:chgData name="山口 稜" userId="507df497-dcef-48cc-bc9d-5377eaa87e1a" providerId="ADAL" clId="{6758A2D2-DA0D-4B33-AC26-4AD8E30C93C2}" dt="2024-02-27T12:42:44.290" v="4013" actId="478"/>
          <ac:spMkLst>
            <pc:docMk/>
            <pc:sldMk cId="24335676" sldId="275"/>
            <ac:spMk id="2082" creationId="{C6C5DC5A-59A1-8851-63C5-D05A2342767D}"/>
          </ac:spMkLst>
        </pc:spChg>
        <pc:spChg chg="mod topLvl">
          <ac:chgData name="山口 稜" userId="507df497-dcef-48cc-bc9d-5377eaa87e1a" providerId="ADAL" clId="{6758A2D2-DA0D-4B33-AC26-4AD8E30C93C2}" dt="2024-02-27T14:31:24.887" v="5478" actId="20577"/>
          <ac:spMkLst>
            <pc:docMk/>
            <pc:sldMk cId="24335676" sldId="275"/>
            <ac:spMk id="2084" creationId="{5FFD0380-F067-8DCB-80EB-B9132E3A5A43}"/>
          </ac:spMkLst>
        </pc:spChg>
        <pc:spChg chg="mod">
          <ac:chgData name="山口 稜" userId="507df497-dcef-48cc-bc9d-5377eaa87e1a" providerId="ADAL" clId="{6758A2D2-DA0D-4B33-AC26-4AD8E30C93C2}" dt="2024-02-27T12:49:09.420" v="4425" actId="20577"/>
          <ac:spMkLst>
            <pc:docMk/>
            <pc:sldMk cId="24335676" sldId="275"/>
            <ac:spMk id="2085" creationId="{61D24724-BC85-5748-B053-E878ADFBD16F}"/>
          </ac:spMkLst>
        </pc:spChg>
        <pc:spChg chg="mod">
          <ac:chgData name="山口 稜" userId="507df497-dcef-48cc-bc9d-5377eaa87e1a" providerId="ADAL" clId="{6758A2D2-DA0D-4B33-AC26-4AD8E30C93C2}" dt="2024-02-27T14:30:20.450" v="5389" actId="20577"/>
          <ac:spMkLst>
            <pc:docMk/>
            <pc:sldMk cId="24335676" sldId="275"/>
            <ac:spMk id="2086" creationId="{F5FCF8F1-13A1-2C20-EFBA-30B402A3333F}"/>
          </ac:spMkLst>
        </pc:spChg>
        <pc:spChg chg="mod">
          <ac:chgData name="山口 稜" userId="507df497-dcef-48cc-bc9d-5377eaa87e1a" providerId="ADAL" clId="{6758A2D2-DA0D-4B33-AC26-4AD8E30C93C2}" dt="2024-02-27T14:30:32.316" v="5401" actId="20577"/>
          <ac:spMkLst>
            <pc:docMk/>
            <pc:sldMk cId="24335676" sldId="275"/>
            <ac:spMk id="2087" creationId="{C91ACCF3-2A19-FA8E-866E-DF2A5E3FC1AF}"/>
          </ac:spMkLst>
        </pc:spChg>
        <pc:spChg chg="del mod">
          <ac:chgData name="山口 稜" userId="507df497-dcef-48cc-bc9d-5377eaa87e1a" providerId="ADAL" clId="{6758A2D2-DA0D-4B33-AC26-4AD8E30C93C2}" dt="2024-02-27T12:42:44.290" v="4013" actId="478"/>
          <ac:spMkLst>
            <pc:docMk/>
            <pc:sldMk cId="24335676" sldId="275"/>
            <ac:spMk id="2088" creationId="{87B3875A-B454-DFBC-F69F-BF7DC4E188A2}"/>
          </ac:spMkLst>
        </pc:spChg>
        <pc:spChg chg="add del mod">
          <ac:chgData name="山口 稜" userId="507df497-dcef-48cc-bc9d-5377eaa87e1a" providerId="ADAL" clId="{6758A2D2-DA0D-4B33-AC26-4AD8E30C93C2}" dt="2024-02-27T12:34:00.678" v="3033" actId="478"/>
          <ac:spMkLst>
            <pc:docMk/>
            <pc:sldMk cId="24335676" sldId="275"/>
            <ac:spMk id="2092" creationId="{2FE86337-1844-6BF1-6D38-819CDBC78B29}"/>
          </ac:spMkLst>
        </pc:spChg>
        <pc:spChg chg="del mod">
          <ac:chgData name="山口 稜" userId="507df497-dcef-48cc-bc9d-5377eaa87e1a" providerId="ADAL" clId="{6758A2D2-DA0D-4B33-AC26-4AD8E30C93C2}" dt="2024-02-27T12:42:44.290" v="4013" actId="478"/>
          <ac:spMkLst>
            <pc:docMk/>
            <pc:sldMk cId="24335676" sldId="275"/>
            <ac:spMk id="2094" creationId="{EDB294F8-2BA5-0CF4-6544-7642C32FB80F}"/>
          </ac:spMkLst>
        </pc:spChg>
        <pc:spChg chg="del mod">
          <ac:chgData name="山口 稜" userId="507df497-dcef-48cc-bc9d-5377eaa87e1a" providerId="ADAL" clId="{6758A2D2-DA0D-4B33-AC26-4AD8E30C93C2}" dt="2024-02-27T12:42:44.290" v="4013" actId="478"/>
          <ac:spMkLst>
            <pc:docMk/>
            <pc:sldMk cId="24335676" sldId="275"/>
            <ac:spMk id="2095" creationId="{8D6B723A-5DD2-2C37-B62E-65A1DCEE6666}"/>
          </ac:spMkLst>
        </pc:spChg>
        <pc:spChg chg="mod">
          <ac:chgData name="山口 稜" userId="507df497-dcef-48cc-bc9d-5377eaa87e1a" providerId="ADAL" clId="{6758A2D2-DA0D-4B33-AC26-4AD8E30C93C2}" dt="2024-02-27T12:33:46.443" v="3029"/>
          <ac:spMkLst>
            <pc:docMk/>
            <pc:sldMk cId="24335676" sldId="275"/>
            <ac:spMk id="2098" creationId="{7AD2A135-6372-148B-36E1-0A92DC302DF9}"/>
          </ac:spMkLst>
        </pc:spChg>
        <pc:spChg chg="mod">
          <ac:chgData name="山口 稜" userId="507df497-dcef-48cc-bc9d-5377eaa87e1a" providerId="ADAL" clId="{6758A2D2-DA0D-4B33-AC26-4AD8E30C93C2}" dt="2024-02-27T12:33:46.443" v="3029"/>
          <ac:spMkLst>
            <pc:docMk/>
            <pc:sldMk cId="24335676" sldId="275"/>
            <ac:spMk id="2099" creationId="{7719BE0B-1F6B-110F-987E-BC246CAE6117}"/>
          </ac:spMkLst>
        </pc:spChg>
        <pc:spChg chg="add del mod">
          <ac:chgData name="山口 稜" userId="507df497-dcef-48cc-bc9d-5377eaa87e1a" providerId="ADAL" clId="{6758A2D2-DA0D-4B33-AC26-4AD8E30C93C2}" dt="2024-02-27T12:34:11.500" v="3036" actId="478"/>
          <ac:spMkLst>
            <pc:docMk/>
            <pc:sldMk cId="24335676" sldId="275"/>
            <ac:spMk id="2100" creationId="{6C461E85-E6C4-AA99-C2D7-CA7789C921F4}"/>
          </ac:spMkLst>
        </pc:spChg>
        <pc:spChg chg="add del mod">
          <ac:chgData name="山口 稜" userId="507df497-dcef-48cc-bc9d-5377eaa87e1a" providerId="ADAL" clId="{6758A2D2-DA0D-4B33-AC26-4AD8E30C93C2}" dt="2024-02-27T12:34:11.500" v="3036" actId="478"/>
          <ac:spMkLst>
            <pc:docMk/>
            <pc:sldMk cId="24335676" sldId="275"/>
            <ac:spMk id="2101" creationId="{BCD82928-E436-D26B-E0D6-8205E1871120}"/>
          </ac:spMkLst>
        </pc:spChg>
        <pc:spChg chg="add del mod">
          <ac:chgData name="山口 稜" userId="507df497-dcef-48cc-bc9d-5377eaa87e1a" providerId="ADAL" clId="{6758A2D2-DA0D-4B33-AC26-4AD8E30C93C2}" dt="2024-02-27T12:34:11.500" v="3036" actId="478"/>
          <ac:spMkLst>
            <pc:docMk/>
            <pc:sldMk cId="24335676" sldId="275"/>
            <ac:spMk id="2102" creationId="{7F256A8C-1A8E-1F11-823A-01216A4A2354}"/>
          </ac:spMkLst>
        </pc:spChg>
        <pc:spChg chg="mod">
          <ac:chgData name="山口 稜" userId="507df497-dcef-48cc-bc9d-5377eaa87e1a" providerId="ADAL" clId="{6758A2D2-DA0D-4B33-AC26-4AD8E30C93C2}" dt="2024-02-27T12:34:09.500" v="3035" actId="1076"/>
          <ac:spMkLst>
            <pc:docMk/>
            <pc:sldMk cId="24335676" sldId="275"/>
            <ac:spMk id="2106" creationId="{0D689295-7089-225B-D766-4D4343D8EF8D}"/>
          </ac:spMkLst>
        </pc:spChg>
        <pc:spChg chg="mod">
          <ac:chgData name="山口 稜" userId="507df497-dcef-48cc-bc9d-5377eaa87e1a" providerId="ADAL" clId="{6758A2D2-DA0D-4B33-AC26-4AD8E30C93C2}" dt="2024-02-27T12:34:09.500" v="3035" actId="1076"/>
          <ac:spMkLst>
            <pc:docMk/>
            <pc:sldMk cId="24335676" sldId="275"/>
            <ac:spMk id="2110" creationId="{99EF43E7-1A80-3E35-17D1-09A67CB11C1E}"/>
          </ac:spMkLst>
        </pc:spChg>
        <pc:spChg chg="mod">
          <ac:chgData name="山口 稜" userId="507df497-dcef-48cc-bc9d-5377eaa87e1a" providerId="ADAL" clId="{6758A2D2-DA0D-4B33-AC26-4AD8E30C93C2}" dt="2024-02-27T12:34:09.500" v="3035" actId="1076"/>
          <ac:spMkLst>
            <pc:docMk/>
            <pc:sldMk cId="24335676" sldId="275"/>
            <ac:spMk id="2114" creationId="{D1DFB792-DA18-2A4B-F312-48EFACF866D2}"/>
          </ac:spMkLst>
        </pc:spChg>
        <pc:spChg chg="add del mod ord">
          <ac:chgData name="山口 稜" userId="507df497-dcef-48cc-bc9d-5377eaa87e1a" providerId="ADAL" clId="{6758A2D2-DA0D-4B33-AC26-4AD8E30C93C2}" dt="2024-02-27T12:57:50.518" v="4579" actId="478"/>
          <ac:spMkLst>
            <pc:docMk/>
            <pc:sldMk cId="24335676" sldId="275"/>
            <ac:spMk id="2115" creationId="{B78CDB1A-E0E1-220C-AE15-014102DF7D99}"/>
          </ac:spMkLst>
        </pc:spChg>
        <pc:spChg chg="add mod">
          <ac:chgData name="山口 稜" userId="507df497-dcef-48cc-bc9d-5377eaa87e1a" providerId="ADAL" clId="{6758A2D2-DA0D-4B33-AC26-4AD8E30C93C2}" dt="2024-02-28T02:26:45.876" v="8072" actId="164"/>
          <ac:spMkLst>
            <pc:docMk/>
            <pc:sldMk cId="24335676" sldId="275"/>
            <ac:spMk id="2116" creationId="{1BEE22A5-E57C-7676-DA26-9ADB0DA39A44}"/>
          </ac:spMkLst>
        </pc:spChg>
        <pc:spChg chg="add del mod">
          <ac:chgData name="山口 稜" userId="507df497-dcef-48cc-bc9d-5377eaa87e1a" providerId="ADAL" clId="{6758A2D2-DA0D-4B33-AC26-4AD8E30C93C2}" dt="2024-02-27T12:58:53.978" v="4605" actId="21"/>
          <ac:spMkLst>
            <pc:docMk/>
            <pc:sldMk cId="24335676" sldId="275"/>
            <ac:spMk id="2117" creationId="{2EE03306-142C-6657-6983-4D4A1F5EF0C4}"/>
          </ac:spMkLst>
        </pc:spChg>
        <pc:spChg chg="mod">
          <ac:chgData name="山口 稜" userId="507df497-dcef-48cc-bc9d-5377eaa87e1a" providerId="ADAL" clId="{6758A2D2-DA0D-4B33-AC26-4AD8E30C93C2}" dt="2024-02-27T12:48:35.707" v="4409" actId="571"/>
          <ac:spMkLst>
            <pc:docMk/>
            <pc:sldMk cId="24335676" sldId="275"/>
            <ac:spMk id="2120" creationId="{2BA5204A-7B42-E3D5-652B-2850D6B498A4}"/>
          </ac:spMkLst>
        </pc:spChg>
        <pc:spChg chg="mod">
          <ac:chgData name="山口 稜" userId="507df497-dcef-48cc-bc9d-5377eaa87e1a" providerId="ADAL" clId="{6758A2D2-DA0D-4B33-AC26-4AD8E30C93C2}" dt="2024-02-27T12:48:35.707" v="4409" actId="571"/>
          <ac:spMkLst>
            <pc:docMk/>
            <pc:sldMk cId="24335676" sldId="275"/>
            <ac:spMk id="2121" creationId="{100AFD6A-8B7E-F484-7630-748929A0F9CE}"/>
          </ac:spMkLst>
        </pc:spChg>
        <pc:spChg chg="mod">
          <ac:chgData name="山口 稜" userId="507df497-dcef-48cc-bc9d-5377eaa87e1a" providerId="ADAL" clId="{6758A2D2-DA0D-4B33-AC26-4AD8E30C93C2}" dt="2024-02-27T12:48:35.707" v="4409" actId="571"/>
          <ac:spMkLst>
            <pc:docMk/>
            <pc:sldMk cId="24335676" sldId="275"/>
            <ac:spMk id="2122" creationId="{036A0D20-5A0D-52A1-56BD-B1070BA72762}"/>
          </ac:spMkLst>
        </pc:spChg>
        <pc:spChg chg="add mod">
          <ac:chgData name="山口 稜" userId="507df497-dcef-48cc-bc9d-5377eaa87e1a" providerId="ADAL" clId="{6758A2D2-DA0D-4B33-AC26-4AD8E30C93C2}" dt="2024-02-27T12:55:22.917" v="4509"/>
          <ac:spMkLst>
            <pc:docMk/>
            <pc:sldMk cId="24335676" sldId="275"/>
            <ac:spMk id="2128" creationId="{0E48CAD3-B414-729B-B154-F1858C44B4C2}"/>
          </ac:spMkLst>
        </pc:spChg>
        <pc:spChg chg="add">
          <ac:chgData name="山口 稜" userId="507df497-dcef-48cc-bc9d-5377eaa87e1a" providerId="ADAL" clId="{6758A2D2-DA0D-4B33-AC26-4AD8E30C93C2}" dt="2024-02-27T12:55:28.019" v="4510"/>
          <ac:spMkLst>
            <pc:docMk/>
            <pc:sldMk cId="24335676" sldId="275"/>
            <ac:spMk id="2129" creationId="{494CC27B-342C-273E-5F46-A8C6B5C64636}"/>
          </ac:spMkLst>
        </pc:spChg>
        <pc:spChg chg="add">
          <ac:chgData name="山口 稜" userId="507df497-dcef-48cc-bc9d-5377eaa87e1a" providerId="ADAL" clId="{6758A2D2-DA0D-4B33-AC26-4AD8E30C93C2}" dt="2024-02-27T12:55:49.610" v="4513"/>
          <ac:spMkLst>
            <pc:docMk/>
            <pc:sldMk cId="24335676" sldId="275"/>
            <ac:spMk id="2131" creationId="{E9D8F3DA-D966-3EF0-F698-742AACDE88D1}"/>
          </ac:spMkLst>
        </pc:spChg>
        <pc:spChg chg="add mod">
          <ac:chgData name="山口 稜" userId="507df497-dcef-48cc-bc9d-5377eaa87e1a" providerId="ADAL" clId="{6758A2D2-DA0D-4B33-AC26-4AD8E30C93C2}" dt="2024-02-27T13:12:41.411" v="5168" actId="693"/>
          <ac:spMkLst>
            <pc:docMk/>
            <pc:sldMk cId="24335676" sldId="275"/>
            <ac:spMk id="2133" creationId="{5841EA59-BF43-A755-8288-A5AB829256B0}"/>
          </ac:spMkLst>
        </pc:spChg>
        <pc:spChg chg="add mod">
          <ac:chgData name="山口 稜" userId="507df497-dcef-48cc-bc9d-5377eaa87e1a" providerId="ADAL" clId="{6758A2D2-DA0D-4B33-AC26-4AD8E30C93C2}" dt="2024-02-27T12:57:22.640" v="4549" actId="164"/>
          <ac:spMkLst>
            <pc:docMk/>
            <pc:sldMk cId="24335676" sldId="275"/>
            <ac:spMk id="2137" creationId="{FB7FD731-906A-C5EC-56F4-97D7DA48EAA2}"/>
          </ac:spMkLst>
        </pc:spChg>
        <pc:spChg chg="add mod">
          <ac:chgData name="山口 稜" userId="507df497-dcef-48cc-bc9d-5377eaa87e1a" providerId="ADAL" clId="{6758A2D2-DA0D-4B33-AC26-4AD8E30C93C2}" dt="2024-02-27T12:57:22.640" v="4549" actId="164"/>
          <ac:spMkLst>
            <pc:docMk/>
            <pc:sldMk cId="24335676" sldId="275"/>
            <ac:spMk id="2138" creationId="{7794F3AA-8A79-3013-67FA-68387F4D288C}"/>
          </ac:spMkLst>
        </pc:spChg>
        <pc:spChg chg="add mod">
          <ac:chgData name="山口 稜" userId="507df497-dcef-48cc-bc9d-5377eaa87e1a" providerId="ADAL" clId="{6758A2D2-DA0D-4B33-AC26-4AD8E30C93C2}" dt="2024-02-27T12:57:22.640" v="4549" actId="164"/>
          <ac:spMkLst>
            <pc:docMk/>
            <pc:sldMk cId="24335676" sldId="275"/>
            <ac:spMk id="2139" creationId="{9A2F6924-CC04-2138-BC67-73D5E488C63A}"/>
          </ac:spMkLst>
        </pc:spChg>
        <pc:spChg chg="add mod">
          <ac:chgData name="山口 稜" userId="507df497-dcef-48cc-bc9d-5377eaa87e1a" providerId="ADAL" clId="{6758A2D2-DA0D-4B33-AC26-4AD8E30C93C2}" dt="2024-02-28T02:26:50.744" v="8074" actId="164"/>
          <ac:spMkLst>
            <pc:docMk/>
            <pc:sldMk cId="24335676" sldId="275"/>
            <ac:spMk id="2142" creationId="{2EE03306-142C-6657-6983-4D4A1F5EF0C4}"/>
          </ac:spMkLst>
        </pc:spChg>
        <pc:spChg chg="add mod">
          <ac:chgData name="山口 稜" userId="507df497-dcef-48cc-bc9d-5377eaa87e1a" providerId="ADAL" clId="{6758A2D2-DA0D-4B33-AC26-4AD8E30C93C2}" dt="2024-02-28T02:26:48.681" v="8073" actId="164"/>
          <ac:spMkLst>
            <pc:docMk/>
            <pc:sldMk cId="24335676" sldId="275"/>
            <ac:spMk id="2147" creationId="{7C102B77-AA5B-B773-18AC-1B05AF9F3671}"/>
          </ac:spMkLst>
        </pc:spChg>
        <pc:spChg chg="add mod ord">
          <ac:chgData name="山口 稜" userId="507df497-dcef-48cc-bc9d-5377eaa87e1a" providerId="ADAL" clId="{6758A2D2-DA0D-4B33-AC26-4AD8E30C93C2}" dt="2024-02-28T02:26:45.876" v="8072" actId="164"/>
          <ac:spMkLst>
            <pc:docMk/>
            <pc:sldMk cId="24335676" sldId="275"/>
            <ac:spMk id="2151" creationId="{172531F2-F156-9313-06ED-BCADC05A9F5D}"/>
          </ac:spMkLst>
        </pc:spChg>
        <pc:spChg chg="add mod ord">
          <ac:chgData name="山口 稜" userId="507df497-dcef-48cc-bc9d-5377eaa87e1a" providerId="ADAL" clId="{6758A2D2-DA0D-4B33-AC26-4AD8E30C93C2}" dt="2024-02-28T02:26:48.681" v="8073" actId="164"/>
          <ac:spMkLst>
            <pc:docMk/>
            <pc:sldMk cId="24335676" sldId="275"/>
            <ac:spMk id="2152" creationId="{9C6DFD06-0BE4-3CA4-FB44-860228819D09}"/>
          </ac:spMkLst>
        </pc:spChg>
        <pc:spChg chg="add mod ord">
          <ac:chgData name="山口 稜" userId="507df497-dcef-48cc-bc9d-5377eaa87e1a" providerId="ADAL" clId="{6758A2D2-DA0D-4B33-AC26-4AD8E30C93C2}" dt="2024-02-28T02:26:50.744" v="8074" actId="164"/>
          <ac:spMkLst>
            <pc:docMk/>
            <pc:sldMk cId="24335676" sldId="275"/>
            <ac:spMk id="2153" creationId="{2749D868-3CA2-D7B3-EB28-4F69382C8377}"/>
          </ac:spMkLst>
        </pc:spChg>
        <pc:spChg chg="mod">
          <ac:chgData name="山口 稜" userId="507df497-dcef-48cc-bc9d-5377eaa87e1a" providerId="ADAL" clId="{6758A2D2-DA0D-4B33-AC26-4AD8E30C93C2}" dt="2024-02-27T13:10:42.485" v="5100"/>
          <ac:spMkLst>
            <pc:docMk/>
            <pc:sldMk cId="24335676" sldId="275"/>
            <ac:spMk id="2155" creationId="{092C8B10-FA64-9B1B-E788-1DC0144576F9}"/>
          </ac:spMkLst>
        </pc:spChg>
        <pc:spChg chg="mod">
          <ac:chgData name="山口 稜" userId="507df497-dcef-48cc-bc9d-5377eaa87e1a" providerId="ADAL" clId="{6758A2D2-DA0D-4B33-AC26-4AD8E30C93C2}" dt="2024-02-27T13:10:59.002" v="5105" actId="688"/>
          <ac:spMkLst>
            <pc:docMk/>
            <pc:sldMk cId="24335676" sldId="275"/>
            <ac:spMk id="2156" creationId="{EEE5850B-8406-FA15-494E-6B0278D6A141}"/>
          </ac:spMkLst>
        </pc:spChg>
        <pc:spChg chg="mod">
          <ac:chgData name="山口 稜" userId="507df497-dcef-48cc-bc9d-5377eaa87e1a" providerId="ADAL" clId="{6758A2D2-DA0D-4B33-AC26-4AD8E30C93C2}" dt="2024-02-27T13:10:42.485" v="5100"/>
          <ac:spMkLst>
            <pc:docMk/>
            <pc:sldMk cId="24335676" sldId="275"/>
            <ac:spMk id="2157" creationId="{D0A5679A-9DAF-805B-0EDF-6DF2DF667D65}"/>
          </ac:spMkLst>
        </pc:spChg>
        <pc:spChg chg="mod">
          <ac:chgData name="山口 稜" userId="507df497-dcef-48cc-bc9d-5377eaa87e1a" providerId="ADAL" clId="{6758A2D2-DA0D-4B33-AC26-4AD8E30C93C2}" dt="2024-02-27T13:11:05.350" v="5107" actId="571"/>
          <ac:spMkLst>
            <pc:docMk/>
            <pc:sldMk cId="24335676" sldId="275"/>
            <ac:spMk id="2159" creationId="{32621A65-BC42-6022-5D88-28FA52F48AE3}"/>
          </ac:spMkLst>
        </pc:spChg>
        <pc:spChg chg="mod">
          <ac:chgData name="山口 稜" userId="507df497-dcef-48cc-bc9d-5377eaa87e1a" providerId="ADAL" clId="{6758A2D2-DA0D-4B33-AC26-4AD8E30C93C2}" dt="2024-02-27T13:11:10.605" v="5110" actId="1076"/>
          <ac:spMkLst>
            <pc:docMk/>
            <pc:sldMk cId="24335676" sldId="275"/>
            <ac:spMk id="2160" creationId="{7E389662-C081-C758-E23C-42A4B205936C}"/>
          </ac:spMkLst>
        </pc:spChg>
        <pc:spChg chg="mod">
          <ac:chgData name="山口 稜" userId="507df497-dcef-48cc-bc9d-5377eaa87e1a" providerId="ADAL" clId="{6758A2D2-DA0D-4B33-AC26-4AD8E30C93C2}" dt="2024-02-27T13:11:05.350" v="5107" actId="571"/>
          <ac:spMkLst>
            <pc:docMk/>
            <pc:sldMk cId="24335676" sldId="275"/>
            <ac:spMk id="2161" creationId="{6A5544D2-9045-12AE-3396-826368DEA8B2}"/>
          </ac:spMkLst>
        </pc:spChg>
        <pc:spChg chg="mod">
          <ac:chgData name="山口 稜" userId="507df497-dcef-48cc-bc9d-5377eaa87e1a" providerId="ADAL" clId="{6758A2D2-DA0D-4B33-AC26-4AD8E30C93C2}" dt="2024-02-27T13:11:20.438" v="5112" actId="571"/>
          <ac:spMkLst>
            <pc:docMk/>
            <pc:sldMk cId="24335676" sldId="275"/>
            <ac:spMk id="2163" creationId="{81A58498-16FD-5D21-D269-EBA2E25C8A31}"/>
          </ac:spMkLst>
        </pc:spChg>
        <pc:spChg chg="mod">
          <ac:chgData name="山口 稜" userId="507df497-dcef-48cc-bc9d-5377eaa87e1a" providerId="ADAL" clId="{6758A2D2-DA0D-4B33-AC26-4AD8E30C93C2}" dt="2024-02-27T13:11:20.438" v="5112" actId="571"/>
          <ac:spMkLst>
            <pc:docMk/>
            <pc:sldMk cId="24335676" sldId="275"/>
            <ac:spMk id="2164" creationId="{6E2F635C-1BC3-ADFC-224B-1B1866B3C4BB}"/>
          </ac:spMkLst>
        </pc:spChg>
        <pc:spChg chg="mod">
          <ac:chgData name="山口 稜" userId="507df497-dcef-48cc-bc9d-5377eaa87e1a" providerId="ADAL" clId="{6758A2D2-DA0D-4B33-AC26-4AD8E30C93C2}" dt="2024-02-27T13:11:20.438" v="5112" actId="571"/>
          <ac:spMkLst>
            <pc:docMk/>
            <pc:sldMk cId="24335676" sldId="275"/>
            <ac:spMk id="2165" creationId="{F06A3E37-F2F5-B65E-BFF2-094678C651E1}"/>
          </ac:spMkLst>
        </pc:spChg>
        <pc:spChg chg="mod">
          <ac:chgData name="山口 稜" userId="507df497-dcef-48cc-bc9d-5377eaa87e1a" providerId="ADAL" clId="{6758A2D2-DA0D-4B33-AC26-4AD8E30C93C2}" dt="2024-02-27T13:11:35.178" v="5119" actId="571"/>
          <ac:spMkLst>
            <pc:docMk/>
            <pc:sldMk cId="24335676" sldId="275"/>
            <ac:spMk id="2167" creationId="{671A9E5A-BD20-80A9-73A6-F7BB2F193F81}"/>
          </ac:spMkLst>
        </pc:spChg>
        <pc:spChg chg="mod">
          <ac:chgData name="山口 稜" userId="507df497-dcef-48cc-bc9d-5377eaa87e1a" providerId="ADAL" clId="{6758A2D2-DA0D-4B33-AC26-4AD8E30C93C2}" dt="2024-02-27T13:11:35.178" v="5119" actId="571"/>
          <ac:spMkLst>
            <pc:docMk/>
            <pc:sldMk cId="24335676" sldId="275"/>
            <ac:spMk id="2168" creationId="{7E47E2DB-4F72-CA35-3168-7B889C58893F}"/>
          </ac:spMkLst>
        </pc:spChg>
        <pc:spChg chg="mod">
          <ac:chgData name="山口 稜" userId="507df497-dcef-48cc-bc9d-5377eaa87e1a" providerId="ADAL" clId="{6758A2D2-DA0D-4B33-AC26-4AD8E30C93C2}" dt="2024-02-27T13:11:35.178" v="5119" actId="571"/>
          <ac:spMkLst>
            <pc:docMk/>
            <pc:sldMk cId="24335676" sldId="275"/>
            <ac:spMk id="2169" creationId="{07833442-6811-9578-212E-F6F40E28E6B5}"/>
          </ac:spMkLst>
        </pc:spChg>
        <pc:spChg chg="mod">
          <ac:chgData name="山口 稜" userId="507df497-dcef-48cc-bc9d-5377eaa87e1a" providerId="ADAL" clId="{6758A2D2-DA0D-4B33-AC26-4AD8E30C93C2}" dt="2024-02-27T13:11:38.851" v="5120" actId="571"/>
          <ac:spMkLst>
            <pc:docMk/>
            <pc:sldMk cId="24335676" sldId="275"/>
            <ac:spMk id="2171" creationId="{890DD60A-11E0-E3E0-BBAE-B585AB47A0C2}"/>
          </ac:spMkLst>
        </pc:spChg>
        <pc:spChg chg="mod">
          <ac:chgData name="山口 稜" userId="507df497-dcef-48cc-bc9d-5377eaa87e1a" providerId="ADAL" clId="{6758A2D2-DA0D-4B33-AC26-4AD8E30C93C2}" dt="2024-02-27T13:11:38.851" v="5120" actId="571"/>
          <ac:spMkLst>
            <pc:docMk/>
            <pc:sldMk cId="24335676" sldId="275"/>
            <ac:spMk id="2172" creationId="{CBA9BA3F-C038-125F-1A10-14B074C291D3}"/>
          </ac:spMkLst>
        </pc:spChg>
        <pc:spChg chg="mod">
          <ac:chgData name="山口 稜" userId="507df497-dcef-48cc-bc9d-5377eaa87e1a" providerId="ADAL" clId="{6758A2D2-DA0D-4B33-AC26-4AD8E30C93C2}" dt="2024-02-27T13:11:38.851" v="5120" actId="571"/>
          <ac:spMkLst>
            <pc:docMk/>
            <pc:sldMk cId="24335676" sldId="275"/>
            <ac:spMk id="2173" creationId="{13AA7B82-D3C8-ED9F-B86A-D9DF55F7B7A9}"/>
          </ac:spMkLst>
        </pc:spChg>
        <pc:spChg chg="add mod">
          <ac:chgData name="山口 稜" userId="507df497-dcef-48cc-bc9d-5377eaa87e1a" providerId="ADAL" clId="{6758A2D2-DA0D-4B33-AC26-4AD8E30C93C2}" dt="2024-02-27T13:12:32.739" v="5167" actId="693"/>
          <ac:spMkLst>
            <pc:docMk/>
            <pc:sldMk cId="24335676" sldId="275"/>
            <ac:spMk id="2175" creationId="{9EAEF3E1-F013-9980-B38C-9DDC02BFF144}"/>
          </ac:spMkLst>
        </pc:spChg>
        <pc:grpChg chg="add mod">
          <ac:chgData name="山口 稜" userId="507df497-dcef-48cc-bc9d-5377eaa87e1a" providerId="ADAL" clId="{6758A2D2-DA0D-4B33-AC26-4AD8E30C93C2}" dt="2024-02-28T02:26:56.915" v="8076" actId="1076"/>
          <ac:grpSpMkLst>
            <pc:docMk/>
            <pc:sldMk cId="24335676" sldId="275"/>
            <ac:grpSpMk id="2" creationId="{9A9BE028-68E0-1F76-7094-1D43EBAF29E7}"/>
          </ac:grpSpMkLst>
        </pc:grpChg>
        <pc:grpChg chg="add mod">
          <ac:chgData name="山口 稜" userId="507df497-dcef-48cc-bc9d-5377eaa87e1a" providerId="ADAL" clId="{6758A2D2-DA0D-4B33-AC26-4AD8E30C93C2}" dt="2024-02-28T02:26:56.915" v="8076" actId="1076"/>
          <ac:grpSpMkLst>
            <pc:docMk/>
            <pc:sldMk cId="24335676" sldId="275"/>
            <ac:grpSpMk id="3" creationId="{9D62FD33-8267-B49A-11FF-9198388BE45E}"/>
          </ac:grpSpMkLst>
        </pc:grpChg>
        <pc:grpChg chg="add mod">
          <ac:chgData name="山口 稜" userId="507df497-dcef-48cc-bc9d-5377eaa87e1a" providerId="ADAL" clId="{6758A2D2-DA0D-4B33-AC26-4AD8E30C93C2}" dt="2024-02-28T02:26:56.915" v="8076" actId="1076"/>
          <ac:grpSpMkLst>
            <pc:docMk/>
            <pc:sldMk cId="24335676" sldId="275"/>
            <ac:grpSpMk id="9" creationId="{BC4E73F9-79EC-F194-5C22-A21E4D3B89E7}"/>
          </ac:grpSpMkLst>
        </pc:grpChg>
        <pc:grpChg chg="add del mod">
          <ac:chgData name="山口 稜" userId="507df497-dcef-48cc-bc9d-5377eaa87e1a" providerId="ADAL" clId="{6758A2D2-DA0D-4B33-AC26-4AD8E30C93C2}" dt="2024-02-27T12:15:49.010" v="2734" actId="478"/>
          <ac:grpSpMkLst>
            <pc:docMk/>
            <pc:sldMk cId="24335676" sldId="275"/>
            <ac:grpSpMk id="10" creationId="{E3B56A9D-6861-D3E1-35AA-4EFBB7D7C4C1}"/>
          </ac:grpSpMkLst>
        </pc:grpChg>
        <pc:grpChg chg="del mod topLvl">
          <ac:chgData name="山口 稜" userId="507df497-dcef-48cc-bc9d-5377eaa87e1a" providerId="ADAL" clId="{6758A2D2-DA0D-4B33-AC26-4AD8E30C93C2}" dt="2024-02-27T12:16:44.757" v="2742" actId="165"/>
          <ac:grpSpMkLst>
            <pc:docMk/>
            <pc:sldMk cId="24335676" sldId="275"/>
            <ac:grpSpMk id="27" creationId="{56DEE610-A87F-E55C-ACDD-9124BC3CFD90}"/>
          </ac:grpSpMkLst>
        </pc:grpChg>
        <pc:grpChg chg="add del mod">
          <ac:chgData name="山口 稜" userId="507df497-dcef-48cc-bc9d-5377eaa87e1a" providerId="ADAL" clId="{6758A2D2-DA0D-4B33-AC26-4AD8E30C93C2}" dt="2024-02-27T12:26:55.035" v="2771" actId="165"/>
          <ac:grpSpMkLst>
            <pc:docMk/>
            <pc:sldMk cId="24335676" sldId="275"/>
            <ac:grpSpMk id="31" creationId="{98583E3C-D60D-63AC-B7A9-6B00356A468B}"/>
          </ac:grpSpMkLst>
        </pc:grpChg>
        <pc:grpChg chg="add mod ord">
          <ac:chgData name="山口 稜" userId="507df497-dcef-48cc-bc9d-5377eaa87e1a" providerId="ADAL" clId="{6758A2D2-DA0D-4B33-AC26-4AD8E30C93C2}" dt="2024-02-27T12:33:31.193" v="3026" actId="164"/>
          <ac:grpSpMkLst>
            <pc:docMk/>
            <pc:sldMk cId="24335676" sldId="275"/>
            <ac:grpSpMk id="32" creationId="{2B42BD32-F6AC-FA94-FC02-0F95F7FA4010}"/>
          </ac:grpSpMkLst>
        </pc:grpChg>
        <pc:grpChg chg="add mod">
          <ac:chgData name="山口 稜" userId="507df497-dcef-48cc-bc9d-5377eaa87e1a" providerId="ADAL" clId="{6758A2D2-DA0D-4B33-AC26-4AD8E30C93C2}" dt="2024-02-27T12:33:25.037" v="3025" actId="1076"/>
          <ac:grpSpMkLst>
            <pc:docMk/>
            <pc:sldMk cId="24335676" sldId="275"/>
            <ac:grpSpMk id="37" creationId="{55409BA2-88CC-B8DF-94DD-44A3EDDD6878}"/>
          </ac:grpSpMkLst>
        </pc:grpChg>
        <pc:grpChg chg="mod">
          <ac:chgData name="山口 稜" userId="507df497-dcef-48cc-bc9d-5377eaa87e1a" providerId="ADAL" clId="{6758A2D2-DA0D-4B33-AC26-4AD8E30C93C2}" dt="2024-02-27T12:33:25.037" v="3025" actId="1076"/>
          <ac:grpSpMkLst>
            <pc:docMk/>
            <pc:sldMk cId="24335676" sldId="275"/>
            <ac:grpSpMk id="39" creationId="{084C8545-6100-265A-406E-2010248DF835}"/>
          </ac:grpSpMkLst>
        </pc:grpChg>
        <pc:grpChg chg="add mod">
          <ac:chgData name="山口 稜" userId="507df497-dcef-48cc-bc9d-5377eaa87e1a" providerId="ADAL" clId="{6758A2D2-DA0D-4B33-AC26-4AD8E30C93C2}" dt="2024-02-27T12:33:25.037" v="3025" actId="1076"/>
          <ac:grpSpMkLst>
            <pc:docMk/>
            <pc:sldMk cId="24335676" sldId="275"/>
            <ac:grpSpMk id="47" creationId="{F1A11E0E-5A36-B86B-8B50-F196D31A969C}"/>
          </ac:grpSpMkLst>
        </pc:grpChg>
        <pc:grpChg chg="add mod">
          <ac:chgData name="山口 稜" userId="507df497-dcef-48cc-bc9d-5377eaa87e1a" providerId="ADAL" clId="{6758A2D2-DA0D-4B33-AC26-4AD8E30C93C2}" dt="2024-02-27T12:33:25.037" v="3025" actId="1076"/>
          <ac:grpSpMkLst>
            <pc:docMk/>
            <pc:sldMk cId="24335676" sldId="275"/>
            <ac:grpSpMk id="51" creationId="{28D56CAB-12D4-3A11-3846-199F9CB432F6}"/>
          </ac:grpSpMkLst>
        </pc:grpChg>
        <pc:grpChg chg="add mod">
          <ac:chgData name="山口 稜" userId="507df497-dcef-48cc-bc9d-5377eaa87e1a" providerId="ADAL" clId="{6758A2D2-DA0D-4B33-AC26-4AD8E30C93C2}" dt="2024-02-27T12:33:25.037" v="3025" actId="1076"/>
          <ac:grpSpMkLst>
            <pc:docMk/>
            <pc:sldMk cId="24335676" sldId="275"/>
            <ac:grpSpMk id="55" creationId="{535DA001-03D7-A0F2-C76A-C893550D055C}"/>
          </ac:grpSpMkLst>
        </pc:grpChg>
        <pc:grpChg chg="add del mod">
          <ac:chgData name="山口 稜" userId="507df497-dcef-48cc-bc9d-5377eaa87e1a" providerId="ADAL" clId="{6758A2D2-DA0D-4B33-AC26-4AD8E30C93C2}" dt="2024-02-27T12:33:34.295" v="3027" actId="21"/>
          <ac:grpSpMkLst>
            <pc:docMk/>
            <pc:sldMk cId="24335676" sldId="275"/>
            <ac:grpSpMk id="59" creationId="{FCAAA8F5-9AC9-4874-D77B-200D149B69FA}"/>
          </ac:grpSpMkLst>
        </pc:grpChg>
        <pc:grpChg chg="add del mod">
          <ac:chgData name="山口 稜" userId="507df497-dcef-48cc-bc9d-5377eaa87e1a" providerId="ADAL" clId="{6758A2D2-DA0D-4B33-AC26-4AD8E30C93C2}" dt="2024-02-27T12:34:16.710" v="3037" actId="165"/>
          <ac:grpSpMkLst>
            <pc:docMk/>
            <pc:sldMk cId="24335676" sldId="275"/>
            <ac:grpSpMk id="60" creationId="{2AED37FC-9686-3CD8-3ED5-71043AB7B60D}"/>
          </ac:grpSpMkLst>
        </pc:grpChg>
        <pc:grpChg chg="add del mod">
          <ac:chgData name="山口 稜" userId="507df497-dcef-48cc-bc9d-5377eaa87e1a" providerId="ADAL" clId="{6758A2D2-DA0D-4B33-AC26-4AD8E30C93C2}" dt="2024-02-27T12:26:55.035" v="2771" actId="165"/>
          <ac:grpSpMkLst>
            <pc:docMk/>
            <pc:sldMk cId="24335676" sldId="275"/>
            <ac:grpSpMk id="2052" creationId="{D8AE31F9-B6B7-E6BA-C561-770DDD182A21}"/>
          </ac:grpSpMkLst>
        </pc:grpChg>
        <pc:grpChg chg="add del mod">
          <ac:chgData name="山口 稜" userId="507df497-dcef-48cc-bc9d-5377eaa87e1a" providerId="ADAL" clId="{6758A2D2-DA0D-4B33-AC26-4AD8E30C93C2}" dt="2024-02-27T12:26:55.035" v="2771" actId="165"/>
          <ac:grpSpMkLst>
            <pc:docMk/>
            <pc:sldMk cId="24335676" sldId="275"/>
            <ac:grpSpMk id="2056" creationId="{E07E1837-FDF8-45AE-5513-D00594036548}"/>
          </ac:grpSpMkLst>
        </pc:grpChg>
        <pc:grpChg chg="del mod">
          <ac:chgData name="山口 稜" userId="507df497-dcef-48cc-bc9d-5377eaa87e1a" providerId="ADAL" clId="{6758A2D2-DA0D-4B33-AC26-4AD8E30C93C2}" dt="2024-02-27T12:15:46.232" v="2733" actId="165"/>
          <ac:grpSpMkLst>
            <pc:docMk/>
            <pc:sldMk cId="24335676" sldId="275"/>
            <ac:grpSpMk id="2075" creationId="{BE017C94-46AC-1E4E-6DB3-B390CF216924}"/>
          </ac:grpSpMkLst>
        </pc:grpChg>
        <pc:grpChg chg="mod topLvl">
          <ac:chgData name="山口 稜" userId="507df497-dcef-48cc-bc9d-5377eaa87e1a" providerId="ADAL" clId="{6758A2D2-DA0D-4B33-AC26-4AD8E30C93C2}" dt="2024-02-27T12:48:36.598" v="4410" actId="571"/>
          <ac:grpSpMkLst>
            <pc:docMk/>
            <pc:sldMk cId="24335676" sldId="275"/>
            <ac:grpSpMk id="2083" creationId="{3AA3393B-7751-8756-9640-BD93B756BAA4}"/>
          </ac:grpSpMkLst>
        </pc:grpChg>
        <pc:grpChg chg="add del mod">
          <ac:chgData name="山口 稜" userId="507df497-dcef-48cc-bc9d-5377eaa87e1a" providerId="ADAL" clId="{6758A2D2-DA0D-4B33-AC26-4AD8E30C93C2}" dt="2024-02-27T12:33:56.618" v="3032" actId="478"/>
          <ac:grpSpMkLst>
            <pc:docMk/>
            <pc:sldMk cId="24335676" sldId="275"/>
            <ac:grpSpMk id="2093" creationId="{57AB2907-881E-B6E7-3865-F1D23D458D06}"/>
          </ac:grpSpMkLst>
        </pc:grpChg>
        <pc:grpChg chg="mod">
          <ac:chgData name="山口 稜" userId="507df497-dcef-48cc-bc9d-5377eaa87e1a" providerId="ADAL" clId="{6758A2D2-DA0D-4B33-AC26-4AD8E30C93C2}" dt="2024-02-27T12:33:46.443" v="3029"/>
          <ac:grpSpMkLst>
            <pc:docMk/>
            <pc:sldMk cId="24335676" sldId="275"/>
            <ac:grpSpMk id="2097" creationId="{9E7D407B-DB5B-A2D3-314B-9C0590E94711}"/>
          </ac:grpSpMkLst>
        </pc:grpChg>
        <pc:grpChg chg="add del mod">
          <ac:chgData name="山口 稜" userId="507df497-dcef-48cc-bc9d-5377eaa87e1a" providerId="ADAL" clId="{6758A2D2-DA0D-4B33-AC26-4AD8E30C93C2}" dt="2024-02-27T12:34:11.500" v="3036" actId="478"/>
          <ac:grpSpMkLst>
            <pc:docMk/>
            <pc:sldMk cId="24335676" sldId="275"/>
            <ac:grpSpMk id="2103" creationId="{B930C331-F59F-FC89-EF82-8A408E20E55D}"/>
          </ac:grpSpMkLst>
        </pc:grpChg>
        <pc:grpChg chg="add del mod">
          <ac:chgData name="山口 稜" userId="507df497-dcef-48cc-bc9d-5377eaa87e1a" providerId="ADAL" clId="{6758A2D2-DA0D-4B33-AC26-4AD8E30C93C2}" dt="2024-02-27T12:34:11.500" v="3036" actId="478"/>
          <ac:grpSpMkLst>
            <pc:docMk/>
            <pc:sldMk cId="24335676" sldId="275"/>
            <ac:grpSpMk id="2107" creationId="{E7737B2D-303B-5E93-E24D-D1A10EBC5A83}"/>
          </ac:grpSpMkLst>
        </pc:grpChg>
        <pc:grpChg chg="add del mod">
          <ac:chgData name="山口 稜" userId="507df497-dcef-48cc-bc9d-5377eaa87e1a" providerId="ADAL" clId="{6758A2D2-DA0D-4B33-AC26-4AD8E30C93C2}" dt="2024-02-27T12:34:11.500" v="3036" actId="478"/>
          <ac:grpSpMkLst>
            <pc:docMk/>
            <pc:sldMk cId="24335676" sldId="275"/>
            <ac:grpSpMk id="2111" creationId="{5E139BAD-42D7-644E-ACC0-634D43AAFFC0}"/>
          </ac:grpSpMkLst>
        </pc:grpChg>
        <pc:grpChg chg="add mod">
          <ac:chgData name="山口 稜" userId="507df497-dcef-48cc-bc9d-5377eaa87e1a" providerId="ADAL" clId="{6758A2D2-DA0D-4B33-AC26-4AD8E30C93C2}" dt="2024-02-27T12:48:35.707" v="4409" actId="571"/>
          <ac:grpSpMkLst>
            <pc:docMk/>
            <pc:sldMk cId="24335676" sldId="275"/>
            <ac:grpSpMk id="2119" creationId="{173927C6-72CB-187C-E3E4-8FC644947F94}"/>
          </ac:grpSpMkLst>
        </pc:grpChg>
        <pc:grpChg chg="add del mod ord">
          <ac:chgData name="山口 稜" userId="507df497-dcef-48cc-bc9d-5377eaa87e1a" providerId="ADAL" clId="{6758A2D2-DA0D-4B33-AC26-4AD8E30C93C2}" dt="2024-02-27T13:08:01.387" v="4997" actId="478"/>
          <ac:grpSpMkLst>
            <pc:docMk/>
            <pc:sldMk cId="24335676" sldId="275"/>
            <ac:grpSpMk id="2140" creationId="{9B3FDAE7-FE11-5A50-210E-AA24363971FB}"/>
          </ac:grpSpMkLst>
        </pc:grpChg>
        <pc:grpChg chg="add mod">
          <ac:chgData name="山口 稜" userId="507df497-dcef-48cc-bc9d-5377eaa87e1a" providerId="ADAL" clId="{6758A2D2-DA0D-4B33-AC26-4AD8E30C93C2}" dt="2024-02-27T13:11:01.067" v="5106" actId="1076"/>
          <ac:grpSpMkLst>
            <pc:docMk/>
            <pc:sldMk cId="24335676" sldId="275"/>
            <ac:grpSpMk id="2154" creationId="{CB11B8EB-2799-DCB6-B1D9-13E0743D8377}"/>
          </ac:grpSpMkLst>
        </pc:grpChg>
        <pc:grpChg chg="add mod">
          <ac:chgData name="山口 稜" userId="507df497-dcef-48cc-bc9d-5377eaa87e1a" providerId="ADAL" clId="{6758A2D2-DA0D-4B33-AC26-4AD8E30C93C2}" dt="2024-02-27T13:11:12.514" v="5111" actId="1076"/>
          <ac:grpSpMkLst>
            <pc:docMk/>
            <pc:sldMk cId="24335676" sldId="275"/>
            <ac:grpSpMk id="2158" creationId="{8BFC03B3-A312-7CDE-3C4A-F145CD98CC2E}"/>
          </ac:grpSpMkLst>
        </pc:grpChg>
        <pc:grpChg chg="add del mod">
          <ac:chgData name="山口 稜" userId="507df497-dcef-48cc-bc9d-5377eaa87e1a" providerId="ADAL" clId="{6758A2D2-DA0D-4B33-AC26-4AD8E30C93C2}" dt="2024-02-27T13:11:24.456" v="5115" actId="478"/>
          <ac:grpSpMkLst>
            <pc:docMk/>
            <pc:sldMk cId="24335676" sldId="275"/>
            <ac:grpSpMk id="2162" creationId="{B4D4047E-AE7A-AFF7-D5A0-1C7835835E3D}"/>
          </ac:grpSpMkLst>
        </pc:grpChg>
        <pc:grpChg chg="add mod">
          <ac:chgData name="山口 稜" userId="507df497-dcef-48cc-bc9d-5377eaa87e1a" providerId="ADAL" clId="{6758A2D2-DA0D-4B33-AC26-4AD8E30C93C2}" dt="2024-02-27T13:11:35.178" v="5119" actId="571"/>
          <ac:grpSpMkLst>
            <pc:docMk/>
            <pc:sldMk cId="24335676" sldId="275"/>
            <ac:grpSpMk id="2166" creationId="{0D232CB1-B15C-0F41-30C0-887DDB9FF471}"/>
          </ac:grpSpMkLst>
        </pc:grpChg>
        <pc:grpChg chg="add mod">
          <ac:chgData name="山口 稜" userId="507df497-dcef-48cc-bc9d-5377eaa87e1a" providerId="ADAL" clId="{6758A2D2-DA0D-4B33-AC26-4AD8E30C93C2}" dt="2024-02-27T13:11:38.851" v="5120" actId="571"/>
          <ac:grpSpMkLst>
            <pc:docMk/>
            <pc:sldMk cId="24335676" sldId="275"/>
            <ac:grpSpMk id="2170" creationId="{A7FDC7CD-12D3-E078-3F3A-625AC84CE7D7}"/>
          </ac:grpSpMkLst>
        </pc:grpChg>
        <pc:picChg chg="mod">
          <ac:chgData name="山口 稜" userId="507df497-dcef-48cc-bc9d-5377eaa87e1a" providerId="ADAL" clId="{6758A2D2-DA0D-4B33-AC26-4AD8E30C93C2}" dt="2024-02-27T12:56:47.496" v="4534" actId="1076"/>
          <ac:picMkLst>
            <pc:docMk/>
            <pc:sldMk cId="24335676" sldId="275"/>
            <ac:picMk id="7" creationId="{5BF6B589-54C9-B9EE-37AD-19A770B09DE3}"/>
          </ac:picMkLst>
        </pc:picChg>
        <pc:picChg chg="mod topLvl modCrop">
          <ac:chgData name="山口 稜" userId="507df497-dcef-48cc-bc9d-5377eaa87e1a" providerId="ADAL" clId="{6758A2D2-DA0D-4B33-AC26-4AD8E30C93C2}" dt="2024-02-27T12:33:31.193" v="3026" actId="164"/>
          <ac:picMkLst>
            <pc:docMk/>
            <pc:sldMk cId="24335676" sldId="275"/>
            <ac:picMk id="15" creationId="{1E164EC5-7EE8-8925-68D0-179A63D31028}"/>
          </ac:picMkLst>
        </pc:picChg>
        <pc:picChg chg="del mod">
          <ac:chgData name="山口 稜" userId="507df497-dcef-48cc-bc9d-5377eaa87e1a" providerId="ADAL" clId="{6758A2D2-DA0D-4B33-AC26-4AD8E30C93C2}" dt="2024-02-27T12:42:44.290" v="4013" actId="478"/>
          <ac:picMkLst>
            <pc:docMk/>
            <pc:sldMk cId="24335676" sldId="275"/>
            <ac:picMk id="19" creationId="{26D974A3-65D6-E9F5-EEB2-6C754566EE9C}"/>
          </ac:picMkLst>
        </pc:picChg>
        <pc:picChg chg="del mod">
          <ac:chgData name="山口 稜" userId="507df497-dcef-48cc-bc9d-5377eaa87e1a" providerId="ADAL" clId="{6758A2D2-DA0D-4B33-AC26-4AD8E30C93C2}" dt="2024-02-27T12:42:44.290" v="4013" actId="478"/>
          <ac:picMkLst>
            <pc:docMk/>
            <pc:sldMk cId="24335676" sldId="275"/>
            <ac:picMk id="28" creationId="{BB85B574-7104-BC77-FEE5-07D8405A251B}"/>
          </ac:picMkLst>
        </pc:picChg>
        <pc:picChg chg="del mod">
          <ac:chgData name="山口 稜" userId="507df497-dcef-48cc-bc9d-5377eaa87e1a" providerId="ADAL" clId="{6758A2D2-DA0D-4B33-AC26-4AD8E30C93C2}" dt="2024-02-27T12:42:44.290" v="4013" actId="478"/>
          <ac:picMkLst>
            <pc:docMk/>
            <pc:sldMk cId="24335676" sldId="275"/>
            <ac:picMk id="35" creationId="{1E10A235-D537-ED58-08F5-E811E60AAB22}"/>
          </ac:picMkLst>
        </pc:picChg>
        <pc:picChg chg="mod">
          <ac:chgData name="山口 稜" userId="507df497-dcef-48cc-bc9d-5377eaa87e1a" providerId="ADAL" clId="{6758A2D2-DA0D-4B33-AC26-4AD8E30C93C2}" dt="2024-02-27T12:33:25.037" v="3025" actId="1076"/>
          <ac:picMkLst>
            <pc:docMk/>
            <pc:sldMk cId="24335676" sldId="275"/>
            <ac:picMk id="38" creationId="{710A9A16-B36B-284B-DF2C-E0CFD5A0933E}"/>
          </ac:picMkLst>
        </pc:picChg>
        <pc:picChg chg="mod">
          <ac:chgData name="山口 稜" userId="507df497-dcef-48cc-bc9d-5377eaa87e1a" providerId="ADAL" clId="{6758A2D2-DA0D-4B33-AC26-4AD8E30C93C2}" dt="2024-02-27T12:33:25.037" v="3025" actId="1076"/>
          <ac:picMkLst>
            <pc:docMk/>
            <pc:sldMk cId="24335676" sldId="275"/>
            <ac:picMk id="48" creationId="{E4739EF2-736E-6FD2-E121-EC0FFAFD1C3A}"/>
          </ac:picMkLst>
        </pc:picChg>
        <pc:picChg chg="mod">
          <ac:chgData name="山口 稜" userId="507df497-dcef-48cc-bc9d-5377eaa87e1a" providerId="ADAL" clId="{6758A2D2-DA0D-4B33-AC26-4AD8E30C93C2}" dt="2024-02-27T12:33:25.037" v="3025" actId="1076"/>
          <ac:picMkLst>
            <pc:docMk/>
            <pc:sldMk cId="24335676" sldId="275"/>
            <ac:picMk id="49" creationId="{D6E9B2FD-96BF-41DD-D2CA-5BD4983FB045}"/>
          </ac:picMkLst>
        </pc:picChg>
        <pc:picChg chg="mod">
          <ac:chgData name="山口 稜" userId="507df497-dcef-48cc-bc9d-5377eaa87e1a" providerId="ADAL" clId="{6758A2D2-DA0D-4B33-AC26-4AD8E30C93C2}" dt="2024-02-27T12:33:25.037" v="3025" actId="1076"/>
          <ac:picMkLst>
            <pc:docMk/>
            <pc:sldMk cId="24335676" sldId="275"/>
            <ac:picMk id="52" creationId="{03CE12D0-CF1D-2310-501D-10AB678BC6A6}"/>
          </ac:picMkLst>
        </pc:picChg>
        <pc:picChg chg="mod">
          <ac:chgData name="山口 稜" userId="507df497-dcef-48cc-bc9d-5377eaa87e1a" providerId="ADAL" clId="{6758A2D2-DA0D-4B33-AC26-4AD8E30C93C2}" dt="2024-02-27T12:33:25.037" v="3025" actId="1076"/>
          <ac:picMkLst>
            <pc:docMk/>
            <pc:sldMk cId="24335676" sldId="275"/>
            <ac:picMk id="53" creationId="{39DB5055-D637-0E50-F632-689C01BC95BA}"/>
          </ac:picMkLst>
        </pc:picChg>
        <pc:picChg chg="mod">
          <ac:chgData name="山口 稜" userId="507df497-dcef-48cc-bc9d-5377eaa87e1a" providerId="ADAL" clId="{6758A2D2-DA0D-4B33-AC26-4AD8E30C93C2}" dt="2024-02-27T12:33:25.037" v="3025" actId="1076"/>
          <ac:picMkLst>
            <pc:docMk/>
            <pc:sldMk cId="24335676" sldId="275"/>
            <ac:picMk id="56" creationId="{84F91469-8442-BC15-8627-C912E7E9F89A}"/>
          </ac:picMkLst>
        </pc:picChg>
        <pc:picChg chg="mod">
          <ac:chgData name="山口 稜" userId="507df497-dcef-48cc-bc9d-5377eaa87e1a" providerId="ADAL" clId="{6758A2D2-DA0D-4B33-AC26-4AD8E30C93C2}" dt="2024-02-27T12:33:25.037" v="3025" actId="1076"/>
          <ac:picMkLst>
            <pc:docMk/>
            <pc:sldMk cId="24335676" sldId="275"/>
            <ac:picMk id="57" creationId="{AFD3A442-9AA4-E1C0-FDB4-FBAA109CEE99}"/>
          </ac:picMkLst>
        </pc:picChg>
        <pc:picChg chg="del mod topLvl modCrop">
          <ac:chgData name="山口 稜" userId="507df497-dcef-48cc-bc9d-5377eaa87e1a" providerId="ADAL" clId="{6758A2D2-DA0D-4B33-AC26-4AD8E30C93C2}" dt="2024-02-27T12:58:16.877" v="4590" actId="478"/>
          <ac:picMkLst>
            <pc:docMk/>
            <pc:sldMk cId="24335676" sldId="275"/>
            <ac:picMk id="61" creationId="{D6021EBC-F87F-F967-9B70-4AECB995A383}"/>
          </ac:picMkLst>
        </pc:picChg>
        <pc:picChg chg="del mod topLvl">
          <ac:chgData name="山口 稜" userId="507df497-dcef-48cc-bc9d-5377eaa87e1a" providerId="ADAL" clId="{6758A2D2-DA0D-4B33-AC26-4AD8E30C93C2}" dt="2024-02-27T12:27:47.412" v="2794" actId="478"/>
          <ac:picMkLst>
            <pc:docMk/>
            <pc:sldMk cId="24335676" sldId="275"/>
            <ac:picMk id="2051" creationId="{225AC01E-557C-023D-A852-5B748797F8A5}"/>
          </ac:picMkLst>
        </pc:picChg>
        <pc:picChg chg="del mod">
          <ac:chgData name="山口 稜" userId="507df497-dcef-48cc-bc9d-5377eaa87e1a" providerId="ADAL" clId="{6758A2D2-DA0D-4B33-AC26-4AD8E30C93C2}" dt="2024-02-27T12:26:14.745" v="2764" actId="478"/>
          <ac:picMkLst>
            <pc:docMk/>
            <pc:sldMk cId="24335676" sldId="275"/>
            <ac:picMk id="2055" creationId="{CFBF04FB-A002-CE35-B62B-39685E7E525C}"/>
          </ac:picMkLst>
        </pc:picChg>
        <pc:picChg chg="del mod topLvl">
          <ac:chgData name="山口 稜" userId="507df497-dcef-48cc-bc9d-5377eaa87e1a" providerId="ADAL" clId="{6758A2D2-DA0D-4B33-AC26-4AD8E30C93C2}" dt="2024-02-27T12:27:47.412" v="2794" actId="478"/>
          <ac:picMkLst>
            <pc:docMk/>
            <pc:sldMk cId="24335676" sldId="275"/>
            <ac:picMk id="2059" creationId="{1C2DB3FF-3E21-787D-1E7B-DA30375035C9}"/>
          </ac:picMkLst>
        </pc:picChg>
        <pc:picChg chg="add del mod">
          <ac:chgData name="山口 稜" userId="507df497-dcef-48cc-bc9d-5377eaa87e1a" providerId="ADAL" clId="{6758A2D2-DA0D-4B33-AC26-4AD8E30C93C2}" dt="2024-02-27T12:27:42.320" v="2792" actId="478"/>
          <ac:picMkLst>
            <pc:docMk/>
            <pc:sldMk cId="24335676" sldId="275"/>
            <ac:picMk id="2060" creationId="{B6E8C2EC-E5E4-491F-7688-55E08E6FFFF1}"/>
          </ac:picMkLst>
        </pc:picChg>
        <pc:picChg chg="add del mod">
          <ac:chgData name="山口 稜" userId="507df497-dcef-48cc-bc9d-5377eaa87e1a" providerId="ADAL" clId="{6758A2D2-DA0D-4B33-AC26-4AD8E30C93C2}" dt="2024-02-27T12:27:42.320" v="2792" actId="478"/>
          <ac:picMkLst>
            <pc:docMk/>
            <pc:sldMk cId="24335676" sldId="275"/>
            <ac:picMk id="2061" creationId="{8C7871F2-6B7E-8AD5-DA04-CA623D39CE65}"/>
          </ac:picMkLst>
        </pc:picChg>
        <pc:picChg chg="add del mod modCrop">
          <ac:chgData name="山口 稜" userId="507df497-dcef-48cc-bc9d-5377eaa87e1a" providerId="ADAL" clId="{6758A2D2-DA0D-4B33-AC26-4AD8E30C93C2}" dt="2024-02-27T12:27:40.399" v="2791" actId="21"/>
          <ac:picMkLst>
            <pc:docMk/>
            <pc:sldMk cId="24335676" sldId="275"/>
            <ac:picMk id="2063" creationId="{4D4050F5-DE16-72A1-7EB7-DB48DE763486}"/>
          </ac:picMkLst>
        </pc:picChg>
        <pc:picChg chg="add del mod modCrop">
          <ac:chgData name="山口 稜" userId="507df497-dcef-48cc-bc9d-5377eaa87e1a" providerId="ADAL" clId="{6758A2D2-DA0D-4B33-AC26-4AD8E30C93C2}" dt="2024-02-27T12:27:40.399" v="2791" actId="21"/>
          <ac:picMkLst>
            <pc:docMk/>
            <pc:sldMk cId="24335676" sldId="275"/>
            <ac:picMk id="2066" creationId="{3B9FA492-9C6B-70BB-4115-A5C6F3366305}"/>
          </ac:picMkLst>
        </pc:picChg>
        <pc:picChg chg="add del mod modCrop">
          <ac:chgData name="山口 稜" userId="507df497-dcef-48cc-bc9d-5377eaa87e1a" providerId="ADAL" clId="{6758A2D2-DA0D-4B33-AC26-4AD8E30C93C2}" dt="2024-02-27T12:26:12.688" v="2763" actId="21"/>
          <ac:picMkLst>
            <pc:docMk/>
            <pc:sldMk cId="24335676" sldId="275"/>
            <ac:picMk id="2070" creationId="{0FE47AAE-67E6-D7F1-E73A-962B4E227F7E}"/>
          </ac:picMkLst>
        </pc:picChg>
        <pc:picChg chg="add del mod">
          <ac:chgData name="山口 稜" userId="507df497-dcef-48cc-bc9d-5377eaa87e1a" providerId="ADAL" clId="{6758A2D2-DA0D-4B33-AC26-4AD8E30C93C2}" dt="2024-02-27T12:27:40.399" v="2791" actId="21"/>
          <ac:picMkLst>
            <pc:docMk/>
            <pc:sldMk cId="24335676" sldId="275"/>
            <ac:picMk id="2072" creationId="{0FE47AAE-67E6-D7F1-E73A-962B4E227F7E}"/>
          </ac:picMkLst>
        </pc:picChg>
        <pc:picChg chg="add mod">
          <ac:chgData name="山口 稜" userId="507df497-dcef-48cc-bc9d-5377eaa87e1a" providerId="ADAL" clId="{6758A2D2-DA0D-4B33-AC26-4AD8E30C93C2}" dt="2024-02-27T12:29:32.832" v="2810" actId="164"/>
          <ac:picMkLst>
            <pc:docMk/>
            <pc:sldMk cId="24335676" sldId="275"/>
            <ac:picMk id="2077" creationId="{4D4050F5-DE16-72A1-7EB7-DB48DE763486}"/>
          </ac:picMkLst>
        </pc:picChg>
        <pc:picChg chg="add mod">
          <ac:chgData name="山口 稜" userId="507df497-dcef-48cc-bc9d-5377eaa87e1a" providerId="ADAL" clId="{6758A2D2-DA0D-4B33-AC26-4AD8E30C93C2}" dt="2024-02-27T12:29:32.832" v="2810" actId="164"/>
          <ac:picMkLst>
            <pc:docMk/>
            <pc:sldMk cId="24335676" sldId="275"/>
            <ac:picMk id="2078" creationId="{3B9FA492-9C6B-70BB-4115-A5C6F3366305}"/>
          </ac:picMkLst>
        </pc:picChg>
        <pc:picChg chg="add mod">
          <ac:chgData name="山口 稜" userId="507df497-dcef-48cc-bc9d-5377eaa87e1a" providerId="ADAL" clId="{6758A2D2-DA0D-4B33-AC26-4AD8E30C93C2}" dt="2024-02-27T12:29:32.832" v="2810" actId="164"/>
          <ac:picMkLst>
            <pc:docMk/>
            <pc:sldMk cId="24335676" sldId="275"/>
            <ac:picMk id="2079" creationId="{0FE47AAE-67E6-D7F1-E73A-962B4E227F7E}"/>
          </ac:picMkLst>
        </pc:picChg>
        <pc:picChg chg="mod">
          <ac:chgData name="山口 稜" userId="507df497-dcef-48cc-bc9d-5377eaa87e1a" providerId="ADAL" clId="{6758A2D2-DA0D-4B33-AC26-4AD8E30C93C2}" dt="2024-02-27T12:48:36.598" v="4410" actId="571"/>
          <ac:picMkLst>
            <pc:docMk/>
            <pc:sldMk cId="24335676" sldId="275"/>
            <ac:picMk id="2089" creationId="{D8AF3D13-4741-DD0D-3E93-17FF4043C60E}"/>
          </ac:picMkLst>
        </pc:picChg>
        <pc:picChg chg="mod">
          <ac:chgData name="山口 稜" userId="507df497-dcef-48cc-bc9d-5377eaa87e1a" providerId="ADAL" clId="{6758A2D2-DA0D-4B33-AC26-4AD8E30C93C2}" dt="2024-02-27T12:48:36.598" v="4410" actId="571"/>
          <ac:picMkLst>
            <pc:docMk/>
            <pc:sldMk cId="24335676" sldId="275"/>
            <ac:picMk id="2090" creationId="{63062E8E-BA12-C6D3-F0A0-26AD78956B14}"/>
          </ac:picMkLst>
        </pc:picChg>
        <pc:picChg chg="mod">
          <ac:chgData name="山口 稜" userId="507df497-dcef-48cc-bc9d-5377eaa87e1a" providerId="ADAL" clId="{6758A2D2-DA0D-4B33-AC26-4AD8E30C93C2}" dt="2024-02-27T12:48:36.598" v="4410" actId="571"/>
          <ac:picMkLst>
            <pc:docMk/>
            <pc:sldMk cId="24335676" sldId="275"/>
            <ac:picMk id="2091" creationId="{B330FDC0-F30C-2F83-1E79-41F0DC57248A}"/>
          </ac:picMkLst>
        </pc:picChg>
        <pc:picChg chg="mod">
          <ac:chgData name="山口 稜" userId="507df497-dcef-48cc-bc9d-5377eaa87e1a" providerId="ADAL" clId="{6758A2D2-DA0D-4B33-AC26-4AD8E30C93C2}" dt="2024-02-27T12:33:46.443" v="3029"/>
          <ac:picMkLst>
            <pc:docMk/>
            <pc:sldMk cId="24335676" sldId="275"/>
            <ac:picMk id="2096" creationId="{9E8C98DE-1470-F9C3-40F4-FCFBC8F23F4E}"/>
          </ac:picMkLst>
        </pc:picChg>
        <pc:picChg chg="mod">
          <ac:chgData name="山口 稜" userId="507df497-dcef-48cc-bc9d-5377eaa87e1a" providerId="ADAL" clId="{6758A2D2-DA0D-4B33-AC26-4AD8E30C93C2}" dt="2024-02-27T12:34:09.500" v="3035" actId="1076"/>
          <ac:picMkLst>
            <pc:docMk/>
            <pc:sldMk cId="24335676" sldId="275"/>
            <ac:picMk id="2104" creationId="{935F17A7-E53E-2EF3-621B-87A363FB975C}"/>
          </ac:picMkLst>
        </pc:picChg>
        <pc:picChg chg="mod">
          <ac:chgData name="山口 稜" userId="507df497-dcef-48cc-bc9d-5377eaa87e1a" providerId="ADAL" clId="{6758A2D2-DA0D-4B33-AC26-4AD8E30C93C2}" dt="2024-02-27T12:34:09.500" v="3035" actId="1076"/>
          <ac:picMkLst>
            <pc:docMk/>
            <pc:sldMk cId="24335676" sldId="275"/>
            <ac:picMk id="2105" creationId="{29EBB25A-FDD6-F13F-6B40-30ED155695D0}"/>
          </ac:picMkLst>
        </pc:picChg>
        <pc:picChg chg="mod">
          <ac:chgData name="山口 稜" userId="507df497-dcef-48cc-bc9d-5377eaa87e1a" providerId="ADAL" clId="{6758A2D2-DA0D-4B33-AC26-4AD8E30C93C2}" dt="2024-02-27T12:34:09.500" v="3035" actId="1076"/>
          <ac:picMkLst>
            <pc:docMk/>
            <pc:sldMk cId="24335676" sldId="275"/>
            <ac:picMk id="2108" creationId="{CFE36F27-D2D4-8E48-E58A-880C22E72782}"/>
          </ac:picMkLst>
        </pc:picChg>
        <pc:picChg chg="mod">
          <ac:chgData name="山口 稜" userId="507df497-dcef-48cc-bc9d-5377eaa87e1a" providerId="ADAL" clId="{6758A2D2-DA0D-4B33-AC26-4AD8E30C93C2}" dt="2024-02-27T12:34:09.500" v="3035" actId="1076"/>
          <ac:picMkLst>
            <pc:docMk/>
            <pc:sldMk cId="24335676" sldId="275"/>
            <ac:picMk id="2109" creationId="{209BDDAF-6FD7-6D9A-6347-E73E18292720}"/>
          </ac:picMkLst>
        </pc:picChg>
        <pc:picChg chg="mod">
          <ac:chgData name="山口 稜" userId="507df497-dcef-48cc-bc9d-5377eaa87e1a" providerId="ADAL" clId="{6758A2D2-DA0D-4B33-AC26-4AD8E30C93C2}" dt="2024-02-27T12:34:09.500" v="3035" actId="1076"/>
          <ac:picMkLst>
            <pc:docMk/>
            <pc:sldMk cId="24335676" sldId="275"/>
            <ac:picMk id="2112" creationId="{7583CAC2-1B4C-15DD-CAE2-8E7C60CA0849}"/>
          </ac:picMkLst>
        </pc:picChg>
        <pc:picChg chg="mod">
          <ac:chgData name="山口 稜" userId="507df497-dcef-48cc-bc9d-5377eaa87e1a" providerId="ADAL" clId="{6758A2D2-DA0D-4B33-AC26-4AD8E30C93C2}" dt="2024-02-27T12:34:09.500" v="3035" actId="1076"/>
          <ac:picMkLst>
            <pc:docMk/>
            <pc:sldMk cId="24335676" sldId="275"/>
            <ac:picMk id="2113" creationId="{DC631C67-982A-2F2A-658A-B321DC0A6E7D}"/>
          </ac:picMkLst>
        </pc:picChg>
        <pc:picChg chg="add del mod ord">
          <ac:chgData name="山口 稜" userId="507df497-dcef-48cc-bc9d-5377eaa87e1a" providerId="ADAL" clId="{6758A2D2-DA0D-4B33-AC26-4AD8E30C93C2}" dt="2024-02-27T12:57:52.454" v="4580" actId="478"/>
          <ac:picMkLst>
            <pc:docMk/>
            <pc:sldMk cId="24335676" sldId="275"/>
            <ac:picMk id="2118" creationId="{0D110670-457D-8311-879B-931E2F205262}"/>
          </ac:picMkLst>
        </pc:picChg>
        <pc:picChg chg="mod">
          <ac:chgData name="山口 稜" userId="507df497-dcef-48cc-bc9d-5377eaa87e1a" providerId="ADAL" clId="{6758A2D2-DA0D-4B33-AC26-4AD8E30C93C2}" dt="2024-02-27T12:48:35.707" v="4409" actId="571"/>
          <ac:picMkLst>
            <pc:docMk/>
            <pc:sldMk cId="24335676" sldId="275"/>
            <ac:picMk id="2123" creationId="{235C420D-6EEA-EBFF-34B8-8FBBCD5A8F35}"/>
          </ac:picMkLst>
        </pc:picChg>
        <pc:picChg chg="mod">
          <ac:chgData name="山口 稜" userId="507df497-dcef-48cc-bc9d-5377eaa87e1a" providerId="ADAL" clId="{6758A2D2-DA0D-4B33-AC26-4AD8E30C93C2}" dt="2024-02-27T12:48:35.707" v="4409" actId="571"/>
          <ac:picMkLst>
            <pc:docMk/>
            <pc:sldMk cId="24335676" sldId="275"/>
            <ac:picMk id="2124" creationId="{21FAC6DA-9669-8512-04AF-14766AC58816}"/>
          </ac:picMkLst>
        </pc:picChg>
        <pc:picChg chg="mod">
          <ac:chgData name="山口 稜" userId="507df497-dcef-48cc-bc9d-5377eaa87e1a" providerId="ADAL" clId="{6758A2D2-DA0D-4B33-AC26-4AD8E30C93C2}" dt="2024-02-27T12:48:35.707" v="4409" actId="571"/>
          <ac:picMkLst>
            <pc:docMk/>
            <pc:sldMk cId="24335676" sldId="275"/>
            <ac:picMk id="2125" creationId="{91BC2B27-FBF8-0710-6232-2BADCEFA7336}"/>
          </ac:picMkLst>
        </pc:picChg>
        <pc:picChg chg="add del mod">
          <ac:chgData name="山口 稜" userId="507df497-dcef-48cc-bc9d-5377eaa87e1a" providerId="ADAL" clId="{6758A2D2-DA0D-4B33-AC26-4AD8E30C93C2}" dt="2024-02-27T12:48:37.702" v="4411" actId="21"/>
          <ac:picMkLst>
            <pc:docMk/>
            <pc:sldMk cId="24335676" sldId="275"/>
            <ac:picMk id="2126" creationId="{BA9E3739-E573-ACB4-8DAD-76E623A08B2F}"/>
          </ac:picMkLst>
        </pc:picChg>
        <pc:picChg chg="add mod">
          <ac:chgData name="山口 稜" userId="507df497-dcef-48cc-bc9d-5377eaa87e1a" providerId="ADAL" clId="{6758A2D2-DA0D-4B33-AC26-4AD8E30C93C2}" dt="2024-02-27T12:48:50.515" v="4420" actId="1076"/>
          <ac:picMkLst>
            <pc:docMk/>
            <pc:sldMk cId="24335676" sldId="275"/>
            <ac:picMk id="2127" creationId="{BA9E3739-E573-ACB4-8DAD-76E623A08B2F}"/>
          </ac:picMkLst>
        </pc:picChg>
        <pc:picChg chg="add del mod ord modCrop">
          <ac:chgData name="山口 稜" userId="507df497-dcef-48cc-bc9d-5377eaa87e1a" providerId="ADAL" clId="{6758A2D2-DA0D-4B33-AC26-4AD8E30C93C2}" dt="2024-02-27T13:07:59.245" v="4996" actId="21"/>
          <ac:picMkLst>
            <pc:docMk/>
            <pc:sldMk cId="24335676" sldId="275"/>
            <ac:picMk id="2130" creationId="{595019F6-751E-0B3C-F040-F4B60E242EC9}"/>
          </ac:picMkLst>
        </pc:picChg>
        <pc:picChg chg="add mod">
          <ac:chgData name="山口 稜" userId="507df497-dcef-48cc-bc9d-5377eaa87e1a" providerId="ADAL" clId="{6758A2D2-DA0D-4B33-AC26-4AD8E30C93C2}" dt="2024-02-27T12:56:33.934" v="4529" actId="1076"/>
          <ac:picMkLst>
            <pc:docMk/>
            <pc:sldMk cId="24335676" sldId="275"/>
            <ac:picMk id="2132" creationId="{80CA97F5-F00A-BF95-454E-CE1F3DC5FB32}"/>
          </ac:picMkLst>
        </pc:picChg>
        <pc:picChg chg="add del mod modCrop">
          <ac:chgData name="山口 稜" userId="507df497-dcef-48cc-bc9d-5377eaa87e1a" providerId="ADAL" clId="{6758A2D2-DA0D-4B33-AC26-4AD8E30C93C2}" dt="2024-02-27T13:07:59.245" v="4996" actId="21"/>
          <ac:picMkLst>
            <pc:docMk/>
            <pc:sldMk cId="24335676" sldId="275"/>
            <ac:picMk id="2141" creationId="{E80EA237-936B-A29A-9E2D-42E27B2E9AFA}"/>
          </ac:picMkLst>
        </pc:picChg>
        <pc:picChg chg="add del mod">
          <ac:chgData name="山口 稜" userId="507df497-dcef-48cc-bc9d-5377eaa87e1a" providerId="ADAL" clId="{6758A2D2-DA0D-4B33-AC26-4AD8E30C93C2}" dt="2024-02-27T13:08:01.387" v="4997" actId="478"/>
          <ac:picMkLst>
            <pc:docMk/>
            <pc:sldMk cId="24335676" sldId="275"/>
            <ac:picMk id="2143" creationId="{D2BC6CEE-592B-22FF-0E0A-4F9CD52DF425}"/>
          </ac:picMkLst>
        </pc:picChg>
        <pc:picChg chg="add del mod">
          <ac:chgData name="山口 稜" userId="507df497-dcef-48cc-bc9d-5377eaa87e1a" providerId="ADAL" clId="{6758A2D2-DA0D-4B33-AC26-4AD8E30C93C2}" dt="2024-02-27T13:06:31.003" v="4976" actId="478"/>
          <ac:picMkLst>
            <pc:docMk/>
            <pc:sldMk cId="24335676" sldId="275"/>
            <ac:picMk id="2144" creationId="{4BDE6BEE-CFBB-69F3-8EAF-571B51B9215D}"/>
          </ac:picMkLst>
        </pc:picChg>
        <pc:picChg chg="add del mod modCrop">
          <ac:chgData name="山口 稜" userId="507df497-dcef-48cc-bc9d-5377eaa87e1a" providerId="ADAL" clId="{6758A2D2-DA0D-4B33-AC26-4AD8E30C93C2}" dt="2024-02-27T13:07:59.245" v="4996" actId="21"/>
          <ac:picMkLst>
            <pc:docMk/>
            <pc:sldMk cId="24335676" sldId="275"/>
            <ac:picMk id="2146" creationId="{E150DA3D-C2F0-877E-DB9E-1598FFA00961}"/>
          </ac:picMkLst>
        </pc:picChg>
        <pc:picChg chg="add del mod ord">
          <ac:chgData name="山口 稜" userId="507df497-dcef-48cc-bc9d-5377eaa87e1a" providerId="ADAL" clId="{6758A2D2-DA0D-4B33-AC26-4AD8E30C93C2}" dt="2024-02-27T13:12:08.069" v="5158" actId="478"/>
          <ac:picMkLst>
            <pc:docMk/>
            <pc:sldMk cId="24335676" sldId="275"/>
            <ac:picMk id="2148" creationId="{595019F6-751E-0B3C-F040-F4B60E242EC9}"/>
          </ac:picMkLst>
        </pc:picChg>
        <pc:picChg chg="add mod ord">
          <ac:chgData name="山口 稜" userId="507df497-dcef-48cc-bc9d-5377eaa87e1a" providerId="ADAL" clId="{6758A2D2-DA0D-4B33-AC26-4AD8E30C93C2}" dt="2024-02-27T13:11:22.427" v="5114" actId="1076"/>
          <ac:picMkLst>
            <pc:docMk/>
            <pc:sldMk cId="24335676" sldId="275"/>
            <ac:picMk id="2149" creationId="{E80EA237-936B-A29A-9E2D-42E27B2E9AFA}"/>
          </ac:picMkLst>
        </pc:picChg>
        <pc:picChg chg="add mod ord">
          <ac:chgData name="山口 稜" userId="507df497-dcef-48cc-bc9d-5377eaa87e1a" providerId="ADAL" clId="{6758A2D2-DA0D-4B33-AC26-4AD8E30C93C2}" dt="2024-02-27T13:08:08.767" v="5033" actId="1037"/>
          <ac:picMkLst>
            <pc:docMk/>
            <pc:sldMk cId="24335676" sldId="275"/>
            <ac:picMk id="2150" creationId="{E150DA3D-C2F0-877E-DB9E-1598FFA00961}"/>
          </ac:picMkLst>
        </pc:picChg>
        <pc:picChg chg="add mod ord modCrop">
          <ac:chgData name="山口 稜" userId="507df497-dcef-48cc-bc9d-5377eaa87e1a" providerId="ADAL" clId="{6758A2D2-DA0D-4B33-AC26-4AD8E30C93C2}" dt="2024-02-28T02:26:23.019" v="8068" actId="1076"/>
          <ac:picMkLst>
            <pc:docMk/>
            <pc:sldMk cId="24335676" sldId="275"/>
            <ac:picMk id="2174" creationId="{F8B000B7-6D00-935A-00DD-FDD2F836B830}"/>
          </ac:picMkLst>
        </pc:picChg>
        <pc:cxnChg chg="del mod">
          <ac:chgData name="山口 稜" userId="507df497-dcef-48cc-bc9d-5377eaa87e1a" providerId="ADAL" clId="{6758A2D2-DA0D-4B33-AC26-4AD8E30C93C2}" dt="2024-02-27T12:42:44.290" v="4013" actId="478"/>
          <ac:cxnSpMkLst>
            <pc:docMk/>
            <pc:sldMk cId="24335676" sldId="275"/>
            <ac:cxnSpMk id="43" creationId="{2DE91806-AB87-31C6-294C-D2C2B7862459}"/>
          </ac:cxnSpMkLst>
        </pc:cxnChg>
        <pc:cxnChg chg="del mod">
          <ac:chgData name="山口 稜" userId="507df497-dcef-48cc-bc9d-5377eaa87e1a" providerId="ADAL" clId="{6758A2D2-DA0D-4B33-AC26-4AD8E30C93C2}" dt="2024-02-27T12:42:44.290" v="4013" actId="478"/>
          <ac:cxnSpMkLst>
            <pc:docMk/>
            <pc:sldMk cId="24335676" sldId="275"/>
            <ac:cxnSpMk id="44" creationId="{36463A05-2F83-9392-9684-F8125A160AA4}"/>
          </ac:cxnSpMkLst>
        </pc:cxnChg>
        <pc:cxnChg chg="del mod">
          <ac:chgData name="山口 稜" userId="507df497-dcef-48cc-bc9d-5377eaa87e1a" providerId="ADAL" clId="{6758A2D2-DA0D-4B33-AC26-4AD8E30C93C2}" dt="2024-02-27T12:42:44.290" v="4013" actId="478"/>
          <ac:cxnSpMkLst>
            <pc:docMk/>
            <pc:sldMk cId="24335676" sldId="275"/>
            <ac:cxnSpMk id="2065" creationId="{34CE9883-CCC1-A1EC-616C-45F687F4F771}"/>
          </ac:cxnSpMkLst>
        </pc:cxnChg>
        <pc:cxnChg chg="add mod">
          <ac:chgData name="山口 稜" userId="507df497-dcef-48cc-bc9d-5377eaa87e1a" providerId="ADAL" clId="{6758A2D2-DA0D-4B33-AC26-4AD8E30C93C2}" dt="2024-02-27T12:56:43.629" v="4532" actId="208"/>
          <ac:cxnSpMkLst>
            <pc:docMk/>
            <pc:sldMk cId="24335676" sldId="275"/>
            <ac:cxnSpMk id="2135" creationId="{897301B6-D214-674C-D12B-1AD11413DC25}"/>
          </ac:cxnSpMkLst>
        </pc:cxnChg>
      </pc:sldChg>
      <pc:sldChg chg="add ord">
        <pc:chgData name="山口 稜" userId="507df497-dcef-48cc-bc9d-5377eaa87e1a" providerId="ADAL" clId="{6758A2D2-DA0D-4B33-AC26-4AD8E30C93C2}" dt="2024-02-22T06:07:01.036" v="692"/>
        <pc:sldMkLst>
          <pc:docMk/>
          <pc:sldMk cId="185992221" sldId="276"/>
        </pc:sldMkLst>
      </pc:sldChg>
      <pc:sldChg chg="add ord">
        <pc:chgData name="山口 稜" userId="507df497-dcef-48cc-bc9d-5377eaa87e1a" providerId="ADAL" clId="{6758A2D2-DA0D-4B33-AC26-4AD8E30C93C2}" dt="2024-02-22T06:07:01.036" v="692"/>
        <pc:sldMkLst>
          <pc:docMk/>
          <pc:sldMk cId="3274491550" sldId="277"/>
        </pc:sldMkLst>
      </pc:sldChg>
      <pc:sldChg chg="add ord">
        <pc:chgData name="山口 稜" userId="507df497-dcef-48cc-bc9d-5377eaa87e1a" providerId="ADAL" clId="{6758A2D2-DA0D-4B33-AC26-4AD8E30C93C2}" dt="2024-02-27T12:15:36.194" v="2732"/>
        <pc:sldMkLst>
          <pc:docMk/>
          <pc:sldMk cId="1993020214" sldId="278"/>
        </pc:sldMkLst>
      </pc:sldChg>
      <pc:sldChg chg="addSp delSp modSp add mod">
        <pc:chgData name="山口 稜" userId="507df497-dcef-48cc-bc9d-5377eaa87e1a" providerId="ADAL" clId="{6758A2D2-DA0D-4B33-AC26-4AD8E30C93C2}" dt="2024-02-28T02:25:57.161" v="8063" actId="14100"/>
        <pc:sldMkLst>
          <pc:docMk/>
          <pc:sldMk cId="3624824949" sldId="279"/>
        </pc:sldMkLst>
        <pc:spChg chg="mod">
          <ac:chgData name="山口 稜" userId="507df497-dcef-48cc-bc9d-5377eaa87e1a" providerId="ADAL" clId="{6758A2D2-DA0D-4B33-AC26-4AD8E30C93C2}" dt="2024-02-27T15:01:41.813" v="6093" actId="164"/>
          <ac:spMkLst>
            <pc:docMk/>
            <pc:sldMk cId="3624824949" sldId="279"/>
            <ac:spMk id="2" creationId="{25ED0694-78FF-108F-D9F5-3C3E53D8A812}"/>
          </ac:spMkLst>
        </pc:spChg>
        <pc:spChg chg="mod">
          <ac:chgData name="山口 稜" userId="507df497-dcef-48cc-bc9d-5377eaa87e1a" providerId="ADAL" clId="{6758A2D2-DA0D-4B33-AC26-4AD8E30C93C2}" dt="2024-02-28T02:10:13.111" v="7414" actId="1076"/>
          <ac:spMkLst>
            <pc:docMk/>
            <pc:sldMk cId="3624824949" sldId="279"/>
            <ac:spMk id="3" creationId="{8F5D6787-89B4-69D5-3DE9-994C6929D2DC}"/>
          </ac:spMkLst>
        </pc:spChg>
        <pc:spChg chg="del">
          <ac:chgData name="山口 稜" userId="507df497-dcef-48cc-bc9d-5377eaa87e1a" providerId="ADAL" clId="{6758A2D2-DA0D-4B33-AC26-4AD8E30C93C2}" dt="2024-02-28T02:05:55.567" v="7153" actId="478"/>
          <ac:spMkLst>
            <pc:docMk/>
            <pc:sldMk cId="3624824949" sldId="279"/>
            <ac:spMk id="8" creationId="{5B842C7F-2C8A-43D5-D4F9-B79C59651E3A}"/>
          </ac:spMkLst>
        </pc:spChg>
        <pc:spChg chg="mod">
          <ac:chgData name="山口 稜" userId="507df497-dcef-48cc-bc9d-5377eaa87e1a" providerId="ADAL" clId="{6758A2D2-DA0D-4B33-AC26-4AD8E30C93C2}" dt="2024-02-27T15:18:49.413" v="6220" actId="164"/>
          <ac:spMkLst>
            <pc:docMk/>
            <pc:sldMk cId="3624824949" sldId="279"/>
            <ac:spMk id="11" creationId="{4C04250F-E2F2-D8DF-541E-BF2369F7DAEC}"/>
          </ac:spMkLst>
        </pc:spChg>
        <pc:spChg chg="add mod">
          <ac:chgData name="山口 稜" userId="507df497-dcef-48cc-bc9d-5377eaa87e1a" providerId="ADAL" clId="{6758A2D2-DA0D-4B33-AC26-4AD8E30C93C2}" dt="2024-02-27T15:27:44.090" v="6718" actId="164"/>
          <ac:spMkLst>
            <pc:docMk/>
            <pc:sldMk cId="3624824949" sldId="279"/>
            <ac:spMk id="13" creationId="{232CA28D-BC4E-A179-4D8D-4AFBAAC233A1}"/>
          </ac:spMkLst>
        </pc:spChg>
        <pc:spChg chg="mod">
          <ac:chgData name="山口 稜" userId="507df497-dcef-48cc-bc9d-5377eaa87e1a" providerId="ADAL" clId="{6758A2D2-DA0D-4B33-AC26-4AD8E30C93C2}" dt="2024-02-27T15:18:49.413" v="6220" actId="164"/>
          <ac:spMkLst>
            <pc:docMk/>
            <pc:sldMk cId="3624824949" sldId="279"/>
            <ac:spMk id="14" creationId="{A6A0B3A9-4EB9-C773-D685-C23A733C8C89}"/>
          </ac:spMkLst>
        </pc:spChg>
        <pc:spChg chg="add del">
          <ac:chgData name="山口 稜" userId="507df497-dcef-48cc-bc9d-5377eaa87e1a" providerId="ADAL" clId="{6758A2D2-DA0D-4B33-AC26-4AD8E30C93C2}" dt="2024-02-27T14:45:29.113" v="5779" actId="478"/>
          <ac:spMkLst>
            <pc:docMk/>
            <pc:sldMk cId="3624824949" sldId="279"/>
            <ac:spMk id="15" creationId="{857C4013-158B-A93C-F9DE-3A89380C5951}"/>
          </ac:spMkLst>
        </pc:spChg>
        <pc:spChg chg="add mod">
          <ac:chgData name="山口 稜" userId="507df497-dcef-48cc-bc9d-5377eaa87e1a" providerId="ADAL" clId="{6758A2D2-DA0D-4B33-AC26-4AD8E30C93C2}" dt="2024-02-27T15:27:44.090" v="6718" actId="164"/>
          <ac:spMkLst>
            <pc:docMk/>
            <pc:sldMk cId="3624824949" sldId="279"/>
            <ac:spMk id="15" creationId="{C2763765-D898-6414-6BA6-2C89E8C97CD3}"/>
          </ac:spMkLst>
        </pc:spChg>
        <pc:spChg chg="mod">
          <ac:chgData name="山口 稜" userId="507df497-dcef-48cc-bc9d-5377eaa87e1a" providerId="ADAL" clId="{6758A2D2-DA0D-4B33-AC26-4AD8E30C93C2}" dt="2024-02-27T15:18:49.413" v="6220" actId="164"/>
          <ac:spMkLst>
            <pc:docMk/>
            <pc:sldMk cId="3624824949" sldId="279"/>
            <ac:spMk id="17" creationId="{CDAC3E6B-7F15-E616-2238-D8C5D26B1BB1}"/>
          </ac:spMkLst>
        </pc:spChg>
        <pc:spChg chg="add del mod">
          <ac:chgData name="山口 稜" userId="507df497-dcef-48cc-bc9d-5377eaa87e1a" providerId="ADAL" clId="{6758A2D2-DA0D-4B33-AC26-4AD8E30C93C2}" dt="2024-02-27T14:49:11.732" v="5848" actId="21"/>
          <ac:spMkLst>
            <pc:docMk/>
            <pc:sldMk cId="3624824949" sldId="279"/>
            <ac:spMk id="21" creationId="{305CFF75-A641-E5F7-A6E7-F39C006E64DA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22" creationId="{BC084CE4-607F-CBCB-6105-CB5EEA6AF910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23" creationId="{B666BD0A-1BAC-FD70-6FFC-728744325000}"/>
          </ac:spMkLst>
        </pc:spChg>
        <pc:spChg chg="add mod">
          <ac:chgData name="山口 稜" userId="507df497-dcef-48cc-bc9d-5377eaa87e1a" providerId="ADAL" clId="{6758A2D2-DA0D-4B33-AC26-4AD8E30C93C2}" dt="2024-02-28T02:19:55.581" v="7868" actId="1076"/>
          <ac:spMkLst>
            <pc:docMk/>
            <pc:sldMk cId="3624824949" sldId="279"/>
            <ac:spMk id="24" creationId="{305CFF75-A641-E5F7-A6E7-F39C006E64DA}"/>
          </ac:spMkLst>
        </pc:spChg>
        <pc:spChg chg="mod">
          <ac:chgData name="山口 稜" userId="507df497-dcef-48cc-bc9d-5377eaa87e1a" providerId="ADAL" clId="{6758A2D2-DA0D-4B33-AC26-4AD8E30C93C2}" dt="2024-02-27T15:31:35.048" v="6869" actId="164"/>
          <ac:spMkLst>
            <pc:docMk/>
            <pc:sldMk cId="3624824949" sldId="279"/>
            <ac:spMk id="25" creationId="{59ADB458-9E2C-1374-597A-87A328B87D4E}"/>
          </ac:spMkLst>
        </pc:spChg>
        <pc:spChg chg="mod">
          <ac:chgData name="山口 稜" userId="507df497-dcef-48cc-bc9d-5377eaa87e1a" providerId="ADAL" clId="{6758A2D2-DA0D-4B33-AC26-4AD8E30C93C2}" dt="2024-02-27T15:31:35.048" v="6869" actId="164"/>
          <ac:spMkLst>
            <pc:docMk/>
            <pc:sldMk cId="3624824949" sldId="279"/>
            <ac:spMk id="26" creationId="{F7C89A8D-D347-2206-3825-C97DE741ED35}"/>
          </ac:spMkLst>
        </pc:spChg>
        <pc:spChg chg="mod">
          <ac:chgData name="山口 稜" userId="507df497-dcef-48cc-bc9d-5377eaa87e1a" providerId="ADAL" clId="{6758A2D2-DA0D-4B33-AC26-4AD8E30C93C2}" dt="2024-02-27T15:31:35.048" v="6869" actId="164"/>
          <ac:spMkLst>
            <pc:docMk/>
            <pc:sldMk cId="3624824949" sldId="279"/>
            <ac:spMk id="29" creationId="{C806FD84-C4F6-2D51-24EE-88BDDC20163F}"/>
          </ac:spMkLst>
        </pc:spChg>
        <pc:spChg chg="mod">
          <ac:chgData name="山口 稜" userId="507df497-dcef-48cc-bc9d-5377eaa87e1a" providerId="ADAL" clId="{6758A2D2-DA0D-4B33-AC26-4AD8E30C93C2}" dt="2024-02-27T15:18:49.413" v="6220" actId="164"/>
          <ac:spMkLst>
            <pc:docMk/>
            <pc:sldMk cId="3624824949" sldId="279"/>
            <ac:spMk id="30" creationId="{BB758618-402B-D79F-6EB4-32190EEF3B3E}"/>
          </ac:spMkLst>
        </pc:spChg>
        <pc:spChg chg="add del mod">
          <ac:chgData name="山口 稜" userId="507df497-dcef-48cc-bc9d-5377eaa87e1a" providerId="ADAL" clId="{6758A2D2-DA0D-4B33-AC26-4AD8E30C93C2}" dt="2024-02-27T14:51:12.204" v="5912" actId="21"/>
          <ac:spMkLst>
            <pc:docMk/>
            <pc:sldMk cId="3624824949" sldId="279"/>
            <ac:spMk id="31" creationId="{53DF5ABE-A046-E11C-F6F9-BBF6E1724414}"/>
          </ac:spMkLst>
        </pc:spChg>
        <pc:spChg chg="mod">
          <ac:chgData name="山口 稜" userId="507df497-dcef-48cc-bc9d-5377eaa87e1a" providerId="ADAL" clId="{6758A2D2-DA0D-4B33-AC26-4AD8E30C93C2}" dt="2024-02-27T15:18:49.413" v="6220" actId="164"/>
          <ac:spMkLst>
            <pc:docMk/>
            <pc:sldMk cId="3624824949" sldId="279"/>
            <ac:spMk id="32" creationId="{85B2EC9C-9F04-F726-780B-D6BF15A993C8}"/>
          </ac:spMkLst>
        </pc:spChg>
        <pc:spChg chg="add del mod">
          <ac:chgData name="山口 稜" userId="507df497-dcef-48cc-bc9d-5377eaa87e1a" providerId="ADAL" clId="{6758A2D2-DA0D-4B33-AC26-4AD8E30C93C2}" dt="2024-02-28T02:25:10.123" v="8038" actId="21"/>
          <ac:spMkLst>
            <pc:docMk/>
            <pc:sldMk cId="3624824949" sldId="279"/>
            <ac:spMk id="38" creationId="{65CBF33F-49DF-A27B-E35F-C46A372FAA45}"/>
          </ac:spMkLst>
        </pc:spChg>
        <pc:spChg chg="add del mod">
          <ac:chgData name="山口 稜" userId="507df497-dcef-48cc-bc9d-5377eaa87e1a" providerId="ADAL" clId="{6758A2D2-DA0D-4B33-AC26-4AD8E30C93C2}" dt="2024-02-28T02:25:35.212" v="8058" actId="478"/>
          <ac:spMkLst>
            <pc:docMk/>
            <pc:sldMk cId="3624824949" sldId="279"/>
            <ac:spMk id="39" creationId="{65CBF33F-49DF-A27B-E35F-C46A372FAA45}"/>
          </ac:spMkLst>
        </pc:spChg>
        <pc:spChg chg="mod">
          <ac:chgData name="山口 稜" userId="507df497-dcef-48cc-bc9d-5377eaa87e1a" providerId="ADAL" clId="{6758A2D2-DA0D-4B33-AC26-4AD8E30C93C2}" dt="2024-02-27T15:18:49.413" v="6220" actId="164"/>
          <ac:spMkLst>
            <pc:docMk/>
            <pc:sldMk cId="3624824949" sldId="279"/>
            <ac:spMk id="42" creationId="{EF7BDDE6-22AA-B089-D454-968C340704FD}"/>
          </ac:spMkLst>
        </pc:spChg>
        <pc:spChg chg="mod">
          <ac:chgData name="山口 稜" userId="507df497-dcef-48cc-bc9d-5377eaa87e1a" providerId="ADAL" clId="{6758A2D2-DA0D-4B33-AC26-4AD8E30C93C2}" dt="2024-02-27T15:18:49.413" v="6220" actId="164"/>
          <ac:spMkLst>
            <pc:docMk/>
            <pc:sldMk cId="3624824949" sldId="279"/>
            <ac:spMk id="43" creationId="{0825347C-37A5-F902-BA84-C4376D4E9570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53" creationId="{B3B22104-BC3B-19BB-7606-333BD152591E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55" creationId="{C001E34B-34D8-D090-A608-916F2E3BD3CF}"/>
          </ac:spMkLst>
        </pc:spChg>
        <pc:spChg chg="mod topLvl">
          <ac:chgData name="山口 稜" userId="507df497-dcef-48cc-bc9d-5377eaa87e1a" providerId="ADAL" clId="{6758A2D2-DA0D-4B33-AC26-4AD8E30C93C2}" dt="2024-02-28T02:22:21.523" v="7967" actId="1076"/>
          <ac:spMkLst>
            <pc:docMk/>
            <pc:sldMk cId="3624824949" sldId="279"/>
            <ac:spMk id="56" creationId="{4FCA29B5-82DC-8203-C25D-7F59C791051F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57" creationId="{3D4EAA37-7338-5A38-81D2-063F72D11F88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58" creationId="{352EC337-F5B8-0A39-A76F-3460FD0C117D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59" creationId="{631CBE45-4D5B-069D-843E-83BB8635D1C9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60" creationId="{22AC1B54-8300-3CE7-8FCB-2BBF78FFA90F}"/>
          </ac:spMkLst>
        </pc:spChg>
        <pc:spChg chg="mod topLvl">
          <ac:chgData name="山口 稜" userId="507df497-dcef-48cc-bc9d-5377eaa87e1a" providerId="ADAL" clId="{6758A2D2-DA0D-4B33-AC26-4AD8E30C93C2}" dt="2024-02-27T15:00:04.414" v="6077" actId="1076"/>
          <ac:spMkLst>
            <pc:docMk/>
            <pc:sldMk cId="3624824949" sldId="279"/>
            <ac:spMk id="61" creationId="{0FA0FDF1-54B4-FF5F-DEB8-D235170CB51F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63" creationId="{992D9E10-7395-3331-279B-FC3150D41BA1}"/>
          </ac:spMkLst>
        </pc:spChg>
        <pc:spChg chg="del">
          <ac:chgData name="山口 稜" userId="507df497-dcef-48cc-bc9d-5377eaa87e1a" providerId="ADAL" clId="{6758A2D2-DA0D-4B33-AC26-4AD8E30C93C2}" dt="2024-02-27T15:10:37.179" v="6125" actId="478"/>
          <ac:spMkLst>
            <pc:docMk/>
            <pc:sldMk cId="3624824949" sldId="279"/>
            <ac:spMk id="1120" creationId="{FAE064E8-F515-3BF9-9E8D-8DF78DEA18B8}"/>
          </ac:spMkLst>
        </pc:spChg>
        <pc:spChg chg="add mod">
          <ac:chgData name="山口 稜" userId="507df497-dcef-48cc-bc9d-5377eaa87e1a" providerId="ADAL" clId="{6758A2D2-DA0D-4B33-AC26-4AD8E30C93C2}" dt="2024-02-28T02:25:12.070" v="8041" actId="1076"/>
          <ac:spMkLst>
            <pc:docMk/>
            <pc:sldMk cId="3624824949" sldId="279"/>
            <ac:spMk id="1121" creationId="{853D627D-D35A-631E-CBD3-EDD8EC025760}"/>
          </ac:spMkLst>
        </pc:spChg>
        <pc:spChg chg="add mod">
          <ac:chgData name="山口 稜" userId="507df497-dcef-48cc-bc9d-5377eaa87e1a" providerId="ADAL" clId="{6758A2D2-DA0D-4B33-AC26-4AD8E30C93C2}" dt="2024-02-28T02:25:12.070" v="8041" actId="1076"/>
          <ac:spMkLst>
            <pc:docMk/>
            <pc:sldMk cId="3624824949" sldId="279"/>
            <ac:spMk id="1122" creationId="{D229B591-7D0D-4E13-970D-203355BD7ABD}"/>
          </ac:spMkLst>
        </pc:spChg>
        <pc:spChg chg="add mod">
          <ac:chgData name="山口 稜" userId="507df497-dcef-48cc-bc9d-5377eaa87e1a" providerId="ADAL" clId="{6758A2D2-DA0D-4B33-AC26-4AD8E30C93C2}" dt="2024-02-28T02:25:12.070" v="8041" actId="1076"/>
          <ac:spMkLst>
            <pc:docMk/>
            <pc:sldMk cId="3624824949" sldId="279"/>
            <ac:spMk id="1123" creationId="{4AE367B6-8582-22B3-6F48-63A1DC992934}"/>
          </ac:spMkLst>
        </pc:spChg>
        <pc:spChg chg="add mod">
          <ac:chgData name="山口 稜" userId="507df497-dcef-48cc-bc9d-5377eaa87e1a" providerId="ADAL" clId="{6758A2D2-DA0D-4B33-AC26-4AD8E30C93C2}" dt="2024-02-28T02:25:12.070" v="8041" actId="1076"/>
          <ac:spMkLst>
            <pc:docMk/>
            <pc:sldMk cId="3624824949" sldId="279"/>
            <ac:spMk id="1124" creationId="{EFC67546-3529-96DC-43F7-B4EF5CBD2FE0}"/>
          </ac:spMkLst>
        </pc:spChg>
        <pc:spChg chg="add mod">
          <ac:chgData name="山口 稜" userId="507df497-dcef-48cc-bc9d-5377eaa87e1a" providerId="ADAL" clId="{6758A2D2-DA0D-4B33-AC26-4AD8E30C93C2}" dt="2024-02-28T02:25:12.070" v="8041" actId="1076"/>
          <ac:spMkLst>
            <pc:docMk/>
            <pc:sldMk cId="3624824949" sldId="279"/>
            <ac:spMk id="1125" creationId="{A47B17C5-28B5-A2D2-4058-8AEC53112E83}"/>
          </ac:spMkLst>
        </pc:spChg>
        <pc:spChg chg="add del mod">
          <ac:chgData name="山口 稜" userId="507df497-dcef-48cc-bc9d-5377eaa87e1a" providerId="ADAL" clId="{6758A2D2-DA0D-4B33-AC26-4AD8E30C93C2}" dt="2024-02-28T02:17:06.010" v="7836" actId="478"/>
          <ac:spMkLst>
            <pc:docMk/>
            <pc:sldMk cId="3624824949" sldId="279"/>
            <ac:spMk id="1126" creationId="{CBF71B50-B836-1FC0-255C-79F2143E882E}"/>
          </ac:spMkLst>
        </pc:spChg>
        <pc:spChg chg="mod topLvl">
          <ac:chgData name="山口 稜" userId="507df497-dcef-48cc-bc9d-5377eaa87e1a" providerId="ADAL" clId="{6758A2D2-DA0D-4B33-AC26-4AD8E30C93C2}" dt="2024-02-28T02:24:33.519" v="8028" actId="1037"/>
          <ac:spMkLst>
            <pc:docMk/>
            <pc:sldMk cId="3624824949" sldId="279"/>
            <ac:spMk id="1127" creationId="{F5F9FDED-BD40-BE15-FCA9-82806B852328}"/>
          </ac:spMkLst>
        </pc:spChg>
        <pc:spChg chg="mod topLvl">
          <ac:chgData name="山口 稜" userId="507df497-dcef-48cc-bc9d-5377eaa87e1a" providerId="ADAL" clId="{6758A2D2-DA0D-4B33-AC26-4AD8E30C93C2}" dt="2024-02-27T15:26:26.845" v="6698" actId="164"/>
          <ac:spMkLst>
            <pc:docMk/>
            <pc:sldMk cId="3624824949" sldId="279"/>
            <ac:spMk id="1128" creationId="{BC51DCC3-C777-D859-C4DC-B4C90C41C129}"/>
          </ac:spMkLst>
        </pc:spChg>
        <pc:spChg chg="del mod">
          <ac:chgData name="山口 稜" userId="507df497-dcef-48cc-bc9d-5377eaa87e1a" providerId="ADAL" clId="{6758A2D2-DA0D-4B33-AC26-4AD8E30C93C2}" dt="2024-02-27T15:46:21.345" v="7143" actId="478"/>
          <ac:spMkLst>
            <pc:docMk/>
            <pc:sldMk cId="3624824949" sldId="279"/>
            <ac:spMk id="1130" creationId="{EBF93A3B-AED3-D1AA-C8D8-5EF92C8E42EF}"/>
          </ac:spMkLst>
        </pc:spChg>
        <pc:spChg chg="mod topLvl">
          <ac:chgData name="山口 稜" userId="507df497-dcef-48cc-bc9d-5377eaa87e1a" providerId="ADAL" clId="{6758A2D2-DA0D-4B33-AC26-4AD8E30C93C2}" dt="2024-02-27T15:26:26.845" v="6698" actId="164"/>
          <ac:spMkLst>
            <pc:docMk/>
            <pc:sldMk cId="3624824949" sldId="279"/>
            <ac:spMk id="1131" creationId="{FD6516DB-223A-676F-529C-118A87FFD7D0}"/>
          </ac:spMkLst>
        </pc:spChg>
        <pc:spChg chg="mod topLvl">
          <ac:chgData name="山口 稜" userId="507df497-dcef-48cc-bc9d-5377eaa87e1a" providerId="ADAL" clId="{6758A2D2-DA0D-4B33-AC26-4AD8E30C93C2}" dt="2024-02-27T15:26:26.845" v="6698" actId="164"/>
          <ac:spMkLst>
            <pc:docMk/>
            <pc:sldMk cId="3624824949" sldId="279"/>
            <ac:spMk id="1132" creationId="{35560137-CA9F-CF43-53F9-914107C47FBB}"/>
          </ac:spMkLst>
        </pc:spChg>
        <pc:spChg chg="add del mod">
          <ac:chgData name="山口 稜" userId="507df497-dcef-48cc-bc9d-5377eaa87e1a" providerId="ADAL" clId="{6758A2D2-DA0D-4B33-AC26-4AD8E30C93C2}" dt="2024-02-28T02:17:10.614" v="7838" actId="478"/>
          <ac:spMkLst>
            <pc:docMk/>
            <pc:sldMk cId="3624824949" sldId="279"/>
            <ac:spMk id="1133" creationId="{2C87DAB8-A640-D2C9-4F0D-E4ADB516B362}"/>
          </ac:spMkLst>
        </pc:spChg>
        <pc:spChg chg="mod">
          <ac:chgData name="山口 稜" userId="507df497-dcef-48cc-bc9d-5377eaa87e1a" providerId="ADAL" clId="{6758A2D2-DA0D-4B33-AC26-4AD8E30C93C2}" dt="2024-02-28T02:21:45.618" v="7960" actId="20577"/>
          <ac:spMkLst>
            <pc:docMk/>
            <pc:sldMk cId="3624824949" sldId="279"/>
            <ac:spMk id="1136" creationId="{069BFC2D-3728-A280-68AF-02B9F0A852AE}"/>
          </ac:spMkLst>
        </pc:spChg>
        <pc:spChg chg="add del mod">
          <ac:chgData name="山口 稜" userId="507df497-dcef-48cc-bc9d-5377eaa87e1a" providerId="ADAL" clId="{6758A2D2-DA0D-4B33-AC26-4AD8E30C93C2}" dt="2024-02-28T02:17:06.010" v="7836" actId="478"/>
          <ac:spMkLst>
            <pc:docMk/>
            <pc:sldMk cId="3624824949" sldId="279"/>
            <ac:spMk id="1138" creationId="{C809CB48-E9F1-3E24-F1C3-D6BA6F367C93}"/>
          </ac:spMkLst>
        </pc:spChg>
        <pc:spChg chg="mod topLvl">
          <ac:chgData name="山口 稜" userId="507df497-dcef-48cc-bc9d-5377eaa87e1a" providerId="ADAL" clId="{6758A2D2-DA0D-4B33-AC26-4AD8E30C93C2}" dt="2024-02-27T15:37:45.980" v="6888" actId="207"/>
          <ac:spMkLst>
            <pc:docMk/>
            <pc:sldMk cId="3624824949" sldId="279"/>
            <ac:spMk id="1139" creationId="{1A2EF1A1-DF6B-99D1-EFA8-10C64BA9AFD9}"/>
          </ac:spMkLst>
        </pc:spChg>
        <pc:spChg chg="add del mod">
          <ac:chgData name="山口 稜" userId="507df497-dcef-48cc-bc9d-5377eaa87e1a" providerId="ADAL" clId="{6758A2D2-DA0D-4B33-AC26-4AD8E30C93C2}" dt="2024-02-28T02:17:06.010" v="7836" actId="478"/>
          <ac:spMkLst>
            <pc:docMk/>
            <pc:sldMk cId="3624824949" sldId="279"/>
            <ac:spMk id="1140" creationId="{97DA53EF-549B-489E-B8E7-2E0829A735A4}"/>
          </ac:spMkLst>
        </pc:spChg>
        <pc:spChg chg="add mod ord">
          <ac:chgData name="山口 稜" userId="507df497-dcef-48cc-bc9d-5377eaa87e1a" providerId="ADAL" clId="{6758A2D2-DA0D-4B33-AC26-4AD8E30C93C2}" dt="2024-02-28T02:25:12.070" v="8041" actId="1076"/>
          <ac:spMkLst>
            <pc:docMk/>
            <pc:sldMk cId="3624824949" sldId="279"/>
            <ac:spMk id="1144" creationId="{130DE3BE-7EE7-BC52-E92E-1E605D6821AB}"/>
          </ac:spMkLst>
        </pc:spChg>
        <pc:spChg chg="mod topLvl">
          <ac:chgData name="山口 稜" userId="507df497-dcef-48cc-bc9d-5377eaa87e1a" providerId="ADAL" clId="{6758A2D2-DA0D-4B33-AC26-4AD8E30C93C2}" dt="2024-02-27T15:26:26.845" v="6698" actId="164"/>
          <ac:spMkLst>
            <pc:docMk/>
            <pc:sldMk cId="3624824949" sldId="279"/>
            <ac:spMk id="1146" creationId="{3481E5FB-5180-C1F7-CA66-93C9911C8E09}"/>
          </ac:spMkLst>
        </pc:spChg>
        <pc:spChg chg="mod topLvl">
          <ac:chgData name="山口 稜" userId="507df497-dcef-48cc-bc9d-5377eaa87e1a" providerId="ADAL" clId="{6758A2D2-DA0D-4B33-AC26-4AD8E30C93C2}" dt="2024-02-27T15:38:08.766" v="6891" actId="20577"/>
          <ac:spMkLst>
            <pc:docMk/>
            <pc:sldMk cId="3624824949" sldId="279"/>
            <ac:spMk id="1148" creationId="{0A0F7E66-72BD-C9EF-C2B5-32C31452EF53}"/>
          </ac:spMkLst>
        </pc:spChg>
        <pc:spChg chg="add mod">
          <ac:chgData name="山口 稜" userId="507df497-dcef-48cc-bc9d-5377eaa87e1a" providerId="ADAL" clId="{6758A2D2-DA0D-4B33-AC26-4AD8E30C93C2}" dt="2024-02-27T15:26:30.718" v="6699" actId="164"/>
          <ac:spMkLst>
            <pc:docMk/>
            <pc:sldMk cId="3624824949" sldId="279"/>
            <ac:spMk id="1159" creationId="{CA9A154C-01CD-7773-90C8-F4CCD80DD1DB}"/>
          </ac:spMkLst>
        </pc:spChg>
        <pc:spChg chg="del mod">
          <ac:chgData name="山口 稜" userId="507df497-dcef-48cc-bc9d-5377eaa87e1a" providerId="ADAL" clId="{6758A2D2-DA0D-4B33-AC26-4AD8E30C93C2}" dt="2024-02-28T02:24:56.149" v="8031" actId="21"/>
          <ac:spMkLst>
            <pc:docMk/>
            <pc:sldMk cId="3624824949" sldId="279"/>
            <ac:spMk id="1160" creationId="{518842AA-1704-A530-28C4-2584C9DDF5D1}"/>
          </ac:spMkLst>
        </pc:spChg>
        <pc:spChg chg="add mod">
          <ac:chgData name="山口 稜" userId="507df497-dcef-48cc-bc9d-5377eaa87e1a" providerId="ADAL" clId="{6758A2D2-DA0D-4B33-AC26-4AD8E30C93C2}" dt="2024-02-27T15:15:49.027" v="6210"/>
          <ac:spMkLst>
            <pc:docMk/>
            <pc:sldMk cId="3624824949" sldId="279"/>
            <ac:spMk id="1161" creationId="{28F51F71-F029-34AA-B2D5-B1FF0A661D29}"/>
          </ac:spMkLst>
        </pc:spChg>
        <pc:spChg chg="add mod">
          <ac:chgData name="山口 稜" userId="507df497-dcef-48cc-bc9d-5377eaa87e1a" providerId="ADAL" clId="{6758A2D2-DA0D-4B33-AC26-4AD8E30C93C2}" dt="2024-02-28T02:18:24.968" v="7858" actId="571"/>
          <ac:spMkLst>
            <pc:docMk/>
            <pc:sldMk cId="3624824949" sldId="279"/>
            <ac:spMk id="1161" creationId="{2EA77B03-0425-4A68-9F98-EE6F49EC781F}"/>
          </ac:spMkLst>
        </pc:spChg>
        <pc:spChg chg="add mod">
          <ac:chgData name="山口 稜" userId="507df497-dcef-48cc-bc9d-5377eaa87e1a" providerId="ADAL" clId="{6758A2D2-DA0D-4B33-AC26-4AD8E30C93C2}" dt="2024-02-27T15:32:07.228" v="6874" actId="1076"/>
          <ac:spMkLst>
            <pc:docMk/>
            <pc:sldMk cId="3624824949" sldId="279"/>
            <ac:spMk id="1162" creationId="{73D3EDDE-1897-3EF0-CDE4-35AF414E1622}"/>
          </ac:spMkLst>
        </pc:spChg>
        <pc:spChg chg="mod topLvl">
          <ac:chgData name="山口 稜" userId="507df497-dcef-48cc-bc9d-5377eaa87e1a" providerId="ADAL" clId="{6758A2D2-DA0D-4B33-AC26-4AD8E30C93C2}" dt="2024-02-28T02:24:23.216" v="8026" actId="1037"/>
          <ac:spMkLst>
            <pc:docMk/>
            <pc:sldMk cId="3624824949" sldId="279"/>
            <ac:spMk id="1164" creationId="{263DCAE9-2788-CCAB-BC3A-6FF93FDA1AC8}"/>
          </ac:spMkLst>
        </pc:spChg>
        <pc:spChg chg="mod topLvl">
          <ac:chgData name="山口 稜" userId="507df497-dcef-48cc-bc9d-5377eaa87e1a" providerId="ADAL" clId="{6758A2D2-DA0D-4B33-AC26-4AD8E30C93C2}" dt="2024-02-27T15:36:47.284" v="6887" actId="1582"/>
          <ac:spMkLst>
            <pc:docMk/>
            <pc:sldMk cId="3624824949" sldId="279"/>
            <ac:spMk id="1165" creationId="{EBEB2E4B-BEB2-BF13-5186-D99A6275D9B5}"/>
          </ac:spMkLst>
        </pc:spChg>
        <pc:spChg chg="mod topLvl">
          <ac:chgData name="山口 稜" userId="507df497-dcef-48cc-bc9d-5377eaa87e1a" providerId="ADAL" clId="{6758A2D2-DA0D-4B33-AC26-4AD8E30C93C2}" dt="2024-02-27T15:26:30.718" v="6699" actId="164"/>
          <ac:spMkLst>
            <pc:docMk/>
            <pc:sldMk cId="3624824949" sldId="279"/>
            <ac:spMk id="1166" creationId="{B10565DF-1294-96A5-C50F-007EA7DAE97D}"/>
          </ac:spMkLst>
        </pc:spChg>
        <pc:spChg chg="add del mod topLvl">
          <ac:chgData name="山口 稜" userId="507df497-dcef-48cc-bc9d-5377eaa87e1a" providerId="ADAL" clId="{6758A2D2-DA0D-4B33-AC26-4AD8E30C93C2}" dt="2024-02-27T15:15:51.689" v="6211" actId="21"/>
          <ac:spMkLst>
            <pc:docMk/>
            <pc:sldMk cId="3624824949" sldId="279"/>
            <ac:spMk id="1167" creationId="{73D3EDDE-1897-3EF0-CDE4-35AF414E1622}"/>
          </ac:spMkLst>
        </pc:spChg>
        <pc:spChg chg="mod topLvl">
          <ac:chgData name="山口 稜" userId="507df497-dcef-48cc-bc9d-5377eaa87e1a" providerId="ADAL" clId="{6758A2D2-DA0D-4B33-AC26-4AD8E30C93C2}" dt="2024-02-27T15:26:30.718" v="6699" actId="164"/>
          <ac:spMkLst>
            <pc:docMk/>
            <pc:sldMk cId="3624824949" sldId="279"/>
            <ac:spMk id="1169" creationId="{7B124AE4-5C1A-2B85-3B23-21A3B59EAC04}"/>
          </ac:spMkLst>
        </pc:spChg>
        <pc:spChg chg="del mod topLvl">
          <ac:chgData name="山口 稜" userId="507df497-dcef-48cc-bc9d-5377eaa87e1a" providerId="ADAL" clId="{6758A2D2-DA0D-4B33-AC26-4AD8E30C93C2}" dt="2024-02-27T15:15:24.655" v="6197" actId="21"/>
          <ac:spMkLst>
            <pc:docMk/>
            <pc:sldMk cId="3624824949" sldId="279"/>
            <ac:spMk id="1170" creationId="{CA9A154C-01CD-7773-90C8-F4CCD80DD1DB}"/>
          </ac:spMkLst>
        </pc:spChg>
        <pc:spChg chg="mod topLvl">
          <ac:chgData name="山口 稜" userId="507df497-dcef-48cc-bc9d-5377eaa87e1a" providerId="ADAL" clId="{6758A2D2-DA0D-4B33-AC26-4AD8E30C93C2}" dt="2024-02-27T15:26:30.718" v="6699" actId="164"/>
          <ac:spMkLst>
            <pc:docMk/>
            <pc:sldMk cId="3624824949" sldId="279"/>
            <ac:spMk id="1172" creationId="{D03CD26A-1A13-81A9-816A-7F8B289DA247}"/>
          </ac:spMkLst>
        </pc:spChg>
        <pc:spChg chg="mod topLvl">
          <ac:chgData name="山口 稜" userId="507df497-dcef-48cc-bc9d-5377eaa87e1a" providerId="ADAL" clId="{6758A2D2-DA0D-4B33-AC26-4AD8E30C93C2}" dt="2024-02-27T15:12:55.308" v="6159" actId="14100"/>
          <ac:spMkLst>
            <pc:docMk/>
            <pc:sldMk cId="3624824949" sldId="279"/>
            <ac:spMk id="1176" creationId="{07BD851B-80CD-EA02-8F98-3F7BDE7374A2}"/>
          </ac:spMkLst>
        </pc:spChg>
        <pc:spChg chg="mod">
          <ac:chgData name="山口 稜" userId="507df497-dcef-48cc-bc9d-5377eaa87e1a" providerId="ADAL" clId="{6758A2D2-DA0D-4B33-AC26-4AD8E30C93C2}" dt="2024-02-27T15:45:38.461" v="7142" actId="20577"/>
          <ac:spMkLst>
            <pc:docMk/>
            <pc:sldMk cId="3624824949" sldId="279"/>
            <ac:spMk id="1177" creationId="{DDF0CACD-8EDC-4EF8-77D9-930B792F6D2F}"/>
          </ac:spMkLst>
        </pc:spChg>
        <pc:spChg chg="mod ord topLvl">
          <ac:chgData name="山口 稜" userId="507df497-dcef-48cc-bc9d-5377eaa87e1a" providerId="ADAL" clId="{6758A2D2-DA0D-4B33-AC26-4AD8E30C93C2}" dt="2024-02-28T02:25:57.161" v="8063" actId="14100"/>
          <ac:spMkLst>
            <pc:docMk/>
            <pc:sldMk cId="3624824949" sldId="279"/>
            <ac:spMk id="1178" creationId="{6350F8AB-C9E0-05F0-85D6-B63B07845467}"/>
          </ac:spMkLst>
        </pc:spChg>
        <pc:spChg chg="add mod">
          <ac:chgData name="山口 稜" userId="507df497-dcef-48cc-bc9d-5377eaa87e1a" providerId="ADAL" clId="{6758A2D2-DA0D-4B33-AC26-4AD8E30C93C2}" dt="2024-02-28T02:25:01.320" v="8035" actId="164"/>
          <ac:spMkLst>
            <pc:docMk/>
            <pc:sldMk cId="3624824949" sldId="279"/>
            <ac:spMk id="1179" creationId="{518842AA-1704-A530-28C4-2584C9DDF5D1}"/>
          </ac:spMkLst>
        </pc:spChg>
        <pc:spChg chg="del mod">
          <ac:chgData name="山口 稜" userId="507df497-dcef-48cc-bc9d-5377eaa87e1a" providerId="ADAL" clId="{6758A2D2-DA0D-4B33-AC26-4AD8E30C93C2}" dt="2024-02-27T15:01:45.329" v="6094" actId="478"/>
          <ac:spMkLst>
            <pc:docMk/>
            <pc:sldMk cId="3624824949" sldId="279"/>
            <ac:spMk id="1179" creationId="{8BF5CEDA-2D55-69A1-57AC-9FB45B3163EB}"/>
          </ac:spMkLst>
        </pc:spChg>
        <pc:spChg chg="mod topLvl">
          <ac:chgData name="山口 稜" userId="507df497-dcef-48cc-bc9d-5377eaa87e1a" providerId="ADAL" clId="{6758A2D2-DA0D-4B33-AC26-4AD8E30C93C2}" dt="2024-02-27T14:54:36.857" v="6024" actId="1076"/>
          <ac:spMkLst>
            <pc:docMk/>
            <pc:sldMk cId="3624824949" sldId="279"/>
            <ac:spMk id="1180" creationId="{74A29DDC-0D03-7D6D-6477-26D186A1BED3}"/>
          </ac:spMkLst>
        </pc:spChg>
        <pc:spChg chg="mod topLvl">
          <ac:chgData name="山口 稜" userId="507df497-dcef-48cc-bc9d-5377eaa87e1a" providerId="ADAL" clId="{6758A2D2-DA0D-4B33-AC26-4AD8E30C93C2}" dt="2024-02-27T15:26:33.695" v="6700" actId="164"/>
          <ac:spMkLst>
            <pc:docMk/>
            <pc:sldMk cId="3624824949" sldId="279"/>
            <ac:spMk id="1181" creationId="{3F63A4E0-CB75-BCC1-C549-B4B3EF3EC2F5}"/>
          </ac:spMkLst>
        </pc:spChg>
        <pc:spChg chg="mod topLvl">
          <ac:chgData name="山口 稜" userId="507df497-dcef-48cc-bc9d-5377eaa87e1a" providerId="ADAL" clId="{6758A2D2-DA0D-4B33-AC26-4AD8E30C93C2}" dt="2024-02-27T15:44:24.488" v="7128" actId="1076"/>
          <ac:spMkLst>
            <pc:docMk/>
            <pc:sldMk cId="3624824949" sldId="279"/>
            <ac:spMk id="1183" creationId="{916E7202-2E4E-C609-DE03-579E43DC1766}"/>
          </ac:spMkLst>
        </pc:spChg>
        <pc:spChg chg="mod">
          <ac:chgData name="山口 稜" userId="507df497-dcef-48cc-bc9d-5377eaa87e1a" providerId="ADAL" clId="{6758A2D2-DA0D-4B33-AC26-4AD8E30C93C2}" dt="2024-02-28T02:10:17.425" v="7417" actId="1076"/>
          <ac:spMkLst>
            <pc:docMk/>
            <pc:sldMk cId="3624824949" sldId="279"/>
            <ac:spMk id="3099" creationId="{35875BAE-9434-61BB-AAF6-D6DE01182868}"/>
          </ac:spMkLst>
        </pc:spChg>
        <pc:spChg chg="add mod">
          <ac:chgData name="山口 稜" userId="507df497-dcef-48cc-bc9d-5377eaa87e1a" providerId="ADAL" clId="{6758A2D2-DA0D-4B33-AC26-4AD8E30C93C2}" dt="2024-02-28T02:19:55.581" v="7868" actId="1076"/>
          <ac:spMkLst>
            <pc:docMk/>
            <pc:sldMk cId="3624824949" sldId="279"/>
            <ac:spMk id="3136" creationId="{53DF5ABE-A046-E11C-F6F9-BBF6E1724414}"/>
          </ac:spMkLst>
        </pc:spChg>
        <pc:spChg chg="add del mod ord topLvl">
          <ac:chgData name="山口 稜" userId="507df497-dcef-48cc-bc9d-5377eaa87e1a" providerId="ADAL" clId="{6758A2D2-DA0D-4B33-AC26-4AD8E30C93C2}" dt="2024-02-27T14:56:31.857" v="6035" actId="478"/>
          <ac:spMkLst>
            <pc:docMk/>
            <pc:sldMk cId="3624824949" sldId="279"/>
            <ac:spMk id="3138" creationId="{E4C07D3F-09F0-A3FE-5702-A4F62C5EEE11}"/>
          </ac:spMkLst>
        </pc:spChg>
        <pc:spChg chg="add del mod ord">
          <ac:chgData name="山口 稜" userId="507df497-dcef-48cc-bc9d-5377eaa87e1a" providerId="ADAL" clId="{6758A2D2-DA0D-4B33-AC26-4AD8E30C93C2}" dt="2024-02-27T14:55:01.328" v="6028" actId="478"/>
          <ac:spMkLst>
            <pc:docMk/>
            <pc:sldMk cId="3624824949" sldId="279"/>
            <ac:spMk id="3141" creationId="{94E8A33B-5365-17CC-F449-76E7C080F25B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3142" creationId="{D08E46BF-B6A4-3F84-05CC-B4356F143187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3143" creationId="{02533FA3-04E3-F537-BE74-DB6D90487550}"/>
          </ac:spMkLst>
        </pc:spChg>
        <pc:spChg chg="add mod">
          <ac:chgData name="山口 稜" userId="507df497-dcef-48cc-bc9d-5377eaa87e1a" providerId="ADAL" clId="{6758A2D2-DA0D-4B33-AC26-4AD8E30C93C2}" dt="2024-02-28T02:25:12.070" v="8041" actId="1076"/>
          <ac:spMkLst>
            <pc:docMk/>
            <pc:sldMk cId="3624824949" sldId="279"/>
            <ac:spMk id="3145" creationId="{92C32F5B-9674-B851-FBFB-8AD580FFE964}"/>
          </ac:spMkLst>
        </pc:spChg>
        <pc:spChg chg="add mod">
          <ac:chgData name="山口 稜" userId="507df497-dcef-48cc-bc9d-5377eaa87e1a" providerId="ADAL" clId="{6758A2D2-DA0D-4B33-AC26-4AD8E30C93C2}" dt="2024-02-28T02:25:12.070" v="8041" actId="1076"/>
          <ac:spMkLst>
            <pc:docMk/>
            <pc:sldMk cId="3624824949" sldId="279"/>
            <ac:spMk id="3150" creationId="{03071D02-1305-0E7F-0E70-C481CA22A037}"/>
          </ac:spMkLst>
        </pc:spChg>
        <pc:spChg chg="add mod">
          <ac:chgData name="山口 稜" userId="507df497-dcef-48cc-bc9d-5377eaa87e1a" providerId="ADAL" clId="{6758A2D2-DA0D-4B33-AC26-4AD8E30C93C2}" dt="2024-02-28T02:25:12.070" v="8041" actId="1076"/>
          <ac:spMkLst>
            <pc:docMk/>
            <pc:sldMk cId="3624824949" sldId="279"/>
            <ac:spMk id="3151" creationId="{126EA9F4-2793-C981-AB3E-3DCFA9693E6B}"/>
          </ac:spMkLst>
        </pc:spChg>
        <pc:spChg chg="add mod">
          <ac:chgData name="山口 稜" userId="507df497-dcef-48cc-bc9d-5377eaa87e1a" providerId="ADAL" clId="{6758A2D2-DA0D-4B33-AC26-4AD8E30C93C2}" dt="2024-02-28T02:25:12.070" v="8041" actId="1076"/>
          <ac:spMkLst>
            <pc:docMk/>
            <pc:sldMk cId="3624824949" sldId="279"/>
            <ac:spMk id="3152" creationId="{9EB9A314-E415-4A5A-AAE2-9C91BEF6D1C2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3153" creationId="{FD0B5096-F9F5-C5CE-63EA-6FC798C5233B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3154" creationId="{ADFF8F22-2ED0-E1CE-EB57-EC6086ADB12F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3155" creationId="{A76FDC03-C098-F740-8994-741967A74663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3156" creationId="{2629EFF6-CA36-3890-BFD7-070993587E2F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3157" creationId="{A6FD1EA9-BF6C-DF25-7C95-961D8E10C586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3158" creationId="{C6D5DDB4-DED2-5EB4-C1D4-4D8BD3BA5459}"/>
          </ac:spMkLst>
        </pc:spChg>
        <pc:spChg chg="del">
          <ac:chgData name="山口 稜" userId="507df497-dcef-48cc-bc9d-5377eaa87e1a" providerId="ADAL" clId="{6758A2D2-DA0D-4B33-AC26-4AD8E30C93C2}" dt="2024-02-27T15:10:37.179" v="6125" actId="478"/>
          <ac:spMkLst>
            <pc:docMk/>
            <pc:sldMk cId="3624824949" sldId="279"/>
            <ac:spMk id="3159" creationId="{5DD8762A-7BBF-1988-B4B5-155DFE3BDD3B}"/>
          </ac:spMkLst>
        </pc:spChg>
        <pc:spChg chg="del">
          <ac:chgData name="山口 稜" userId="507df497-dcef-48cc-bc9d-5377eaa87e1a" providerId="ADAL" clId="{6758A2D2-DA0D-4B33-AC26-4AD8E30C93C2}" dt="2024-02-27T15:10:37.179" v="6125" actId="478"/>
          <ac:spMkLst>
            <pc:docMk/>
            <pc:sldMk cId="3624824949" sldId="279"/>
            <ac:spMk id="3165" creationId="{F9917019-1327-D851-8453-35C8DF4BF0BC}"/>
          </ac:spMkLst>
        </pc:spChg>
        <pc:spChg chg="del">
          <ac:chgData name="山口 稜" userId="507df497-dcef-48cc-bc9d-5377eaa87e1a" providerId="ADAL" clId="{6758A2D2-DA0D-4B33-AC26-4AD8E30C93C2}" dt="2024-02-27T15:10:37.179" v="6125" actId="478"/>
          <ac:spMkLst>
            <pc:docMk/>
            <pc:sldMk cId="3624824949" sldId="279"/>
            <ac:spMk id="3166" creationId="{2DA018F3-CCC2-679C-18BF-8CB137A09673}"/>
          </ac:spMkLst>
        </pc:spChg>
        <pc:spChg chg="add mod">
          <ac:chgData name="山口 稜" userId="507df497-dcef-48cc-bc9d-5377eaa87e1a" providerId="ADAL" clId="{6758A2D2-DA0D-4B33-AC26-4AD8E30C93C2}" dt="2024-02-28T02:16:44.778" v="7827" actId="164"/>
          <ac:spMkLst>
            <pc:docMk/>
            <pc:sldMk cId="3624824949" sldId="279"/>
            <ac:spMk id="3167" creationId="{518842AA-1704-A530-28C4-2584C9DDF5D1}"/>
          </ac:spMkLst>
        </pc:spChg>
        <pc:spChg chg="del">
          <ac:chgData name="山口 稜" userId="507df497-dcef-48cc-bc9d-5377eaa87e1a" providerId="ADAL" clId="{6758A2D2-DA0D-4B33-AC26-4AD8E30C93C2}" dt="2024-02-27T15:10:37.179" v="6125" actId="478"/>
          <ac:spMkLst>
            <pc:docMk/>
            <pc:sldMk cId="3624824949" sldId="279"/>
            <ac:spMk id="3167" creationId="{73E9AAD4-82D6-A603-8E36-3605EA434962}"/>
          </ac:spMkLst>
        </pc:spChg>
        <pc:spChg chg="mod topLvl">
          <ac:chgData name="山口 稜" userId="507df497-dcef-48cc-bc9d-5377eaa87e1a" providerId="ADAL" clId="{6758A2D2-DA0D-4B33-AC26-4AD8E30C93C2}" dt="2024-02-27T15:26:33.695" v="6700" actId="164"/>
          <ac:spMkLst>
            <pc:docMk/>
            <pc:sldMk cId="3624824949" sldId="279"/>
            <ac:spMk id="3168" creationId="{B40878D4-E194-B54D-C84B-57FE0817913B}"/>
          </ac:spMkLst>
        </pc:spChg>
        <pc:spChg chg="mod topLvl">
          <ac:chgData name="山口 稜" userId="507df497-dcef-48cc-bc9d-5377eaa87e1a" providerId="ADAL" clId="{6758A2D2-DA0D-4B33-AC26-4AD8E30C93C2}" dt="2024-02-27T15:44:31.883" v="7129" actId="1076"/>
          <ac:spMkLst>
            <pc:docMk/>
            <pc:sldMk cId="3624824949" sldId="279"/>
            <ac:spMk id="3171" creationId="{A01EB676-BD44-15E7-076C-D920921D4F4C}"/>
          </ac:spMkLst>
        </pc:spChg>
        <pc:spChg chg="mod">
          <ac:chgData name="山口 稜" userId="507df497-dcef-48cc-bc9d-5377eaa87e1a" providerId="ADAL" clId="{6758A2D2-DA0D-4B33-AC26-4AD8E30C93C2}" dt="2024-02-27T15:19:09.083" v="6226" actId="164"/>
          <ac:spMkLst>
            <pc:docMk/>
            <pc:sldMk cId="3624824949" sldId="279"/>
            <ac:spMk id="3178" creationId="{F06C23FD-1821-004E-7B16-30FAD04FDBFA}"/>
          </ac:spMkLst>
        </pc:spChg>
        <pc:spChg chg="mod topLvl">
          <ac:chgData name="山口 稜" userId="507df497-dcef-48cc-bc9d-5377eaa87e1a" providerId="ADAL" clId="{6758A2D2-DA0D-4B33-AC26-4AD8E30C93C2}" dt="2024-02-27T14:59:11.649" v="6062" actId="164"/>
          <ac:spMkLst>
            <pc:docMk/>
            <pc:sldMk cId="3624824949" sldId="279"/>
            <ac:spMk id="3181" creationId="{46690A6D-3111-10CF-F777-EC0F9DE94A64}"/>
          </ac:spMkLst>
        </pc:spChg>
        <pc:spChg chg="mod topLvl">
          <ac:chgData name="山口 稜" userId="507df497-dcef-48cc-bc9d-5377eaa87e1a" providerId="ADAL" clId="{6758A2D2-DA0D-4B33-AC26-4AD8E30C93C2}" dt="2024-02-27T14:59:14.481" v="6063" actId="164"/>
          <ac:spMkLst>
            <pc:docMk/>
            <pc:sldMk cId="3624824949" sldId="279"/>
            <ac:spMk id="3183" creationId="{D57FB57F-C581-F3A3-0D59-0F7DB68C6D58}"/>
          </ac:spMkLst>
        </pc:spChg>
        <pc:spChg chg="del mod topLvl">
          <ac:chgData name="山口 稜" userId="507df497-dcef-48cc-bc9d-5377eaa87e1a" providerId="ADAL" clId="{6758A2D2-DA0D-4B33-AC26-4AD8E30C93C2}" dt="2024-02-27T14:58:53.156" v="6059" actId="478"/>
          <ac:spMkLst>
            <pc:docMk/>
            <pc:sldMk cId="3624824949" sldId="279"/>
            <ac:spMk id="3193" creationId="{326C4DFD-0023-CEAB-9EA8-6DA0004361B4}"/>
          </ac:spMkLst>
        </pc:spChg>
        <pc:spChg chg="mod">
          <ac:chgData name="山口 稜" userId="507df497-dcef-48cc-bc9d-5377eaa87e1a" providerId="ADAL" clId="{6758A2D2-DA0D-4B33-AC26-4AD8E30C93C2}" dt="2024-02-27T15:31:35.048" v="6869" actId="164"/>
          <ac:spMkLst>
            <pc:docMk/>
            <pc:sldMk cId="3624824949" sldId="279"/>
            <ac:spMk id="3195" creationId="{1FE31FFD-B108-3090-715D-CE05B48D2258}"/>
          </ac:spMkLst>
        </pc:spChg>
        <pc:spChg chg="mod">
          <ac:chgData name="山口 稜" userId="507df497-dcef-48cc-bc9d-5377eaa87e1a" providerId="ADAL" clId="{6758A2D2-DA0D-4B33-AC26-4AD8E30C93C2}" dt="2024-02-27T15:31:35.048" v="6869" actId="164"/>
          <ac:spMkLst>
            <pc:docMk/>
            <pc:sldMk cId="3624824949" sldId="279"/>
            <ac:spMk id="3197" creationId="{FD3F0A12-1C5F-7AFE-F1EE-4391F8A48C73}"/>
          </ac:spMkLst>
        </pc:spChg>
        <pc:spChg chg="del mod topLvl">
          <ac:chgData name="山口 稜" userId="507df497-dcef-48cc-bc9d-5377eaa87e1a" providerId="ADAL" clId="{6758A2D2-DA0D-4B33-AC26-4AD8E30C93C2}" dt="2024-02-27T14:58:53.156" v="6059" actId="478"/>
          <ac:spMkLst>
            <pc:docMk/>
            <pc:sldMk cId="3624824949" sldId="279"/>
            <ac:spMk id="3198" creationId="{E66261F3-10F5-9875-8D32-70AAB16DEF86}"/>
          </ac:spMkLst>
        </pc:spChg>
        <pc:spChg chg="mod topLvl">
          <ac:chgData name="山口 稜" userId="507df497-dcef-48cc-bc9d-5377eaa87e1a" providerId="ADAL" clId="{6758A2D2-DA0D-4B33-AC26-4AD8E30C93C2}" dt="2024-02-27T15:00:01.094" v="6076" actId="1076"/>
          <ac:spMkLst>
            <pc:docMk/>
            <pc:sldMk cId="3624824949" sldId="279"/>
            <ac:spMk id="3200" creationId="{55CC3175-22CD-FA59-F372-5E04E660AB48}"/>
          </ac:spMkLst>
        </pc:spChg>
        <pc:spChg chg="mod topLvl">
          <ac:chgData name="山口 稜" userId="507df497-dcef-48cc-bc9d-5377eaa87e1a" providerId="ADAL" clId="{6758A2D2-DA0D-4B33-AC26-4AD8E30C93C2}" dt="2024-02-28T02:22:11.026" v="7962" actId="1076"/>
          <ac:spMkLst>
            <pc:docMk/>
            <pc:sldMk cId="3624824949" sldId="279"/>
            <ac:spMk id="3201" creationId="{2ACD1711-F0CB-0EC2-F72E-B45747AE602A}"/>
          </ac:spMkLst>
        </pc:spChg>
        <pc:spChg chg="mod topLvl">
          <ac:chgData name="山口 稜" userId="507df497-dcef-48cc-bc9d-5377eaa87e1a" providerId="ADAL" clId="{6758A2D2-DA0D-4B33-AC26-4AD8E30C93C2}" dt="2024-02-27T15:00:07.238" v="6078" actId="1076"/>
          <ac:spMkLst>
            <pc:docMk/>
            <pc:sldMk cId="3624824949" sldId="279"/>
            <ac:spMk id="3202" creationId="{89B9C828-0C0E-5B4E-7B69-4C55A79B31FA}"/>
          </ac:spMkLst>
        </pc:spChg>
        <pc:spChg chg="mod">
          <ac:chgData name="山口 稜" userId="507df497-dcef-48cc-bc9d-5377eaa87e1a" providerId="ADAL" clId="{6758A2D2-DA0D-4B33-AC26-4AD8E30C93C2}" dt="2024-02-27T15:31:35.048" v="6869" actId="164"/>
          <ac:spMkLst>
            <pc:docMk/>
            <pc:sldMk cId="3624824949" sldId="279"/>
            <ac:spMk id="3208" creationId="{922448CE-D9A2-23C5-2D01-EEE60355A46E}"/>
          </ac:spMkLst>
        </pc:spChg>
        <pc:spChg chg="mod">
          <ac:chgData name="山口 稜" userId="507df497-dcef-48cc-bc9d-5377eaa87e1a" providerId="ADAL" clId="{6758A2D2-DA0D-4B33-AC26-4AD8E30C93C2}" dt="2024-02-27T15:31:35.048" v="6869" actId="164"/>
          <ac:spMkLst>
            <pc:docMk/>
            <pc:sldMk cId="3624824949" sldId="279"/>
            <ac:spMk id="3213" creationId="{71732822-1A9E-A87B-BF7C-CB75FC44EBAE}"/>
          </ac:spMkLst>
        </pc:spChg>
        <pc:spChg chg="mod">
          <ac:chgData name="山口 稜" userId="507df497-dcef-48cc-bc9d-5377eaa87e1a" providerId="ADAL" clId="{6758A2D2-DA0D-4B33-AC26-4AD8E30C93C2}" dt="2024-02-27T15:25:38.019" v="6604" actId="165"/>
          <ac:spMkLst>
            <pc:docMk/>
            <pc:sldMk cId="3624824949" sldId="279"/>
            <ac:spMk id="3215" creationId="{61C625D2-1CF9-FFCA-EF34-F33C972834BD}"/>
          </ac:spMkLst>
        </pc:spChg>
        <pc:spChg chg="mod topLvl">
          <ac:chgData name="山口 稜" userId="507df497-dcef-48cc-bc9d-5377eaa87e1a" providerId="ADAL" clId="{6758A2D2-DA0D-4B33-AC26-4AD8E30C93C2}" dt="2024-02-27T15:26:33.695" v="6700" actId="164"/>
          <ac:spMkLst>
            <pc:docMk/>
            <pc:sldMk cId="3624824949" sldId="279"/>
            <ac:spMk id="3223" creationId="{44754769-5FEF-236B-EB35-26CC0A2E446D}"/>
          </ac:spMkLst>
        </pc:spChg>
        <pc:spChg chg="mod">
          <ac:chgData name="山口 稜" userId="507df497-dcef-48cc-bc9d-5377eaa87e1a" providerId="ADAL" clId="{6758A2D2-DA0D-4B33-AC26-4AD8E30C93C2}" dt="2024-02-27T15:01:41.813" v="6093" actId="164"/>
          <ac:spMkLst>
            <pc:docMk/>
            <pc:sldMk cId="3624824949" sldId="279"/>
            <ac:spMk id="3255" creationId="{E3B228BC-26E9-ACEF-D5DF-7E597198CB67}"/>
          </ac:spMkLst>
        </pc:spChg>
        <pc:spChg chg="mod">
          <ac:chgData name="山口 稜" userId="507df497-dcef-48cc-bc9d-5377eaa87e1a" providerId="ADAL" clId="{6758A2D2-DA0D-4B33-AC26-4AD8E30C93C2}" dt="2024-02-27T15:01:41.813" v="6093" actId="164"/>
          <ac:spMkLst>
            <pc:docMk/>
            <pc:sldMk cId="3624824949" sldId="279"/>
            <ac:spMk id="3256" creationId="{D5E5545A-FA51-AE61-727D-BFD29058B90B}"/>
          </ac:spMkLst>
        </pc:spChg>
        <pc:spChg chg="mod">
          <ac:chgData name="山口 稜" userId="507df497-dcef-48cc-bc9d-5377eaa87e1a" providerId="ADAL" clId="{6758A2D2-DA0D-4B33-AC26-4AD8E30C93C2}" dt="2024-02-27T14:54:21.164" v="6021" actId="1076"/>
          <ac:spMkLst>
            <pc:docMk/>
            <pc:sldMk cId="3624824949" sldId="279"/>
            <ac:spMk id="3264" creationId="{4990EF3A-C757-6E59-883E-F60B5150BD51}"/>
          </ac:spMkLst>
        </pc:spChg>
        <pc:grpChg chg="add del mod">
          <ac:chgData name="山口 稜" userId="507df497-dcef-48cc-bc9d-5377eaa87e1a" providerId="ADAL" clId="{6758A2D2-DA0D-4B33-AC26-4AD8E30C93C2}" dt="2024-02-27T14:45:44.417" v="5782" actId="165"/>
          <ac:grpSpMkLst>
            <pc:docMk/>
            <pc:sldMk cId="3624824949" sldId="279"/>
            <ac:grpSpMk id="4" creationId="{649CDD16-2D96-DD48-ADB5-C1AD5066284B}"/>
          </ac:grpSpMkLst>
        </pc:grpChg>
        <pc:grpChg chg="add mod">
          <ac:chgData name="山口 稜" userId="507df497-dcef-48cc-bc9d-5377eaa87e1a" providerId="ADAL" clId="{6758A2D2-DA0D-4B33-AC26-4AD8E30C93C2}" dt="2024-02-28T02:20:12.422" v="7870" actId="1076"/>
          <ac:grpSpMkLst>
            <pc:docMk/>
            <pc:sldMk cId="3624824949" sldId="279"/>
            <ac:grpSpMk id="4" creationId="{ED27A2D3-1814-E5AC-59B8-C2E3D388EDB2}"/>
          </ac:grpSpMkLst>
        </pc:grpChg>
        <pc:grpChg chg="del mod">
          <ac:chgData name="山口 稜" userId="507df497-dcef-48cc-bc9d-5377eaa87e1a" providerId="ADAL" clId="{6758A2D2-DA0D-4B33-AC26-4AD8E30C93C2}" dt="2024-02-28T02:10:11.534" v="7411" actId="478"/>
          <ac:grpSpMkLst>
            <pc:docMk/>
            <pc:sldMk cId="3624824949" sldId="279"/>
            <ac:grpSpMk id="6" creationId="{AB7E29FB-8B62-B231-73B7-8F6A372BE5C0}"/>
          </ac:grpSpMkLst>
        </pc:grpChg>
        <pc:grpChg chg="add mod">
          <ac:chgData name="山口 稜" userId="507df497-dcef-48cc-bc9d-5377eaa87e1a" providerId="ADAL" clId="{6758A2D2-DA0D-4B33-AC26-4AD8E30C93C2}" dt="2024-02-28T02:20:12.422" v="7870" actId="1076"/>
          <ac:grpSpMkLst>
            <pc:docMk/>
            <pc:sldMk cId="3624824949" sldId="279"/>
            <ac:grpSpMk id="7" creationId="{4FCD6DE6-D76D-A8A2-C2FC-E07E53D0CB5A}"/>
          </ac:grpSpMkLst>
        </pc:grpChg>
        <pc:grpChg chg="add del mod">
          <ac:chgData name="山口 稜" userId="507df497-dcef-48cc-bc9d-5377eaa87e1a" providerId="ADAL" clId="{6758A2D2-DA0D-4B33-AC26-4AD8E30C93C2}" dt="2024-02-27T14:41:37.523" v="5760" actId="165"/>
          <ac:grpSpMkLst>
            <pc:docMk/>
            <pc:sldMk cId="3624824949" sldId="279"/>
            <ac:grpSpMk id="7" creationId="{EB94EC19-AFDB-4736-F2EE-C4AA5BCC2288}"/>
          </ac:grpSpMkLst>
        </pc:grpChg>
        <pc:grpChg chg="add mod">
          <ac:chgData name="山口 稜" userId="507df497-dcef-48cc-bc9d-5377eaa87e1a" providerId="ADAL" clId="{6758A2D2-DA0D-4B33-AC26-4AD8E30C93C2}" dt="2024-02-28T02:20:12.422" v="7870" actId="1076"/>
          <ac:grpSpMkLst>
            <pc:docMk/>
            <pc:sldMk cId="3624824949" sldId="279"/>
            <ac:grpSpMk id="9" creationId="{3A44AAC9-6717-85D4-C737-EA2D84C55FB1}"/>
          </ac:grpSpMkLst>
        </pc:grpChg>
        <pc:grpChg chg="add del mod">
          <ac:chgData name="山口 稜" userId="507df497-dcef-48cc-bc9d-5377eaa87e1a" providerId="ADAL" clId="{6758A2D2-DA0D-4B33-AC26-4AD8E30C93C2}" dt="2024-02-27T14:58:49.748" v="6058" actId="165"/>
          <ac:grpSpMkLst>
            <pc:docMk/>
            <pc:sldMk cId="3624824949" sldId="279"/>
            <ac:grpSpMk id="9" creationId="{A2536BCA-96AA-9A19-E7E1-00925DF817C3}"/>
          </ac:grpSpMkLst>
        </pc:grpChg>
        <pc:grpChg chg="add del mod">
          <ac:chgData name="山口 稜" userId="507df497-dcef-48cc-bc9d-5377eaa87e1a" providerId="ADAL" clId="{6758A2D2-DA0D-4B33-AC26-4AD8E30C93C2}" dt="2024-02-27T15:25:38.019" v="6604" actId="165"/>
          <ac:grpSpMkLst>
            <pc:docMk/>
            <pc:sldMk cId="3624824949" sldId="279"/>
            <ac:grpSpMk id="10" creationId="{E44657BE-8189-A456-70EE-0D43F987D4AB}"/>
          </ac:grpSpMkLst>
        </pc:grpChg>
        <pc:grpChg chg="add mod">
          <ac:chgData name="山口 稜" userId="507df497-dcef-48cc-bc9d-5377eaa87e1a" providerId="ADAL" clId="{6758A2D2-DA0D-4B33-AC26-4AD8E30C93C2}" dt="2024-02-27T15:26:33.695" v="6700" actId="164"/>
          <ac:grpSpMkLst>
            <pc:docMk/>
            <pc:sldMk cId="3624824949" sldId="279"/>
            <ac:grpSpMk id="12" creationId="{E5C3C397-26A6-1B6F-1026-DDCF6C86CA80}"/>
          </ac:grpSpMkLst>
        </pc:grpChg>
        <pc:grpChg chg="add mod ord">
          <ac:chgData name="山口 稜" userId="507df497-dcef-48cc-bc9d-5377eaa87e1a" providerId="ADAL" clId="{6758A2D2-DA0D-4B33-AC26-4AD8E30C93C2}" dt="2024-02-27T15:02:04.200" v="6097" actId="164"/>
          <ac:grpSpMkLst>
            <pc:docMk/>
            <pc:sldMk cId="3624824949" sldId="279"/>
            <ac:grpSpMk id="16" creationId="{56E18A24-08EC-82BA-BA73-FD18CDE34D05}"/>
          </ac:grpSpMkLst>
        </pc:grpChg>
        <pc:grpChg chg="add mod">
          <ac:chgData name="山口 稜" userId="507df497-dcef-48cc-bc9d-5377eaa87e1a" providerId="ADAL" clId="{6758A2D2-DA0D-4B33-AC26-4AD8E30C93C2}" dt="2024-02-28T02:20:12.422" v="7870" actId="1076"/>
          <ac:grpSpMkLst>
            <pc:docMk/>
            <pc:sldMk cId="3624824949" sldId="279"/>
            <ac:grpSpMk id="18" creationId="{49AA3108-D3C5-7739-17D4-EB84A77EF161}"/>
          </ac:grpSpMkLst>
        </pc:grpChg>
        <pc:grpChg chg="add mod">
          <ac:chgData name="山口 稜" userId="507df497-dcef-48cc-bc9d-5377eaa87e1a" providerId="ADAL" clId="{6758A2D2-DA0D-4B33-AC26-4AD8E30C93C2}" dt="2024-02-27T15:02:04.200" v="6097" actId="164"/>
          <ac:grpSpMkLst>
            <pc:docMk/>
            <pc:sldMk cId="3624824949" sldId="279"/>
            <ac:grpSpMk id="19" creationId="{49904C91-440F-B398-1F1D-1EB73DFA8812}"/>
          </ac:grpSpMkLst>
        </pc:grpChg>
        <pc:grpChg chg="add mod">
          <ac:chgData name="山口 稜" userId="507df497-dcef-48cc-bc9d-5377eaa87e1a" providerId="ADAL" clId="{6758A2D2-DA0D-4B33-AC26-4AD8E30C93C2}" dt="2024-02-27T15:02:04.200" v="6097" actId="164"/>
          <ac:grpSpMkLst>
            <pc:docMk/>
            <pc:sldMk cId="3624824949" sldId="279"/>
            <ac:grpSpMk id="20" creationId="{95A61C40-5BE2-188B-D638-B5E18FEEF056}"/>
          </ac:grpSpMkLst>
        </pc:grpChg>
        <pc:grpChg chg="add del mod">
          <ac:chgData name="山口 稜" userId="507df497-dcef-48cc-bc9d-5377eaa87e1a" providerId="ADAL" clId="{6758A2D2-DA0D-4B33-AC26-4AD8E30C93C2}" dt="2024-02-28T02:05:58.830" v="7156" actId="478"/>
          <ac:grpSpMkLst>
            <pc:docMk/>
            <pc:sldMk cId="3624824949" sldId="279"/>
            <ac:grpSpMk id="21" creationId="{CD33C7FD-1006-6E6D-BCC8-22C00E666F87}"/>
          </ac:grpSpMkLst>
        </pc:grpChg>
        <pc:grpChg chg="add mod">
          <ac:chgData name="山口 稜" userId="507df497-dcef-48cc-bc9d-5377eaa87e1a" providerId="ADAL" clId="{6758A2D2-DA0D-4B33-AC26-4AD8E30C93C2}" dt="2024-02-27T15:02:04.200" v="6097" actId="164"/>
          <ac:grpSpMkLst>
            <pc:docMk/>
            <pc:sldMk cId="3624824949" sldId="279"/>
            <ac:grpSpMk id="27" creationId="{0221A165-4DBF-C215-72A4-E706852FDCC6}"/>
          </ac:grpSpMkLst>
        </pc:grpChg>
        <pc:grpChg chg="add mod">
          <ac:chgData name="山口 稜" userId="507df497-dcef-48cc-bc9d-5377eaa87e1a" providerId="ADAL" clId="{6758A2D2-DA0D-4B33-AC26-4AD8E30C93C2}" dt="2024-02-27T15:02:04.200" v="6097" actId="164"/>
          <ac:grpSpMkLst>
            <pc:docMk/>
            <pc:sldMk cId="3624824949" sldId="279"/>
            <ac:grpSpMk id="28" creationId="{5881E7FE-2C4C-E366-6708-D05D43D4C727}"/>
          </ac:grpSpMkLst>
        </pc:grpChg>
        <pc:grpChg chg="add mod">
          <ac:chgData name="山口 稜" userId="507df497-dcef-48cc-bc9d-5377eaa87e1a" providerId="ADAL" clId="{6758A2D2-DA0D-4B33-AC26-4AD8E30C93C2}" dt="2024-02-28T02:25:41.943" v="8062" actId="1076"/>
          <ac:grpSpMkLst>
            <pc:docMk/>
            <pc:sldMk cId="3624824949" sldId="279"/>
            <ac:grpSpMk id="35" creationId="{3C175F6A-296C-C3A5-F43A-30957502E09A}"/>
          </ac:grpSpMkLst>
        </pc:grpChg>
        <pc:grpChg chg="add mod">
          <ac:chgData name="山口 稜" userId="507df497-dcef-48cc-bc9d-5377eaa87e1a" providerId="ADAL" clId="{6758A2D2-DA0D-4B33-AC26-4AD8E30C93C2}" dt="2024-02-28T02:25:01.320" v="8035" actId="164"/>
          <ac:grpSpMkLst>
            <pc:docMk/>
            <pc:sldMk cId="3624824949" sldId="279"/>
            <ac:grpSpMk id="36" creationId="{9A372185-D2AC-96DA-0A16-EBF753312ACB}"/>
          </ac:grpSpMkLst>
        </pc:grpChg>
        <pc:grpChg chg="add mod">
          <ac:chgData name="山口 稜" userId="507df497-dcef-48cc-bc9d-5377eaa87e1a" providerId="ADAL" clId="{6758A2D2-DA0D-4B33-AC26-4AD8E30C93C2}" dt="2024-02-28T02:16:46.231" v="7828" actId="164"/>
          <ac:grpSpMkLst>
            <pc:docMk/>
            <pc:sldMk cId="3624824949" sldId="279"/>
            <ac:grpSpMk id="1129" creationId="{68FED08D-1323-08CF-1833-49912DDC21A5}"/>
          </ac:grpSpMkLst>
        </pc:grpChg>
        <pc:grpChg chg="add mod">
          <ac:chgData name="山口 稜" userId="507df497-dcef-48cc-bc9d-5377eaa87e1a" providerId="ADAL" clId="{6758A2D2-DA0D-4B33-AC26-4AD8E30C93C2}" dt="2024-02-28T02:25:12.070" v="8041" actId="1076"/>
          <ac:grpSpMkLst>
            <pc:docMk/>
            <pc:sldMk cId="3624824949" sldId="279"/>
            <ac:grpSpMk id="1142" creationId="{C1A6A76F-3908-24A4-422D-4F569ADD1AD9}"/>
          </ac:grpSpMkLst>
        </pc:grpChg>
        <pc:grpChg chg="add del mod">
          <ac:chgData name="山口 稜" userId="507df497-dcef-48cc-bc9d-5377eaa87e1a" providerId="ADAL" clId="{6758A2D2-DA0D-4B33-AC26-4AD8E30C93C2}" dt="2024-02-28T02:17:02.215" v="7835" actId="21"/>
          <ac:grpSpMkLst>
            <pc:docMk/>
            <pc:sldMk cId="3624824949" sldId="279"/>
            <ac:grpSpMk id="1143" creationId="{9E42E344-7B36-8952-043C-A90C1BAF7054}"/>
          </ac:grpSpMkLst>
        </pc:grpChg>
        <pc:grpChg chg="add del mod">
          <ac:chgData name="山口 稜" userId="507df497-dcef-48cc-bc9d-5377eaa87e1a" providerId="ADAL" clId="{6758A2D2-DA0D-4B33-AC26-4AD8E30C93C2}" dt="2024-02-27T15:25:38.019" v="6604" actId="165"/>
          <ac:grpSpMkLst>
            <pc:docMk/>
            <pc:sldMk cId="3624824949" sldId="279"/>
            <ac:grpSpMk id="1145" creationId="{9A8DCAF5-7B44-8E0C-0532-15A528FF3F40}"/>
          </ac:grpSpMkLst>
        </pc:grpChg>
        <pc:grpChg chg="add mod">
          <ac:chgData name="山口 稜" userId="507df497-dcef-48cc-bc9d-5377eaa87e1a" providerId="ADAL" clId="{6758A2D2-DA0D-4B33-AC26-4AD8E30C93C2}" dt="2024-02-27T15:26:26.845" v="6698" actId="164"/>
          <ac:grpSpMkLst>
            <pc:docMk/>
            <pc:sldMk cId="3624824949" sldId="279"/>
            <ac:grpSpMk id="1149" creationId="{AA5261DC-57CA-E163-3787-5997E698F5F0}"/>
          </ac:grpSpMkLst>
        </pc:grpChg>
        <pc:grpChg chg="add mod">
          <ac:chgData name="山口 稜" userId="507df497-dcef-48cc-bc9d-5377eaa87e1a" providerId="ADAL" clId="{6758A2D2-DA0D-4B33-AC26-4AD8E30C93C2}" dt="2024-02-27T15:26:26.845" v="6698" actId="164"/>
          <ac:grpSpMkLst>
            <pc:docMk/>
            <pc:sldMk cId="3624824949" sldId="279"/>
            <ac:grpSpMk id="1150" creationId="{549CB8D6-6FA9-6078-1D9A-AB97948350AA}"/>
          </ac:grpSpMkLst>
        </pc:grpChg>
        <pc:grpChg chg="add del mod">
          <ac:chgData name="山口 稜" userId="507df497-dcef-48cc-bc9d-5377eaa87e1a" providerId="ADAL" clId="{6758A2D2-DA0D-4B33-AC26-4AD8E30C93C2}" dt="2024-02-28T02:24:56.149" v="8031" actId="21"/>
          <ac:grpSpMkLst>
            <pc:docMk/>
            <pc:sldMk cId="3624824949" sldId="279"/>
            <ac:grpSpMk id="1152" creationId="{9E42E344-7B36-8952-043C-A90C1BAF7054}"/>
          </ac:grpSpMkLst>
        </pc:grpChg>
        <pc:grpChg chg="del mod">
          <ac:chgData name="山口 稜" userId="507df497-dcef-48cc-bc9d-5377eaa87e1a" providerId="ADAL" clId="{6758A2D2-DA0D-4B33-AC26-4AD8E30C93C2}" dt="2024-02-28T02:24:56.149" v="8031" actId="21"/>
          <ac:grpSpMkLst>
            <pc:docMk/>
            <pc:sldMk cId="3624824949" sldId="279"/>
            <ac:grpSpMk id="1153" creationId="{68FED08D-1323-08CF-1833-49912DDC21A5}"/>
          </ac:grpSpMkLst>
        </pc:grpChg>
        <pc:grpChg chg="add del mod">
          <ac:chgData name="山口 稜" userId="507df497-dcef-48cc-bc9d-5377eaa87e1a" providerId="ADAL" clId="{6758A2D2-DA0D-4B33-AC26-4AD8E30C93C2}" dt="2024-02-28T02:10:40.862" v="7418" actId="478"/>
          <ac:grpSpMkLst>
            <pc:docMk/>
            <pc:sldMk cId="3624824949" sldId="279"/>
            <ac:grpSpMk id="1154" creationId="{72AD8A20-6C4D-9A72-22A3-E68E2397E6D1}"/>
          </ac:grpSpMkLst>
        </pc:grpChg>
        <pc:grpChg chg="add mod">
          <ac:chgData name="山口 稜" userId="507df497-dcef-48cc-bc9d-5377eaa87e1a" providerId="ADAL" clId="{6758A2D2-DA0D-4B33-AC26-4AD8E30C93C2}" dt="2024-02-28T02:20:12.422" v="7870" actId="1076"/>
          <ac:grpSpMkLst>
            <pc:docMk/>
            <pc:sldMk cId="3624824949" sldId="279"/>
            <ac:grpSpMk id="1155" creationId="{46AC4B3D-6018-FC2D-4CCD-9B9A8CE02AAB}"/>
          </ac:grpSpMkLst>
        </pc:grpChg>
        <pc:grpChg chg="add del mod">
          <ac:chgData name="山口 稜" userId="507df497-dcef-48cc-bc9d-5377eaa87e1a" providerId="ADAL" clId="{6758A2D2-DA0D-4B33-AC26-4AD8E30C93C2}" dt="2024-02-27T15:29:18.547" v="6771" actId="478"/>
          <ac:grpSpMkLst>
            <pc:docMk/>
            <pc:sldMk cId="3624824949" sldId="279"/>
            <ac:grpSpMk id="1163" creationId="{4F19B28E-9C21-EE14-C4B3-0CD4F5D90DBF}"/>
          </ac:grpSpMkLst>
        </pc:grpChg>
        <pc:grpChg chg="add mod">
          <ac:chgData name="山口 稜" userId="507df497-dcef-48cc-bc9d-5377eaa87e1a" providerId="ADAL" clId="{6758A2D2-DA0D-4B33-AC26-4AD8E30C93C2}" dt="2024-02-28T02:22:27.253" v="7969" actId="164"/>
          <ac:grpSpMkLst>
            <pc:docMk/>
            <pc:sldMk cId="3624824949" sldId="279"/>
            <ac:grpSpMk id="1167" creationId="{3CDD4EFE-8622-F480-4480-3C187F314AF5}"/>
          </ac:grpSpMkLst>
        </pc:grpChg>
        <pc:grpChg chg="add mod">
          <ac:chgData name="山口 稜" userId="507df497-dcef-48cc-bc9d-5377eaa87e1a" providerId="ADAL" clId="{6758A2D2-DA0D-4B33-AC26-4AD8E30C93C2}" dt="2024-02-28T02:25:12.070" v="8041" actId="1076"/>
          <ac:grpSpMkLst>
            <pc:docMk/>
            <pc:sldMk cId="3624824949" sldId="279"/>
            <ac:grpSpMk id="1170" creationId="{889EABCA-2B5D-328E-4AC2-5B0E3382B0AD}"/>
          </ac:grpSpMkLst>
        </pc:grpChg>
        <pc:grpChg chg="add mod topLvl">
          <ac:chgData name="山口 稜" userId="507df497-dcef-48cc-bc9d-5377eaa87e1a" providerId="ADAL" clId="{6758A2D2-DA0D-4B33-AC26-4AD8E30C93C2}" dt="2024-02-27T15:02:04.200" v="6097" actId="164"/>
          <ac:grpSpMkLst>
            <pc:docMk/>
            <pc:sldMk cId="3624824949" sldId="279"/>
            <ac:grpSpMk id="3137" creationId="{21505F83-FC5D-5834-DAE3-4D0A441CD9BD}"/>
          </ac:grpSpMkLst>
        </pc:grpChg>
        <pc:grpChg chg="add mod">
          <ac:chgData name="山口 稜" userId="507df497-dcef-48cc-bc9d-5377eaa87e1a" providerId="ADAL" clId="{6758A2D2-DA0D-4B33-AC26-4AD8E30C93C2}" dt="2024-02-28T02:10:17.425" v="7417" actId="1076"/>
          <ac:grpSpMkLst>
            <pc:docMk/>
            <pc:sldMk cId="3624824949" sldId="279"/>
            <ac:grpSpMk id="3138" creationId="{C52EE87E-0C1A-2F3F-C804-31AB8B2E3B42}"/>
          </ac:grpSpMkLst>
        </pc:grpChg>
        <pc:grpChg chg="add del mod">
          <ac:chgData name="山口 稜" userId="507df497-dcef-48cc-bc9d-5377eaa87e1a" providerId="ADAL" clId="{6758A2D2-DA0D-4B33-AC26-4AD8E30C93C2}" dt="2024-02-27T14:56:31.857" v="6035" actId="478"/>
          <ac:grpSpMkLst>
            <pc:docMk/>
            <pc:sldMk cId="3624824949" sldId="279"/>
            <ac:grpSpMk id="3140" creationId="{A5DEA3AE-92E1-1315-4972-8F9D305BCA5C}"/>
          </ac:grpSpMkLst>
        </pc:grpChg>
        <pc:grpChg chg="add mod">
          <ac:chgData name="山口 稜" userId="507df497-dcef-48cc-bc9d-5377eaa87e1a" providerId="ADAL" clId="{6758A2D2-DA0D-4B33-AC26-4AD8E30C93C2}" dt="2024-02-28T02:25:12.070" v="8041" actId="1076"/>
          <ac:grpSpMkLst>
            <pc:docMk/>
            <pc:sldMk cId="3624824949" sldId="279"/>
            <ac:grpSpMk id="3141" creationId="{9B234800-5EF5-AA59-FB1E-75A6E4B7472D}"/>
          </ac:grpSpMkLst>
        </pc:grpChg>
        <pc:grpChg chg="mod">
          <ac:chgData name="山口 稜" userId="507df497-dcef-48cc-bc9d-5377eaa87e1a" providerId="ADAL" clId="{6758A2D2-DA0D-4B33-AC26-4AD8E30C93C2}" dt="2024-02-28T02:10:17.425" v="7417" actId="1076"/>
          <ac:grpSpMkLst>
            <pc:docMk/>
            <pc:sldMk cId="3624824949" sldId="279"/>
            <ac:grpSpMk id="3146" creationId="{D2936A8B-E4D6-DA6D-173A-5A71505E1679}"/>
          </ac:grpSpMkLst>
        </pc:grpChg>
        <pc:grpChg chg="add del mod">
          <ac:chgData name="山口 稜" userId="507df497-dcef-48cc-bc9d-5377eaa87e1a" providerId="ADAL" clId="{6758A2D2-DA0D-4B33-AC26-4AD8E30C93C2}" dt="2024-02-28T02:17:06.010" v="7836" actId="478"/>
          <ac:grpSpMkLst>
            <pc:docMk/>
            <pc:sldMk cId="3624824949" sldId="279"/>
            <ac:grpSpMk id="3147" creationId="{E4004461-044F-A4C4-1EE5-9E0A9DD540F5}"/>
          </ac:grpSpMkLst>
        </pc:grpChg>
        <pc:grpChg chg="add del mod">
          <ac:chgData name="山口 稜" userId="507df497-dcef-48cc-bc9d-5377eaa87e1a" providerId="ADAL" clId="{6758A2D2-DA0D-4B33-AC26-4AD8E30C93C2}" dt="2024-02-28T02:15:51.169" v="7800" actId="165"/>
          <ac:grpSpMkLst>
            <pc:docMk/>
            <pc:sldMk cId="3624824949" sldId="279"/>
            <ac:grpSpMk id="3161" creationId="{163F57A0-E8F8-2091-DDC5-FFFDC32097C3}"/>
          </ac:grpSpMkLst>
        </pc:grpChg>
        <pc:grpChg chg="add del mod">
          <ac:chgData name="山口 稜" userId="507df497-dcef-48cc-bc9d-5377eaa87e1a" providerId="ADAL" clId="{6758A2D2-DA0D-4B33-AC26-4AD8E30C93C2}" dt="2024-02-27T15:29:22.318" v="6772" actId="478"/>
          <ac:grpSpMkLst>
            <pc:docMk/>
            <pc:sldMk cId="3624824949" sldId="279"/>
            <ac:grpSpMk id="3172" creationId="{FD8A2F64-0E79-ED8A-4A2B-430CEA29676D}"/>
          </ac:grpSpMkLst>
        </pc:grpChg>
        <pc:grpChg chg="del mod topLvl">
          <ac:chgData name="山口 稜" userId="507df497-dcef-48cc-bc9d-5377eaa87e1a" providerId="ADAL" clId="{6758A2D2-DA0D-4B33-AC26-4AD8E30C93C2}" dt="2024-02-27T14:41:41.468" v="5761" actId="165"/>
          <ac:grpSpMkLst>
            <pc:docMk/>
            <pc:sldMk cId="3624824949" sldId="279"/>
            <ac:grpSpMk id="3189" creationId="{4AC95334-9F9C-1A47-8548-F4569496F6F0}"/>
          </ac:grpSpMkLst>
        </pc:grpChg>
        <pc:grpChg chg="del mod">
          <ac:chgData name="山口 稜" userId="507df497-dcef-48cc-bc9d-5377eaa87e1a" providerId="ADAL" clId="{6758A2D2-DA0D-4B33-AC26-4AD8E30C93C2}" dt="2024-02-27T14:57:16.752" v="6042" actId="165"/>
          <ac:grpSpMkLst>
            <pc:docMk/>
            <pc:sldMk cId="3624824949" sldId="279"/>
            <ac:grpSpMk id="3191" creationId="{4D44C20D-641B-5A3B-F8E5-A1D91741ED8F}"/>
          </ac:grpSpMkLst>
        </pc:grpChg>
        <pc:grpChg chg="mod topLvl">
          <ac:chgData name="山口 稜" userId="507df497-dcef-48cc-bc9d-5377eaa87e1a" providerId="ADAL" clId="{6758A2D2-DA0D-4B33-AC26-4AD8E30C93C2}" dt="2024-02-27T15:26:33.695" v="6700" actId="164"/>
          <ac:grpSpMkLst>
            <pc:docMk/>
            <pc:sldMk cId="3624824949" sldId="279"/>
            <ac:grpSpMk id="3219" creationId="{1A670E28-1FC6-1462-CCCE-6100ED7D4D8B}"/>
          </ac:grpSpMkLst>
        </pc:grpChg>
        <pc:grpChg chg="mod">
          <ac:chgData name="山口 稜" userId="507df497-dcef-48cc-bc9d-5377eaa87e1a" providerId="ADAL" clId="{6758A2D2-DA0D-4B33-AC26-4AD8E30C93C2}" dt="2024-02-27T15:01:41.813" v="6093" actId="164"/>
          <ac:grpSpMkLst>
            <pc:docMk/>
            <pc:sldMk cId="3624824949" sldId="279"/>
            <ac:grpSpMk id="3262" creationId="{4F2427F8-AD48-E073-8F62-9A04EFA95D24}"/>
          </ac:grpSpMkLst>
        </pc:grpChg>
        <pc:picChg chg="del mod">
          <ac:chgData name="山口 稜" userId="507df497-dcef-48cc-bc9d-5377eaa87e1a" providerId="ADAL" clId="{6758A2D2-DA0D-4B33-AC26-4AD8E30C93C2}" dt="2024-02-28T02:10:11.534" v="7411" actId="478"/>
          <ac:picMkLst>
            <pc:docMk/>
            <pc:sldMk cId="3624824949" sldId="279"/>
            <ac:picMk id="5" creationId="{77358083-D5EE-7512-9D4E-06A513DB2539}"/>
          </ac:picMkLst>
        </pc:picChg>
        <pc:picChg chg="add mod">
          <ac:chgData name="山口 稜" userId="507df497-dcef-48cc-bc9d-5377eaa87e1a" providerId="ADAL" clId="{6758A2D2-DA0D-4B33-AC26-4AD8E30C93C2}" dt="2024-02-27T14:48:05.976" v="5829" actId="571"/>
          <ac:picMkLst>
            <pc:docMk/>
            <pc:sldMk cId="3624824949" sldId="279"/>
            <ac:picMk id="18" creationId="{98B11E9D-391E-BAA9-D074-900A65AAABDD}"/>
          </ac:picMkLst>
        </pc:picChg>
        <pc:picChg chg="add mod">
          <ac:chgData name="山口 稜" userId="507df497-dcef-48cc-bc9d-5377eaa87e1a" providerId="ADAL" clId="{6758A2D2-DA0D-4B33-AC26-4AD8E30C93C2}" dt="2024-02-28T02:10:17.425" v="7417" actId="1076"/>
          <ac:picMkLst>
            <pc:docMk/>
            <pc:sldMk cId="3624824949" sldId="279"/>
            <ac:picMk id="31" creationId="{2BCAC1B2-2077-236C-51E4-97ADA2855BCE}"/>
          </ac:picMkLst>
        </pc:picChg>
        <pc:picChg chg="add mod">
          <ac:chgData name="山口 稜" userId="507df497-dcef-48cc-bc9d-5377eaa87e1a" providerId="ADAL" clId="{6758A2D2-DA0D-4B33-AC26-4AD8E30C93C2}" dt="2024-02-28T02:25:01.320" v="8035" actId="164"/>
          <ac:picMkLst>
            <pc:docMk/>
            <pc:sldMk cId="3624824949" sldId="279"/>
            <ac:picMk id="33" creationId="{5A1F7748-9057-994E-228D-B38865BE9A7E}"/>
          </ac:picMkLst>
        </pc:picChg>
        <pc:picChg chg="del mod">
          <ac:chgData name="山口 稜" userId="507df497-dcef-48cc-bc9d-5377eaa87e1a" providerId="ADAL" clId="{6758A2D2-DA0D-4B33-AC26-4AD8E30C93C2}" dt="2024-02-27T14:49:03.351" v="5846" actId="478"/>
          <ac:picMkLst>
            <pc:docMk/>
            <pc:sldMk cId="3624824949" sldId="279"/>
            <ac:picMk id="36" creationId="{5BC7671F-43EC-D69E-2D51-685234EB7183}"/>
          </ac:picMkLst>
        </pc:picChg>
        <pc:picChg chg="del">
          <ac:chgData name="山口 稜" userId="507df497-dcef-48cc-bc9d-5377eaa87e1a" providerId="ADAL" clId="{6758A2D2-DA0D-4B33-AC26-4AD8E30C93C2}" dt="2024-02-27T15:10:18.567" v="6121" actId="478"/>
          <ac:picMkLst>
            <pc:docMk/>
            <pc:sldMk cId="3624824949" sldId="279"/>
            <ac:picMk id="39" creationId="{50969D4D-0C86-10FE-69DD-FDDF28DE7FF8}"/>
          </ac:picMkLst>
        </pc:picChg>
        <pc:picChg chg="mod topLvl">
          <ac:chgData name="山口 稜" userId="507df497-dcef-48cc-bc9d-5377eaa87e1a" providerId="ADAL" clId="{6758A2D2-DA0D-4B33-AC26-4AD8E30C93C2}" dt="2024-02-28T02:22:21.523" v="7967" actId="1076"/>
          <ac:picMkLst>
            <pc:docMk/>
            <pc:sldMk cId="3624824949" sldId="279"/>
            <ac:picMk id="40" creationId="{B279077D-5BE7-5D18-5886-C19890450127}"/>
          </ac:picMkLst>
        </pc:picChg>
        <pc:picChg chg="mod">
          <ac:chgData name="山口 稜" userId="507df497-dcef-48cc-bc9d-5377eaa87e1a" providerId="ADAL" clId="{6758A2D2-DA0D-4B33-AC26-4AD8E30C93C2}" dt="2024-02-27T15:18:49.413" v="6220" actId="164"/>
          <ac:picMkLst>
            <pc:docMk/>
            <pc:sldMk cId="3624824949" sldId="279"/>
            <ac:picMk id="41" creationId="{CAE7423B-6F64-157A-237D-9F01BBF11EE1}"/>
          </ac:picMkLst>
        </pc:picChg>
        <pc:picChg chg="mod topLvl">
          <ac:chgData name="山口 稜" userId="507df497-dcef-48cc-bc9d-5377eaa87e1a" providerId="ADAL" clId="{6758A2D2-DA0D-4B33-AC26-4AD8E30C93C2}" dt="2024-02-27T14:54:36.857" v="6024" actId="1076"/>
          <ac:picMkLst>
            <pc:docMk/>
            <pc:sldMk cId="3624824949" sldId="279"/>
            <ac:picMk id="44" creationId="{FDC4D86D-9E11-3EF9-54AC-D291E6679D0C}"/>
          </ac:picMkLst>
        </pc:picChg>
        <pc:picChg chg="mod">
          <ac:chgData name="山口 稜" userId="507df497-dcef-48cc-bc9d-5377eaa87e1a" providerId="ADAL" clId="{6758A2D2-DA0D-4B33-AC26-4AD8E30C93C2}" dt="2024-02-27T15:18:49.413" v="6220" actId="164"/>
          <ac:picMkLst>
            <pc:docMk/>
            <pc:sldMk cId="3624824949" sldId="279"/>
            <ac:picMk id="45" creationId="{516099CA-F2D4-26EE-1A50-BA93E6DA532C}"/>
          </ac:picMkLst>
        </pc:picChg>
        <pc:picChg chg="mod topLvl">
          <ac:chgData name="山口 稜" userId="507df497-dcef-48cc-bc9d-5377eaa87e1a" providerId="ADAL" clId="{6758A2D2-DA0D-4B33-AC26-4AD8E30C93C2}" dt="2024-02-27T14:54:36.857" v="6024" actId="1076"/>
          <ac:picMkLst>
            <pc:docMk/>
            <pc:sldMk cId="3624824949" sldId="279"/>
            <ac:picMk id="46" creationId="{0DFEEED9-AD03-B77B-C347-1E1E32E12664}"/>
          </ac:picMkLst>
        </pc:picChg>
        <pc:picChg chg="mod">
          <ac:chgData name="山口 稜" userId="507df497-dcef-48cc-bc9d-5377eaa87e1a" providerId="ADAL" clId="{6758A2D2-DA0D-4B33-AC26-4AD8E30C93C2}" dt="2024-02-27T15:18:49.413" v="6220" actId="164"/>
          <ac:picMkLst>
            <pc:docMk/>
            <pc:sldMk cId="3624824949" sldId="279"/>
            <ac:picMk id="47" creationId="{71E7B025-8A03-9438-5D50-BAC6E268F7D4}"/>
          </ac:picMkLst>
        </pc:picChg>
        <pc:picChg chg="mod topLvl">
          <ac:chgData name="山口 稜" userId="507df497-dcef-48cc-bc9d-5377eaa87e1a" providerId="ADAL" clId="{6758A2D2-DA0D-4B33-AC26-4AD8E30C93C2}" dt="2024-02-28T02:22:07.198" v="7961" actId="1076"/>
          <ac:picMkLst>
            <pc:docMk/>
            <pc:sldMk cId="3624824949" sldId="279"/>
            <ac:picMk id="48" creationId="{687FFA1D-E311-17D6-43FF-4A975D45BD8F}"/>
          </ac:picMkLst>
        </pc:picChg>
        <pc:picChg chg="mod">
          <ac:chgData name="山口 稜" userId="507df497-dcef-48cc-bc9d-5377eaa87e1a" providerId="ADAL" clId="{6758A2D2-DA0D-4B33-AC26-4AD8E30C93C2}" dt="2024-02-27T15:18:49.413" v="6220" actId="164"/>
          <ac:picMkLst>
            <pc:docMk/>
            <pc:sldMk cId="3624824949" sldId="279"/>
            <ac:picMk id="49" creationId="{FED6D6D4-299C-7910-9F85-294942718CD6}"/>
          </ac:picMkLst>
        </pc:picChg>
        <pc:picChg chg="mod topLvl">
          <ac:chgData name="山口 稜" userId="507df497-dcef-48cc-bc9d-5377eaa87e1a" providerId="ADAL" clId="{6758A2D2-DA0D-4B33-AC26-4AD8E30C93C2}" dt="2024-02-27T14:54:36.857" v="6024" actId="1076"/>
          <ac:picMkLst>
            <pc:docMk/>
            <pc:sldMk cId="3624824949" sldId="279"/>
            <ac:picMk id="50" creationId="{256FCB5F-A23A-27D9-A6AB-1425CCA866C2}"/>
          </ac:picMkLst>
        </pc:picChg>
        <pc:picChg chg="mod">
          <ac:chgData name="山口 稜" userId="507df497-dcef-48cc-bc9d-5377eaa87e1a" providerId="ADAL" clId="{6758A2D2-DA0D-4B33-AC26-4AD8E30C93C2}" dt="2024-02-27T15:18:49.413" v="6220" actId="164"/>
          <ac:picMkLst>
            <pc:docMk/>
            <pc:sldMk cId="3624824949" sldId="279"/>
            <ac:picMk id="51" creationId="{36DD9838-747B-63C7-9378-005E3F6E2976}"/>
          </ac:picMkLst>
        </pc:picChg>
        <pc:picChg chg="mod">
          <ac:chgData name="山口 稜" userId="507df497-dcef-48cc-bc9d-5377eaa87e1a" providerId="ADAL" clId="{6758A2D2-DA0D-4B33-AC26-4AD8E30C93C2}" dt="2024-02-27T15:19:09.083" v="6226" actId="164"/>
          <ac:picMkLst>
            <pc:docMk/>
            <pc:sldMk cId="3624824949" sldId="279"/>
            <ac:picMk id="62" creationId="{95A3D124-FFBB-58FA-295E-723D4553F04A}"/>
          </ac:picMkLst>
        </pc:picChg>
        <pc:picChg chg="add del mod">
          <ac:chgData name="山口 稜" userId="507df497-dcef-48cc-bc9d-5377eaa87e1a" providerId="ADAL" clId="{6758A2D2-DA0D-4B33-AC26-4AD8E30C93C2}" dt="2024-02-28T02:10:09.219" v="7410" actId="21"/>
          <ac:picMkLst>
            <pc:docMk/>
            <pc:sldMk cId="3624824949" sldId="279"/>
            <ac:picMk id="1026" creationId="{2BCAC1B2-2077-236C-51E4-97ADA2855BCE}"/>
          </ac:picMkLst>
        </pc:picChg>
        <pc:picChg chg="add del mod">
          <ac:chgData name="山口 稜" userId="507df497-dcef-48cc-bc9d-5377eaa87e1a" providerId="ADAL" clId="{6758A2D2-DA0D-4B33-AC26-4AD8E30C93C2}" dt="2024-02-28T02:11:25.781" v="7424" actId="21"/>
          <ac:picMkLst>
            <pc:docMk/>
            <pc:sldMk cId="3624824949" sldId="279"/>
            <ac:picMk id="1028" creationId="{E85D1B4F-B93D-A061-73F9-EF012180EFEA}"/>
          </ac:picMkLst>
        </pc:picChg>
        <pc:picChg chg="add mod">
          <ac:chgData name="山口 稜" userId="507df497-dcef-48cc-bc9d-5377eaa87e1a" providerId="ADAL" clId="{6758A2D2-DA0D-4B33-AC26-4AD8E30C93C2}" dt="2024-02-28T02:16:46.231" v="7828" actId="164"/>
          <ac:picMkLst>
            <pc:docMk/>
            <pc:sldMk cId="3624824949" sldId="279"/>
            <ac:picMk id="1120" creationId="{5A1F7748-9057-994E-228D-B38865BE9A7E}"/>
          </ac:picMkLst>
        </pc:picChg>
        <pc:picChg chg="del mod">
          <ac:chgData name="山口 稜" userId="507df497-dcef-48cc-bc9d-5377eaa87e1a" providerId="ADAL" clId="{6758A2D2-DA0D-4B33-AC26-4AD8E30C93C2}" dt="2024-02-27T15:10:21.900" v="6122" actId="478"/>
          <ac:picMkLst>
            <pc:docMk/>
            <pc:sldMk cId="3624824949" sldId="279"/>
            <ac:picMk id="1129" creationId="{0785516C-0188-5E6A-BFB7-95623AF22C09}"/>
          </ac:picMkLst>
        </pc:picChg>
        <pc:picChg chg="add del mod">
          <ac:chgData name="山口 稜" userId="507df497-dcef-48cc-bc9d-5377eaa87e1a" providerId="ADAL" clId="{6758A2D2-DA0D-4B33-AC26-4AD8E30C93C2}" dt="2024-02-28T02:17:06.010" v="7836" actId="478"/>
          <ac:picMkLst>
            <pc:docMk/>
            <pc:sldMk cId="3624824949" sldId="279"/>
            <ac:picMk id="1135" creationId="{883F0A7B-E400-8757-752A-D2285D219DF6}"/>
          </ac:picMkLst>
        </pc:picChg>
        <pc:picChg chg="add del mod">
          <ac:chgData name="山口 稜" userId="507df497-dcef-48cc-bc9d-5377eaa87e1a" providerId="ADAL" clId="{6758A2D2-DA0D-4B33-AC26-4AD8E30C93C2}" dt="2024-02-28T02:17:06.010" v="7836" actId="478"/>
          <ac:picMkLst>
            <pc:docMk/>
            <pc:sldMk cId="3624824949" sldId="279"/>
            <ac:picMk id="1137" creationId="{3F0874F8-FBBC-06FF-8E36-ECD5C4F2CAC3}"/>
          </ac:picMkLst>
        </pc:picChg>
        <pc:picChg chg="add del mod">
          <ac:chgData name="山口 稜" userId="507df497-dcef-48cc-bc9d-5377eaa87e1a" providerId="ADAL" clId="{6758A2D2-DA0D-4B33-AC26-4AD8E30C93C2}" dt="2024-02-28T02:11:28.161" v="7425" actId="478"/>
          <ac:picMkLst>
            <pc:docMk/>
            <pc:sldMk cId="3624824949" sldId="279"/>
            <ac:picMk id="1141" creationId="{CDCA4808-F927-81EC-2594-342F3E291BF5}"/>
          </ac:picMkLst>
        </pc:picChg>
        <pc:picChg chg="mod topLvl">
          <ac:chgData name="山口 稜" userId="507df497-dcef-48cc-bc9d-5377eaa87e1a" providerId="ADAL" clId="{6758A2D2-DA0D-4B33-AC26-4AD8E30C93C2}" dt="2024-02-27T15:26:26.845" v="6698" actId="164"/>
          <ac:picMkLst>
            <pc:docMk/>
            <pc:sldMk cId="3624824949" sldId="279"/>
            <ac:picMk id="1151" creationId="{2FE4B680-AA5B-44CB-2BFE-553EB7392E00}"/>
          </ac:picMkLst>
        </pc:picChg>
        <pc:picChg chg="del mod">
          <ac:chgData name="山口 稜" userId="507df497-dcef-48cc-bc9d-5377eaa87e1a" providerId="ADAL" clId="{6758A2D2-DA0D-4B33-AC26-4AD8E30C93C2}" dt="2024-02-28T02:24:56.149" v="8031" actId="21"/>
          <ac:picMkLst>
            <pc:docMk/>
            <pc:sldMk cId="3624824949" sldId="279"/>
            <ac:picMk id="1156" creationId="{5A1F7748-9057-994E-228D-B38865BE9A7E}"/>
          </ac:picMkLst>
        </pc:picChg>
        <pc:picChg chg="del mod">
          <ac:chgData name="山口 稜" userId="507df497-dcef-48cc-bc9d-5377eaa87e1a" providerId="ADAL" clId="{6758A2D2-DA0D-4B33-AC26-4AD8E30C93C2}" dt="2024-02-28T02:24:56.149" v="8031" actId="21"/>
          <ac:picMkLst>
            <pc:docMk/>
            <pc:sldMk cId="3624824949" sldId="279"/>
            <ac:picMk id="1157" creationId="{031EA567-D693-BA6C-8819-E2E7244141FE}"/>
          </ac:picMkLst>
        </pc:picChg>
        <pc:picChg chg="add del mod">
          <ac:chgData name="山口 稜" userId="507df497-dcef-48cc-bc9d-5377eaa87e1a" providerId="ADAL" clId="{6758A2D2-DA0D-4B33-AC26-4AD8E30C93C2}" dt="2024-02-27T15:10:15.655" v="6120" actId="478"/>
          <ac:picMkLst>
            <pc:docMk/>
            <pc:sldMk cId="3624824949" sldId="279"/>
            <ac:picMk id="1157" creationId="{93B0DD9F-D37D-BADC-47F4-9655ABAC528B}"/>
          </ac:picMkLst>
        </pc:picChg>
        <pc:picChg chg="add mod">
          <ac:chgData name="山口 稜" userId="507df497-dcef-48cc-bc9d-5377eaa87e1a" providerId="ADAL" clId="{6758A2D2-DA0D-4B33-AC26-4AD8E30C93C2}" dt="2024-02-28T02:25:01.320" v="8035" actId="164"/>
          <ac:picMkLst>
            <pc:docMk/>
            <pc:sldMk cId="3624824949" sldId="279"/>
            <ac:picMk id="1171" creationId="{031EA567-D693-BA6C-8819-E2E7244141FE}"/>
          </ac:picMkLst>
        </pc:picChg>
        <pc:picChg chg="mod topLvl">
          <ac:chgData name="山口 稜" userId="507df497-dcef-48cc-bc9d-5377eaa87e1a" providerId="ADAL" clId="{6758A2D2-DA0D-4B33-AC26-4AD8E30C93C2}" dt="2024-02-27T15:26:30.718" v="6699" actId="164"/>
          <ac:picMkLst>
            <pc:docMk/>
            <pc:sldMk cId="3624824949" sldId="279"/>
            <ac:picMk id="1173" creationId="{BF346A1D-7705-4A5A-0077-B3DA74811A38}"/>
          </ac:picMkLst>
        </pc:picChg>
        <pc:picChg chg="mod topLvl">
          <ac:chgData name="山口 稜" userId="507df497-dcef-48cc-bc9d-5377eaa87e1a" providerId="ADAL" clId="{6758A2D2-DA0D-4B33-AC26-4AD8E30C93C2}" dt="2024-02-27T15:26:30.718" v="6699" actId="164"/>
          <ac:picMkLst>
            <pc:docMk/>
            <pc:sldMk cId="3624824949" sldId="279"/>
            <ac:picMk id="1174" creationId="{FB270920-6A19-25B8-99EA-664043CE32AD}"/>
          </ac:picMkLst>
        </pc:picChg>
        <pc:picChg chg="mod topLvl">
          <ac:chgData name="山口 稜" userId="507df497-dcef-48cc-bc9d-5377eaa87e1a" providerId="ADAL" clId="{6758A2D2-DA0D-4B33-AC26-4AD8E30C93C2}" dt="2024-02-27T15:26:30.718" v="6699" actId="164"/>
          <ac:picMkLst>
            <pc:docMk/>
            <pc:sldMk cId="3624824949" sldId="279"/>
            <ac:picMk id="1175" creationId="{DB2E58B2-A5C9-2CFD-C16E-F0C29BB74A94}"/>
          </ac:picMkLst>
        </pc:picChg>
        <pc:picChg chg="add mod">
          <ac:chgData name="山口 稜" userId="507df497-dcef-48cc-bc9d-5377eaa87e1a" providerId="ADAL" clId="{6758A2D2-DA0D-4B33-AC26-4AD8E30C93C2}" dt="2024-02-28T02:25:12.070" v="8041" actId="1076"/>
          <ac:picMkLst>
            <pc:docMk/>
            <pc:sldMk cId="3624824949" sldId="279"/>
            <ac:picMk id="3140" creationId="{E85D1B4F-B93D-A061-73F9-EF012180EFEA}"/>
          </ac:picMkLst>
        </pc:picChg>
        <pc:picChg chg="del mod">
          <ac:chgData name="山口 稜" userId="507df497-dcef-48cc-bc9d-5377eaa87e1a" providerId="ADAL" clId="{6758A2D2-DA0D-4B33-AC26-4AD8E30C93C2}" dt="2024-02-28T02:17:06.010" v="7836" actId="478"/>
          <ac:picMkLst>
            <pc:docMk/>
            <pc:sldMk cId="3624824949" sldId="279"/>
            <ac:picMk id="3148" creationId="{E0033B50-FBAA-5D15-D150-6A66C9A3A83A}"/>
          </ac:picMkLst>
        </pc:picChg>
        <pc:picChg chg="del mod">
          <ac:chgData name="山口 稜" userId="507df497-dcef-48cc-bc9d-5377eaa87e1a" providerId="ADAL" clId="{6758A2D2-DA0D-4B33-AC26-4AD8E30C93C2}" dt="2024-02-28T02:17:06.010" v="7836" actId="478"/>
          <ac:picMkLst>
            <pc:docMk/>
            <pc:sldMk cId="3624824949" sldId="279"/>
            <ac:picMk id="3149" creationId="{0AB9F22F-181E-3FCE-3503-BA2ADD15FFFF}"/>
          </ac:picMkLst>
        </pc:picChg>
        <pc:picChg chg="del">
          <ac:chgData name="山口 稜" userId="507df497-dcef-48cc-bc9d-5377eaa87e1a" providerId="ADAL" clId="{6758A2D2-DA0D-4B33-AC26-4AD8E30C93C2}" dt="2024-02-27T15:10:37.179" v="6125" actId="478"/>
          <ac:picMkLst>
            <pc:docMk/>
            <pc:sldMk cId="3624824949" sldId="279"/>
            <ac:picMk id="3160" creationId="{06450C2C-EA41-7BAE-3916-44B956363BBB}"/>
          </ac:picMkLst>
        </pc:picChg>
        <pc:picChg chg="add del mod">
          <ac:chgData name="山口 稜" userId="507df497-dcef-48cc-bc9d-5377eaa87e1a" providerId="ADAL" clId="{6758A2D2-DA0D-4B33-AC26-4AD8E30C93C2}" dt="2024-02-28T02:15:23.173" v="7791" actId="21"/>
          <ac:picMkLst>
            <pc:docMk/>
            <pc:sldMk cId="3624824949" sldId="279"/>
            <ac:picMk id="3160" creationId="{5A1F7748-9057-994E-228D-B38865BE9A7E}"/>
          </ac:picMkLst>
        </pc:picChg>
        <pc:picChg chg="del">
          <ac:chgData name="山口 稜" userId="507df497-dcef-48cc-bc9d-5377eaa87e1a" providerId="ADAL" clId="{6758A2D2-DA0D-4B33-AC26-4AD8E30C93C2}" dt="2024-02-27T15:10:37.179" v="6125" actId="478"/>
          <ac:picMkLst>
            <pc:docMk/>
            <pc:sldMk cId="3624824949" sldId="279"/>
            <ac:picMk id="3161" creationId="{EF41F20B-168F-5E05-5DA8-F94B881AE8FA}"/>
          </ac:picMkLst>
        </pc:picChg>
        <pc:picChg chg="add del mod topLvl">
          <ac:chgData name="山口 稜" userId="507df497-dcef-48cc-bc9d-5377eaa87e1a" providerId="ADAL" clId="{6758A2D2-DA0D-4B33-AC26-4AD8E30C93C2}" dt="2024-02-28T02:15:55.672" v="7803" actId="21"/>
          <ac:picMkLst>
            <pc:docMk/>
            <pc:sldMk cId="3624824949" sldId="279"/>
            <ac:picMk id="3162" creationId="{031EA567-D693-BA6C-8819-E2E7244141FE}"/>
          </ac:picMkLst>
        </pc:picChg>
        <pc:picChg chg="del">
          <ac:chgData name="山口 稜" userId="507df497-dcef-48cc-bc9d-5377eaa87e1a" providerId="ADAL" clId="{6758A2D2-DA0D-4B33-AC26-4AD8E30C93C2}" dt="2024-02-27T15:10:37.179" v="6125" actId="478"/>
          <ac:picMkLst>
            <pc:docMk/>
            <pc:sldMk cId="3624824949" sldId="279"/>
            <ac:picMk id="3162" creationId="{9B09A02E-216C-E654-5EB7-1AEEAA4411A7}"/>
          </ac:picMkLst>
        </pc:picChg>
        <pc:picChg chg="del">
          <ac:chgData name="山口 稜" userId="507df497-dcef-48cc-bc9d-5377eaa87e1a" providerId="ADAL" clId="{6758A2D2-DA0D-4B33-AC26-4AD8E30C93C2}" dt="2024-02-27T15:10:37.179" v="6125" actId="478"/>
          <ac:picMkLst>
            <pc:docMk/>
            <pc:sldMk cId="3624824949" sldId="279"/>
            <ac:picMk id="3163" creationId="{634CC555-9F0F-E550-C19C-650F113EDCB9}"/>
          </ac:picMkLst>
        </pc:picChg>
        <pc:picChg chg="del mod topLvl">
          <ac:chgData name="山口 稜" userId="507df497-dcef-48cc-bc9d-5377eaa87e1a" providerId="ADAL" clId="{6758A2D2-DA0D-4B33-AC26-4AD8E30C93C2}" dt="2024-02-28T02:15:56.617" v="7804" actId="478"/>
          <ac:picMkLst>
            <pc:docMk/>
            <pc:sldMk cId="3624824949" sldId="279"/>
            <ac:picMk id="3163" creationId="{EADB82F5-75FA-9BBA-875C-643FCBAA2D1A}"/>
          </ac:picMkLst>
        </pc:picChg>
        <pc:picChg chg="del">
          <ac:chgData name="山口 稜" userId="507df497-dcef-48cc-bc9d-5377eaa87e1a" providerId="ADAL" clId="{6758A2D2-DA0D-4B33-AC26-4AD8E30C93C2}" dt="2024-02-27T15:10:37.179" v="6125" actId="478"/>
          <ac:picMkLst>
            <pc:docMk/>
            <pc:sldMk cId="3624824949" sldId="279"/>
            <ac:picMk id="3164" creationId="{08589B87-2F48-D482-5D60-3741B7CBBE77}"/>
          </ac:picMkLst>
        </pc:picChg>
        <pc:picChg chg="add del mod modCrop">
          <ac:chgData name="山口 稜" userId="507df497-dcef-48cc-bc9d-5377eaa87e1a" providerId="ADAL" clId="{6758A2D2-DA0D-4B33-AC26-4AD8E30C93C2}" dt="2024-02-28T02:15:55.672" v="7803" actId="21"/>
          <ac:picMkLst>
            <pc:docMk/>
            <pc:sldMk cId="3624824949" sldId="279"/>
            <ac:picMk id="3164" creationId="{5A1F7748-9057-994E-228D-B38865BE9A7E}"/>
          </ac:picMkLst>
        </pc:picChg>
        <pc:picChg chg="add mod">
          <ac:chgData name="山口 稜" userId="507df497-dcef-48cc-bc9d-5377eaa87e1a" providerId="ADAL" clId="{6758A2D2-DA0D-4B33-AC26-4AD8E30C93C2}" dt="2024-02-28T02:16:44.778" v="7827" actId="164"/>
          <ac:picMkLst>
            <pc:docMk/>
            <pc:sldMk cId="3624824949" sldId="279"/>
            <ac:picMk id="3165" creationId="{031EA567-D693-BA6C-8819-E2E7244141FE}"/>
          </ac:picMkLst>
        </pc:picChg>
        <pc:picChg chg="add del mod modCrop">
          <ac:chgData name="山口 稜" userId="507df497-dcef-48cc-bc9d-5377eaa87e1a" providerId="ADAL" clId="{6758A2D2-DA0D-4B33-AC26-4AD8E30C93C2}" dt="2024-02-28T02:16:37.741" v="7823" actId="21"/>
          <ac:picMkLst>
            <pc:docMk/>
            <pc:sldMk cId="3624824949" sldId="279"/>
            <ac:picMk id="3166" creationId="{5A1F7748-9057-994E-228D-B38865BE9A7E}"/>
          </ac:picMkLst>
        </pc:picChg>
        <pc:picChg chg="mod">
          <ac:chgData name="山口 稜" userId="507df497-dcef-48cc-bc9d-5377eaa87e1a" providerId="ADAL" clId="{6758A2D2-DA0D-4B33-AC26-4AD8E30C93C2}" dt="2024-02-27T15:19:09.083" v="6226" actId="164"/>
          <ac:picMkLst>
            <pc:docMk/>
            <pc:sldMk cId="3624824949" sldId="279"/>
            <ac:picMk id="3169" creationId="{9ED54870-F164-F3BB-09FC-99EFF2DB081A}"/>
          </ac:picMkLst>
        </pc:picChg>
        <pc:picChg chg="mod">
          <ac:chgData name="山口 稜" userId="507df497-dcef-48cc-bc9d-5377eaa87e1a" providerId="ADAL" clId="{6758A2D2-DA0D-4B33-AC26-4AD8E30C93C2}" dt="2024-02-27T15:19:09.083" v="6226" actId="164"/>
          <ac:picMkLst>
            <pc:docMk/>
            <pc:sldMk cId="3624824949" sldId="279"/>
            <ac:picMk id="3173" creationId="{B2B621D1-EC2B-8BC9-B595-B2621D6A8CEF}"/>
          </ac:picMkLst>
        </pc:picChg>
        <pc:picChg chg="mod topLvl">
          <ac:chgData name="山口 稜" userId="507df497-dcef-48cc-bc9d-5377eaa87e1a" providerId="ADAL" clId="{6758A2D2-DA0D-4B33-AC26-4AD8E30C93C2}" dt="2024-02-27T15:26:33.695" v="6700" actId="164"/>
          <ac:picMkLst>
            <pc:docMk/>
            <pc:sldMk cId="3624824949" sldId="279"/>
            <ac:picMk id="3174" creationId="{C942A1C1-B760-9508-E645-8312F4938D4D}"/>
          </ac:picMkLst>
        </pc:picChg>
        <pc:picChg chg="mod topLvl">
          <ac:chgData name="山口 稜" userId="507df497-dcef-48cc-bc9d-5377eaa87e1a" providerId="ADAL" clId="{6758A2D2-DA0D-4B33-AC26-4AD8E30C93C2}" dt="2024-02-27T15:26:33.695" v="6700" actId="164"/>
          <ac:picMkLst>
            <pc:docMk/>
            <pc:sldMk cId="3624824949" sldId="279"/>
            <ac:picMk id="3175" creationId="{042401E5-BA83-8FBC-6BAE-D7724D83D9E4}"/>
          </ac:picMkLst>
        </pc:picChg>
        <pc:picChg chg="mod topLvl">
          <ac:chgData name="山口 稜" userId="507df497-dcef-48cc-bc9d-5377eaa87e1a" providerId="ADAL" clId="{6758A2D2-DA0D-4B33-AC26-4AD8E30C93C2}" dt="2024-02-27T14:59:11.649" v="6062" actId="164"/>
          <ac:picMkLst>
            <pc:docMk/>
            <pc:sldMk cId="3624824949" sldId="279"/>
            <ac:picMk id="3182" creationId="{2193D3CC-9F69-712B-D9AF-6B261CDA4FE0}"/>
          </ac:picMkLst>
        </pc:picChg>
        <pc:picChg chg="mod topLvl">
          <ac:chgData name="山口 稜" userId="507df497-dcef-48cc-bc9d-5377eaa87e1a" providerId="ADAL" clId="{6758A2D2-DA0D-4B33-AC26-4AD8E30C93C2}" dt="2024-02-27T14:59:14.481" v="6063" actId="164"/>
          <ac:picMkLst>
            <pc:docMk/>
            <pc:sldMk cId="3624824949" sldId="279"/>
            <ac:picMk id="3184" creationId="{9F2BCCD1-5957-93A8-C4EA-AC51FF0D4342}"/>
          </ac:picMkLst>
        </pc:picChg>
        <pc:picChg chg="mod">
          <ac:chgData name="山口 稜" userId="507df497-dcef-48cc-bc9d-5377eaa87e1a" providerId="ADAL" clId="{6758A2D2-DA0D-4B33-AC26-4AD8E30C93C2}" dt="2024-02-27T15:19:09.083" v="6226" actId="164"/>
          <ac:picMkLst>
            <pc:docMk/>
            <pc:sldMk cId="3624824949" sldId="279"/>
            <ac:picMk id="3190" creationId="{FFDE0E48-5184-2226-8A37-6CC6F6A63E3D}"/>
          </ac:picMkLst>
        </pc:picChg>
        <pc:picChg chg="mod">
          <ac:chgData name="山口 稜" userId="507df497-dcef-48cc-bc9d-5377eaa87e1a" providerId="ADAL" clId="{6758A2D2-DA0D-4B33-AC26-4AD8E30C93C2}" dt="2024-02-27T15:19:09.083" v="6226" actId="164"/>
          <ac:picMkLst>
            <pc:docMk/>
            <pc:sldMk cId="3624824949" sldId="279"/>
            <ac:picMk id="3192" creationId="{FE1CE4CB-2E49-7267-1855-9407E7F73985}"/>
          </ac:picMkLst>
        </pc:picChg>
        <pc:picChg chg="mod">
          <ac:chgData name="山口 稜" userId="507df497-dcef-48cc-bc9d-5377eaa87e1a" providerId="ADAL" clId="{6758A2D2-DA0D-4B33-AC26-4AD8E30C93C2}" dt="2024-02-27T15:19:09.083" v="6226" actId="164"/>
          <ac:picMkLst>
            <pc:docMk/>
            <pc:sldMk cId="3624824949" sldId="279"/>
            <ac:picMk id="3194" creationId="{E00DA48A-AC98-D14C-FFB5-A26D9EE17207}"/>
          </ac:picMkLst>
        </pc:picChg>
        <pc:picChg chg="del mod">
          <ac:chgData name="山口 稜" userId="507df497-dcef-48cc-bc9d-5377eaa87e1a" providerId="ADAL" clId="{6758A2D2-DA0D-4B33-AC26-4AD8E30C93C2}" dt="2024-02-27T15:10:21.900" v="6122" actId="478"/>
          <ac:picMkLst>
            <pc:docMk/>
            <pc:sldMk cId="3624824949" sldId="279"/>
            <ac:picMk id="3203" creationId="{46BC4F08-266D-1EFB-2E9E-A66DBD14B094}"/>
          </ac:picMkLst>
        </pc:picChg>
        <pc:picChg chg="del mod">
          <ac:chgData name="山口 稜" userId="507df497-dcef-48cc-bc9d-5377eaa87e1a" providerId="ADAL" clId="{6758A2D2-DA0D-4B33-AC26-4AD8E30C93C2}" dt="2024-02-27T14:47:33.964" v="5798" actId="478"/>
          <ac:picMkLst>
            <pc:docMk/>
            <pc:sldMk cId="3624824949" sldId="279"/>
            <ac:picMk id="3205" creationId="{21E6426B-C536-A66D-4BD0-80A9BDA06E14}"/>
          </ac:picMkLst>
        </pc:picChg>
        <pc:picChg chg="mod">
          <ac:chgData name="山口 稜" userId="507df497-dcef-48cc-bc9d-5377eaa87e1a" providerId="ADAL" clId="{6758A2D2-DA0D-4B33-AC26-4AD8E30C93C2}" dt="2024-02-27T15:25:38.019" v="6604" actId="165"/>
          <ac:picMkLst>
            <pc:docMk/>
            <pc:sldMk cId="3624824949" sldId="279"/>
            <ac:picMk id="3216" creationId="{4E161659-0F8A-2026-F189-66B4065CCC09}"/>
          </ac:picMkLst>
        </pc:picChg>
        <pc:picChg chg="mod">
          <ac:chgData name="山口 稜" userId="507df497-dcef-48cc-bc9d-5377eaa87e1a" providerId="ADAL" clId="{6758A2D2-DA0D-4B33-AC26-4AD8E30C93C2}" dt="2024-02-27T15:31:35.048" v="6869" actId="164"/>
          <ac:picMkLst>
            <pc:docMk/>
            <pc:sldMk cId="3624824949" sldId="279"/>
            <ac:picMk id="3217" creationId="{3AD6B9C8-258F-6511-2AB0-94DD5A677101}"/>
          </ac:picMkLst>
        </pc:picChg>
        <pc:picChg chg="mod">
          <ac:chgData name="山口 稜" userId="507df497-dcef-48cc-bc9d-5377eaa87e1a" providerId="ADAL" clId="{6758A2D2-DA0D-4B33-AC26-4AD8E30C93C2}" dt="2024-02-27T15:31:35.048" v="6869" actId="164"/>
          <ac:picMkLst>
            <pc:docMk/>
            <pc:sldMk cId="3624824949" sldId="279"/>
            <ac:picMk id="3218" creationId="{CF10037A-FECB-D775-58F5-3FD851A9E043}"/>
          </ac:picMkLst>
        </pc:picChg>
        <pc:picChg chg="mod topLvl">
          <ac:chgData name="山口 稜" userId="507df497-dcef-48cc-bc9d-5377eaa87e1a" providerId="ADAL" clId="{6758A2D2-DA0D-4B33-AC26-4AD8E30C93C2}" dt="2024-02-27T15:26:33.695" v="6700" actId="164"/>
          <ac:picMkLst>
            <pc:docMk/>
            <pc:sldMk cId="3624824949" sldId="279"/>
            <ac:picMk id="3221" creationId="{AAA3F151-F386-1715-43CC-2F2998C8BE72}"/>
          </ac:picMkLst>
        </pc:picChg>
        <pc:picChg chg="mod topLvl">
          <ac:chgData name="山口 稜" userId="507df497-dcef-48cc-bc9d-5377eaa87e1a" providerId="ADAL" clId="{6758A2D2-DA0D-4B33-AC26-4AD8E30C93C2}" dt="2024-02-27T15:26:33.695" v="6700" actId="164"/>
          <ac:picMkLst>
            <pc:docMk/>
            <pc:sldMk cId="3624824949" sldId="279"/>
            <ac:picMk id="3224" creationId="{34DE68DC-9717-AED2-E02D-C8E087DA2264}"/>
          </ac:picMkLst>
        </pc:picChg>
        <pc:picChg chg="mod">
          <ac:chgData name="山口 稜" userId="507df497-dcef-48cc-bc9d-5377eaa87e1a" providerId="ADAL" clId="{6758A2D2-DA0D-4B33-AC26-4AD8E30C93C2}" dt="2024-02-27T15:01:41.813" v="6093" actId="164"/>
          <ac:picMkLst>
            <pc:docMk/>
            <pc:sldMk cId="3624824949" sldId="279"/>
            <ac:picMk id="3250" creationId="{34337B52-1ED2-1FB3-CABE-785F8659E2E3}"/>
          </ac:picMkLst>
        </pc:picChg>
        <pc:picChg chg="mod">
          <ac:chgData name="山口 稜" userId="507df497-dcef-48cc-bc9d-5377eaa87e1a" providerId="ADAL" clId="{6758A2D2-DA0D-4B33-AC26-4AD8E30C93C2}" dt="2024-02-27T15:01:41.813" v="6093" actId="164"/>
          <ac:picMkLst>
            <pc:docMk/>
            <pc:sldMk cId="3624824949" sldId="279"/>
            <ac:picMk id="3252" creationId="{B263A12B-E080-314E-A43C-0BAA188A252F}"/>
          </ac:picMkLst>
        </pc:picChg>
        <pc:picChg chg="mod">
          <ac:chgData name="山口 稜" userId="507df497-dcef-48cc-bc9d-5377eaa87e1a" providerId="ADAL" clId="{6758A2D2-DA0D-4B33-AC26-4AD8E30C93C2}" dt="2024-02-27T15:01:41.813" v="6093" actId="164"/>
          <ac:picMkLst>
            <pc:docMk/>
            <pc:sldMk cId="3624824949" sldId="279"/>
            <ac:picMk id="3254" creationId="{D57984D3-4B00-0393-02FD-839387D64C3B}"/>
          </ac:picMkLst>
        </pc:picChg>
        <pc:cxnChg chg="mod">
          <ac:chgData name="山口 稜" userId="507df497-dcef-48cc-bc9d-5377eaa87e1a" providerId="ADAL" clId="{6758A2D2-DA0D-4B33-AC26-4AD8E30C93C2}" dt="2024-02-27T15:18:49.413" v="6220" actId="164"/>
          <ac:cxnSpMkLst>
            <pc:docMk/>
            <pc:sldMk cId="3624824949" sldId="279"/>
            <ac:cxnSpMk id="34" creationId="{E1646CA6-3A5A-FB2C-CE95-D0A76B55FA7F}"/>
          </ac:cxnSpMkLst>
        </pc:cxnChg>
        <pc:cxnChg chg="mod">
          <ac:chgData name="山口 稜" userId="507df497-dcef-48cc-bc9d-5377eaa87e1a" providerId="ADAL" clId="{6758A2D2-DA0D-4B33-AC26-4AD8E30C93C2}" dt="2024-02-27T15:18:49.413" v="6220" actId="164"/>
          <ac:cxnSpMkLst>
            <pc:docMk/>
            <pc:sldMk cId="3624824949" sldId="279"/>
            <ac:cxnSpMk id="37" creationId="{81655375-6CA1-564A-61B8-3905363EA8E1}"/>
          </ac:cxnSpMkLst>
        </pc:cxnChg>
        <pc:cxnChg chg="mod">
          <ac:chgData name="山口 稜" userId="507df497-dcef-48cc-bc9d-5377eaa87e1a" providerId="ADAL" clId="{6758A2D2-DA0D-4B33-AC26-4AD8E30C93C2}" dt="2024-02-27T15:19:09.083" v="6226" actId="164"/>
          <ac:cxnSpMkLst>
            <pc:docMk/>
            <pc:sldMk cId="3624824949" sldId="279"/>
            <ac:cxnSpMk id="54" creationId="{B1C1CEB2-9F09-1240-9119-6C166D93F0AD}"/>
          </ac:cxnSpMkLst>
        </pc:cxnChg>
        <pc:cxnChg chg="mod topLvl">
          <ac:chgData name="山口 稜" userId="507df497-dcef-48cc-bc9d-5377eaa87e1a" providerId="ADAL" clId="{6758A2D2-DA0D-4B33-AC26-4AD8E30C93C2}" dt="2024-02-27T15:26:26.845" v="6698" actId="164"/>
          <ac:cxnSpMkLst>
            <pc:docMk/>
            <pc:sldMk cId="3624824949" sldId="279"/>
            <ac:cxnSpMk id="1134" creationId="{8352D9C9-9D86-A2AB-41BE-E8E81223BA5A}"/>
          </ac:cxnSpMkLst>
        </pc:cxnChg>
        <pc:cxnChg chg="add del mod">
          <ac:chgData name="山口 稜" userId="507df497-dcef-48cc-bc9d-5377eaa87e1a" providerId="ADAL" clId="{6758A2D2-DA0D-4B33-AC26-4AD8E30C93C2}" dt="2024-02-27T15:05:38.299" v="6112" actId="478"/>
          <ac:cxnSpMkLst>
            <pc:docMk/>
            <pc:sldMk cId="3624824949" sldId="279"/>
            <ac:cxnSpMk id="1144" creationId="{272782F8-470F-ED62-E3D7-D00573EBDA71}"/>
          </ac:cxnSpMkLst>
        </pc:cxnChg>
        <pc:cxnChg chg="mod topLvl">
          <ac:chgData name="山口 稜" userId="507df497-dcef-48cc-bc9d-5377eaa87e1a" providerId="ADAL" clId="{6758A2D2-DA0D-4B33-AC26-4AD8E30C93C2}" dt="2024-02-27T15:26:26.845" v="6698" actId="164"/>
          <ac:cxnSpMkLst>
            <pc:docMk/>
            <pc:sldMk cId="3624824949" sldId="279"/>
            <ac:cxnSpMk id="1147" creationId="{D8AF9FE2-AC16-2C30-7D60-9CCA1522B453}"/>
          </ac:cxnSpMkLst>
        </pc:cxnChg>
        <pc:cxnChg chg="add mod">
          <ac:chgData name="山口 稜" userId="507df497-dcef-48cc-bc9d-5377eaa87e1a" providerId="ADAL" clId="{6758A2D2-DA0D-4B33-AC26-4AD8E30C93C2}" dt="2024-02-27T15:26:30.718" v="6699" actId="164"/>
          <ac:cxnSpMkLst>
            <pc:docMk/>
            <pc:sldMk cId="3624824949" sldId="279"/>
            <ac:cxnSpMk id="1158" creationId="{7DD1FF9A-07EB-D34B-AA2A-EF349896D6EF}"/>
          </ac:cxnSpMkLst>
        </pc:cxnChg>
        <pc:cxnChg chg="add mod">
          <ac:chgData name="山口 稜" userId="507df497-dcef-48cc-bc9d-5377eaa87e1a" providerId="ADAL" clId="{6758A2D2-DA0D-4B33-AC26-4AD8E30C93C2}" dt="2024-02-27T15:15:32.927" v="6202" actId="571"/>
          <ac:cxnSpMkLst>
            <pc:docMk/>
            <pc:sldMk cId="3624824949" sldId="279"/>
            <ac:cxnSpMk id="1160" creationId="{3CB1C82A-F2EA-AD4C-57E8-3E397433FAC4}"/>
          </ac:cxnSpMkLst>
        </pc:cxnChg>
        <pc:cxnChg chg="mod topLvl">
          <ac:chgData name="山口 稜" userId="507df497-dcef-48cc-bc9d-5377eaa87e1a" providerId="ADAL" clId="{6758A2D2-DA0D-4B33-AC26-4AD8E30C93C2}" dt="2024-02-27T15:26:30.718" v="6699" actId="164"/>
          <ac:cxnSpMkLst>
            <pc:docMk/>
            <pc:sldMk cId="3624824949" sldId="279"/>
            <ac:cxnSpMk id="1168" creationId="{E23D7BF2-4D54-CA6B-64D1-C162B7172287}"/>
          </ac:cxnSpMkLst>
        </pc:cxnChg>
        <pc:cxnChg chg="del mod topLvl">
          <ac:chgData name="山口 稜" userId="507df497-dcef-48cc-bc9d-5377eaa87e1a" providerId="ADAL" clId="{6758A2D2-DA0D-4B33-AC26-4AD8E30C93C2}" dt="2024-02-27T15:15:16.322" v="6191" actId="21"/>
          <ac:cxnSpMkLst>
            <pc:docMk/>
            <pc:sldMk cId="3624824949" sldId="279"/>
            <ac:cxnSpMk id="1171" creationId="{7DD1FF9A-07EB-D34B-AA2A-EF349896D6EF}"/>
          </ac:cxnSpMkLst>
        </pc:cxnChg>
        <pc:cxnChg chg="mod topLvl">
          <ac:chgData name="山口 稜" userId="507df497-dcef-48cc-bc9d-5377eaa87e1a" providerId="ADAL" clId="{6758A2D2-DA0D-4B33-AC26-4AD8E30C93C2}" dt="2024-02-27T15:26:33.695" v="6700" actId="164"/>
          <ac:cxnSpMkLst>
            <pc:docMk/>
            <pc:sldMk cId="3624824949" sldId="279"/>
            <ac:cxnSpMk id="1182" creationId="{8EAC9796-4DE8-704E-D6DB-EA7864466DFA}"/>
          </ac:cxnSpMkLst>
        </pc:cxnChg>
        <pc:cxnChg chg="mod">
          <ac:chgData name="山口 稜" userId="507df497-dcef-48cc-bc9d-5377eaa87e1a" providerId="ADAL" clId="{6758A2D2-DA0D-4B33-AC26-4AD8E30C93C2}" dt="2024-02-27T15:19:09.083" v="6226" actId="164"/>
          <ac:cxnSpMkLst>
            <pc:docMk/>
            <pc:sldMk cId="3624824949" sldId="279"/>
            <ac:cxnSpMk id="3139" creationId="{32E071E4-4EE2-7ECD-3650-034ED6D45CB7}"/>
          </ac:cxnSpMkLst>
        </pc:cxnChg>
        <pc:cxnChg chg="mod">
          <ac:chgData name="山口 稜" userId="507df497-dcef-48cc-bc9d-5377eaa87e1a" providerId="ADAL" clId="{6758A2D2-DA0D-4B33-AC26-4AD8E30C93C2}" dt="2024-02-28T02:10:17.425" v="7417" actId="1076"/>
          <ac:cxnSpMkLst>
            <pc:docMk/>
            <pc:sldMk cId="3624824949" sldId="279"/>
            <ac:cxnSpMk id="3144" creationId="{AD1B5047-ED17-D1F8-08D7-CBB3E8527846}"/>
          </ac:cxnSpMkLst>
        </pc:cxnChg>
        <pc:cxnChg chg="mod topLvl">
          <ac:chgData name="山口 稜" userId="507df497-dcef-48cc-bc9d-5377eaa87e1a" providerId="ADAL" clId="{6758A2D2-DA0D-4B33-AC26-4AD8E30C93C2}" dt="2024-02-27T15:26:33.695" v="6700" actId="164"/>
          <ac:cxnSpMkLst>
            <pc:docMk/>
            <pc:sldMk cId="3624824949" sldId="279"/>
            <ac:cxnSpMk id="3170" creationId="{08954D77-C6E0-90DF-E69C-6723D3DE4D78}"/>
          </ac:cxnSpMkLst>
        </pc:cxnChg>
        <pc:cxnChg chg="mod">
          <ac:chgData name="山口 稜" userId="507df497-dcef-48cc-bc9d-5377eaa87e1a" providerId="ADAL" clId="{6758A2D2-DA0D-4B33-AC26-4AD8E30C93C2}" dt="2024-02-27T15:19:09.083" v="6226" actId="164"/>
          <ac:cxnSpMkLst>
            <pc:docMk/>
            <pc:sldMk cId="3624824949" sldId="279"/>
            <ac:cxnSpMk id="3177" creationId="{D43CEC4F-A9C1-DFE2-4864-BB57119341AD}"/>
          </ac:cxnSpMkLst>
        </pc:cxnChg>
        <pc:cxnChg chg="mod">
          <ac:chgData name="山口 稜" userId="507df497-dcef-48cc-bc9d-5377eaa87e1a" providerId="ADAL" clId="{6758A2D2-DA0D-4B33-AC26-4AD8E30C93C2}" dt="2024-02-27T15:31:35.048" v="6869" actId="164"/>
          <ac:cxnSpMkLst>
            <pc:docMk/>
            <pc:sldMk cId="3624824949" sldId="279"/>
            <ac:cxnSpMk id="3196" creationId="{279C14A3-9258-B126-B69E-090DA313D668}"/>
          </ac:cxnSpMkLst>
        </pc:cxnChg>
        <pc:cxnChg chg="mod">
          <ac:chgData name="山口 稜" userId="507df497-dcef-48cc-bc9d-5377eaa87e1a" providerId="ADAL" clId="{6758A2D2-DA0D-4B33-AC26-4AD8E30C93C2}" dt="2024-02-27T15:31:35.048" v="6869" actId="164"/>
          <ac:cxnSpMkLst>
            <pc:docMk/>
            <pc:sldMk cId="3624824949" sldId="279"/>
            <ac:cxnSpMk id="3210" creationId="{AC84EABD-820F-0001-BBFA-5D97FFD7FFE3}"/>
          </ac:cxnSpMkLst>
        </pc:cxnChg>
        <pc:cxnChg chg="mod">
          <ac:chgData name="山口 稜" userId="507df497-dcef-48cc-bc9d-5377eaa87e1a" providerId="ADAL" clId="{6758A2D2-DA0D-4B33-AC26-4AD8E30C93C2}" dt="2024-02-27T14:54:21.164" v="6021" actId="1076"/>
          <ac:cxnSpMkLst>
            <pc:docMk/>
            <pc:sldMk cId="3624824949" sldId="279"/>
            <ac:cxnSpMk id="3265" creationId="{473B0028-E90B-F270-F734-E4AB5ECA13DA}"/>
          </ac:cxnSpMkLst>
        </pc:cxnChg>
      </pc:sldChg>
    </pc:docChg>
  </pc:docChgLst>
  <pc:docChgLst>
    <pc:chgData name="沢野 有恒" userId="60f29b83-6190-405d-b4a2-8ee1f3c1cdac" providerId="ADAL" clId="{62D007A9-6E1F-4BBB-9F64-9E45D4227B22}"/>
    <pc:docChg chg="modSld">
      <pc:chgData name="沢野 有恒" userId="60f29b83-6190-405d-b4a2-8ee1f3c1cdac" providerId="ADAL" clId="{62D007A9-6E1F-4BBB-9F64-9E45D4227B22}" dt="2023-10-31T01:42:49.275" v="13" actId="1036"/>
      <pc:docMkLst>
        <pc:docMk/>
      </pc:docMkLst>
      <pc:sldChg chg="modSp mod">
        <pc:chgData name="沢野 有恒" userId="60f29b83-6190-405d-b4a2-8ee1f3c1cdac" providerId="ADAL" clId="{62D007A9-6E1F-4BBB-9F64-9E45D4227B22}" dt="2023-10-31T01:42:49.275" v="13" actId="1036"/>
        <pc:sldMkLst>
          <pc:docMk/>
          <pc:sldMk cId="1848456634" sldId="261"/>
        </pc:sldMkLst>
        <pc:spChg chg="mod">
          <ac:chgData name="沢野 有恒" userId="60f29b83-6190-405d-b4a2-8ee1f3c1cdac" providerId="ADAL" clId="{62D007A9-6E1F-4BBB-9F64-9E45D4227B22}" dt="2023-10-31T01:42:49.275" v="13" actId="1036"/>
          <ac:spMkLst>
            <pc:docMk/>
            <pc:sldMk cId="1848456634" sldId="261"/>
            <ac:spMk id="32" creationId="{0F1727B7-3FD4-AC03-03E0-5A18541669FB}"/>
          </ac:spMkLst>
        </pc:spChg>
      </pc:sldChg>
    </pc:docChg>
  </pc:docChgLst>
  <pc:docChgLst>
    <pc:chgData name="山口 稜" userId="507df497-dcef-48cc-bc9d-5377eaa87e1a" providerId="ADAL" clId="{D2AD340E-8F6A-4400-88F0-C70D016A3096}"/>
    <pc:docChg chg="undo redo custSel addSld modSld">
      <pc:chgData name="山口 稜" userId="507df497-dcef-48cc-bc9d-5377eaa87e1a" providerId="ADAL" clId="{D2AD340E-8F6A-4400-88F0-C70D016A3096}" dt="2024-04-22T14:37:37.804" v="2237" actId="1036"/>
      <pc:docMkLst>
        <pc:docMk/>
      </pc:docMkLst>
      <pc:sldChg chg="addSp delSp modSp mod">
        <pc:chgData name="山口 稜" userId="507df497-dcef-48cc-bc9d-5377eaa87e1a" providerId="ADAL" clId="{D2AD340E-8F6A-4400-88F0-C70D016A3096}" dt="2024-04-22T14:37:37.804" v="2237" actId="1036"/>
        <pc:sldMkLst>
          <pc:docMk/>
          <pc:sldMk cId="508238453" sldId="282"/>
        </pc:sldMkLst>
        <pc:spChg chg="mod">
          <ac:chgData name="山口 稜" userId="507df497-dcef-48cc-bc9d-5377eaa87e1a" providerId="ADAL" clId="{D2AD340E-8F6A-4400-88F0-C70D016A3096}" dt="2024-04-22T12:58:04.789" v="58" actId="165"/>
          <ac:spMkLst>
            <pc:docMk/>
            <pc:sldMk cId="508238453" sldId="282"/>
            <ac:spMk id="5" creationId="{92AA68E0-1CD9-0BD4-6EC3-3C754B8EB394}"/>
          </ac:spMkLst>
        </pc:spChg>
        <pc:spChg chg="mod topLvl">
          <ac:chgData name="山口 稜" userId="507df497-dcef-48cc-bc9d-5377eaa87e1a" providerId="ADAL" clId="{D2AD340E-8F6A-4400-88F0-C70D016A3096}" dt="2024-04-22T12:59:10.524" v="72" actId="1076"/>
          <ac:spMkLst>
            <pc:docMk/>
            <pc:sldMk cId="508238453" sldId="282"/>
            <ac:spMk id="6" creationId="{2B46EEEF-C20C-23B1-B8B7-21C638082636}"/>
          </ac:spMkLst>
        </pc:spChg>
        <pc:spChg chg="mod">
          <ac:chgData name="山口 稜" userId="507df497-dcef-48cc-bc9d-5377eaa87e1a" providerId="ADAL" clId="{D2AD340E-8F6A-4400-88F0-C70D016A3096}" dt="2024-04-22T12:58:04.789" v="58" actId="165"/>
          <ac:spMkLst>
            <pc:docMk/>
            <pc:sldMk cId="508238453" sldId="282"/>
            <ac:spMk id="8" creationId="{EF540C5D-7CCA-2ED9-87BD-E92FB8AE8942}"/>
          </ac:spMkLst>
        </pc:spChg>
        <pc:spChg chg="mod">
          <ac:chgData name="山口 稜" userId="507df497-dcef-48cc-bc9d-5377eaa87e1a" providerId="ADAL" clId="{D2AD340E-8F6A-4400-88F0-C70D016A3096}" dt="2024-04-22T13:19:51.719" v="1764" actId="571"/>
          <ac:spMkLst>
            <pc:docMk/>
            <pc:sldMk cId="508238453" sldId="282"/>
            <ac:spMk id="10" creationId="{3C32CFFE-8248-B5CE-332C-2115B7FD6643}"/>
          </ac:spMkLst>
        </pc:spChg>
        <pc:spChg chg="mod">
          <ac:chgData name="山口 稜" userId="507df497-dcef-48cc-bc9d-5377eaa87e1a" providerId="ADAL" clId="{D2AD340E-8F6A-4400-88F0-C70D016A3096}" dt="2024-04-22T13:19:51.719" v="1764" actId="571"/>
          <ac:spMkLst>
            <pc:docMk/>
            <pc:sldMk cId="508238453" sldId="282"/>
            <ac:spMk id="11" creationId="{F3B4D7F1-FF0D-48C3-DC78-BCFBF5D9C708}"/>
          </ac:spMkLst>
        </pc:spChg>
        <pc:spChg chg="mod topLvl">
          <ac:chgData name="山口 稜" userId="507df497-dcef-48cc-bc9d-5377eaa87e1a" providerId="ADAL" clId="{D2AD340E-8F6A-4400-88F0-C70D016A3096}" dt="2024-04-22T13:09:55.354" v="935" actId="14100"/>
          <ac:spMkLst>
            <pc:docMk/>
            <pc:sldMk cId="508238453" sldId="282"/>
            <ac:spMk id="16" creationId="{AAF617B6-5E29-505A-39D9-B7AF7CFC9AFF}"/>
          </ac:spMkLst>
        </pc:spChg>
        <pc:spChg chg="mod topLvl">
          <ac:chgData name="山口 稜" userId="507df497-dcef-48cc-bc9d-5377eaa87e1a" providerId="ADAL" clId="{D2AD340E-8F6A-4400-88F0-C70D016A3096}" dt="2024-04-22T12:59:10.524" v="72" actId="1076"/>
          <ac:spMkLst>
            <pc:docMk/>
            <pc:sldMk cId="508238453" sldId="282"/>
            <ac:spMk id="17" creationId="{92086F5E-0A05-B6CF-76C0-57D9F875BDEF}"/>
          </ac:spMkLst>
        </pc:spChg>
        <pc:spChg chg="mod topLvl">
          <ac:chgData name="山口 稜" userId="507df497-dcef-48cc-bc9d-5377eaa87e1a" providerId="ADAL" clId="{D2AD340E-8F6A-4400-88F0-C70D016A3096}" dt="2024-04-22T12:59:10.524" v="72" actId="1076"/>
          <ac:spMkLst>
            <pc:docMk/>
            <pc:sldMk cId="508238453" sldId="282"/>
            <ac:spMk id="18" creationId="{817F0F50-1E51-F604-5B44-4CA6548760A6}"/>
          </ac:spMkLst>
        </pc:spChg>
        <pc:spChg chg="del mod topLvl">
          <ac:chgData name="山口 稜" userId="507df497-dcef-48cc-bc9d-5377eaa87e1a" providerId="ADAL" clId="{D2AD340E-8F6A-4400-88F0-C70D016A3096}" dt="2024-04-22T13:09:37.930" v="920" actId="21"/>
          <ac:spMkLst>
            <pc:docMk/>
            <pc:sldMk cId="508238453" sldId="282"/>
            <ac:spMk id="21" creationId="{7D820DE3-1F0A-B1D6-23BA-FCB647CFB4A4}"/>
          </ac:spMkLst>
        </pc:spChg>
        <pc:spChg chg="add mod">
          <ac:chgData name="山口 稜" userId="507df497-dcef-48cc-bc9d-5377eaa87e1a" providerId="ADAL" clId="{D2AD340E-8F6A-4400-88F0-C70D016A3096}" dt="2024-04-22T13:09:45.032" v="932"/>
          <ac:spMkLst>
            <pc:docMk/>
            <pc:sldMk cId="508238453" sldId="282"/>
            <ac:spMk id="23" creationId="{7D820DE3-1F0A-B1D6-23BA-FCB647CFB4A4}"/>
          </ac:spMkLst>
        </pc:spChg>
        <pc:spChg chg="mod">
          <ac:chgData name="山口 稜" userId="507df497-dcef-48cc-bc9d-5377eaa87e1a" providerId="ADAL" clId="{D2AD340E-8F6A-4400-88F0-C70D016A3096}" dt="2024-04-22T13:11:51.171" v="1066" actId="20577"/>
          <ac:spMkLst>
            <pc:docMk/>
            <pc:sldMk cId="508238453" sldId="282"/>
            <ac:spMk id="24" creationId="{4F7445D0-62F7-C8D3-40D1-92C7C53338E9}"/>
          </ac:spMkLst>
        </pc:spChg>
        <pc:spChg chg="mod topLvl">
          <ac:chgData name="山口 稜" userId="507df497-dcef-48cc-bc9d-5377eaa87e1a" providerId="ADAL" clId="{D2AD340E-8F6A-4400-88F0-C70D016A3096}" dt="2024-04-22T13:09:44.167" v="931" actId="14100"/>
          <ac:spMkLst>
            <pc:docMk/>
            <pc:sldMk cId="508238453" sldId="282"/>
            <ac:spMk id="26" creationId="{05E490F7-32A7-0A75-23B5-EF9D9958BAB4}"/>
          </ac:spMkLst>
        </pc:spChg>
        <pc:spChg chg="add del mod">
          <ac:chgData name="山口 稜" userId="507df497-dcef-48cc-bc9d-5377eaa87e1a" providerId="ADAL" clId="{D2AD340E-8F6A-4400-88F0-C70D016A3096}" dt="2024-04-22T13:19:53.990" v="1765" actId="21"/>
          <ac:spMkLst>
            <pc:docMk/>
            <pc:sldMk cId="508238453" sldId="282"/>
            <ac:spMk id="28" creationId="{4992AF8E-9F8A-C83F-12DD-B861E0254665}"/>
          </ac:spMkLst>
        </pc:spChg>
        <pc:spChg chg="add mod">
          <ac:chgData name="山口 稜" userId="507df497-dcef-48cc-bc9d-5377eaa87e1a" providerId="ADAL" clId="{D2AD340E-8F6A-4400-88F0-C70D016A3096}" dt="2024-04-22T14:37:37.804" v="2237" actId="1036"/>
          <ac:spMkLst>
            <pc:docMk/>
            <pc:sldMk cId="508238453" sldId="282"/>
            <ac:spMk id="29" creationId="{4992AF8E-9F8A-C83F-12DD-B861E0254665}"/>
          </ac:spMkLst>
        </pc:spChg>
        <pc:spChg chg="mod">
          <ac:chgData name="山口 稜" userId="507df497-dcef-48cc-bc9d-5377eaa87e1a" providerId="ADAL" clId="{D2AD340E-8F6A-4400-88F0-C70D016A3096}" dt="2024-04-22T13:18:35.731" v="1740" actId="6549"/>
          <ac:spMkLst>
            <pc:docMk/>
            <pc:sldMk cId="508238453" sldId="282"/>
            <ac:spMk id="2061" creationId="{5B2C96BF-C65F-E181-90AD-E470ABA7BD47}"/>
          </ac:spMkLst>
        </pc:spChg>
        <pc:spChg chg="mod">
          <ac:chgData name="山口 稜" userId="507df497-dcef-48cc-bc9d-5377eaa87e1a" providerId="ADAL" clId="{D2AD340E-8F6A-4400-88F0-C70D016A3096}" dt="2024-04-22T13:15:01.824" v="1447" actId="20577"/>
          <ac:spMkLst>
            <pc:docMk/>
            <pc:sldMk cId="508238453" sldId="282"/>
            <ac:spMk id="2062" creationId="{D04223FB-49AF-5D3A-28BE-6EEB596949DA}"/>
          </ac:spMkLst>
        </pc:spChg>
        <pc:spChg chg="mod">
          <ac:chgData name="山口 稜" userId="507df497-dcef-48cc-bc9d-5377eaa87e1a" providerId="ADAL" clId="{D2AD340E-8F6A-4400-88F0-C70D016A3096}" dt="2024-04-22T13:22:34.149" v="2142" actId="20577"/>
          <ac:spMkLst>
            <pc:docMk/>
            <pc:sldMk cId="508238453" sldId="282"/>
            <ac:spMk id="2063" creationId="{6330CC54-AB8D-071F-E860-68A1DD290A62}"/>
          </ac:spMkLst>
        </pc:spChg>
        <pc:spChg chg="mod">
          <ac:chgData name="山口 稜" userId="507df497-dcef-48cc-bc9d-5377eaa87e1a" providerId="ADAL" clId="{D2AD340E-8F6A-4400-88F0-C70D016A3096}" dt="2024-04-22T13:15:43.783" v="1523" actId="14100"/>
          <ac:spMkLst>
            <pc:docMk/>
            <pc:sldMk cId="508238453" sldId="282"/>
            <ac:spMk id="2070" creationId="{58141FDD-C5FB-9D57-9014-11E70AF5DD8F}"/>
          </ac:spMkLst>
        </pc:spChg>
        <pc:spChg chg="mod">
          <ac:chgData name="山口 稜" userId="507df497-dcef-48cc-bc9d-5377eaa87e1a" providerId="ADAL" clId="{D2AD340E-8F6A-4400-88F0-C70D016A3096}" dt="2024-04-22T13:15:46.125" v="1524" actId="1076"/>
          <ac:spMkLst>
            <pc:docMk/>
            <pc:sldMk cId="508238453" sldId="282"/>
            <ac:spMk id="2071" creationId="{B28C0CC8-D09C-F4BF-29E3-7F3491D06A42}"/>
          </ac:spMkLst>
        </pc:spChg>
        <pc:grpChg chg="mod">
          <ac:chgData name="山口 稜" userId="507df497-dcef-48cc-bc9d-5377eaa87e1a" providerId="ADAL" clId="{D2AD340E-8F6A-4400-88F0-C70D016A3096}" dt="2024-04-22T13:19:51.719" v="1764" actId="571"/>
          <ac:grpSpMkLst>
            <pc:docMk/>
            <pc:sldMk cId="508238453" sldId="282"/>
            <ac:grpSpMk id="2" creationId="{F3256494-6EDA-BD25-EB40-C475E76FB902}"/>
          </ac:grpSpMkLst>
        </pc:grpChg>
        <pc:grpChg chg="del">
          <ac:chgData name="山口 稜" userId="507df497-dcef-48cc-bc9d-5377eaa87e1a" providerId="ADAL" clId="{D2AD340E-8F6A-4400-88F0-C70D016A3096}" dt="2024-04-22T12:58:04.789" v="58" actId="165"/>
          <ac:grpSpMkLst>
            <pc:docMk/>
            <pc:sldMk cId="508238453" sldId="282"/>
            <ac:grpSpMk id="7" creationId="{FED87EED-66B3-2A91-D46C-AE740292B2DE}"/>
          </ac:grpSpMkLst>
        </pc:grpChg>
        <pc:grpChg chg="mod">
          <ac:chgData name="山口 稜" userId="507df497-dcef-48cc-bc9d-5377eaa87e1a" providerId="ADAL" clId="{D2AD340E-8F6A-4400-88F0-C70D016A3096}" dt="2024-04-22T13:19:51.719" v="1764" actId="571"/>
          <ac:grpSpMkLst>
            <pc:docMk/>
            <pc:sldMk cId="508238453" sldId="282"/>
            <ac:grpSpMk id="9" creationId="{E5DCAC06-9EAA-C36E-D1F3-1A50406BD6BB}"/>
          </ac:grpSpMkLst>
        </pc:grpChg>
        <pc:grpChg chg="mod topLvl">
          <ac:chgData name="山口 稜" userId="507df497-dcef-48cc-bc9d-5377eaa87e1a" providerId="ADAL" clId="{D2AD340E-8F6A-4400-88F0-C70D016A3096}" dt="2024-04-22T12:59:10.524" v="72" actId="1076"/>
          <ac:grpSpMkLst>
            <pc:docMk/>
            <pc:sldMk cId="508238453" sldId="282"/>
            <ac:grpSpMk id="2048" creationId="{724994E3-01DE-1722-8638-D3077697E268}"/>
          </ac:grpSpMkLst>
        </pc:grpChg>
        <pc:picChg chg="add mod">
          <ac:chgData name="山口 稜" userId="507df497-dcef-48cc-bc9d-5377eaa87e1a" providerId="ADAL" clId="{D2AD340E-8F6A-4400-88F0-C70D016A3096}" dt="2024-04-22T12:57:02.861" v="2"/>
          <ac:picMkLst>
            <pc:docMk/>
            <pc:sldMk cId="508238453" sldId="282"/>
            <ac:picMk id="3" creationId="{0D33DEBA-D8B5-18FA-FF26-18B1346CFF00}"/>
          </ac:picMkLst>
        </pc:picChg>
        <pc:picChg chg="add mod">
          <ac:chgData name="山口 稜" userId="507df497-dcef-48cc-bc9d-5377eaa87e1a" providerId="ADAL" clId="{D2AD340E-8F6A-4400-88F0-C70D016A3096}" dt="2024-04-22T12:57:02.861" v="2"/>
          <ac:picMkLst>
            <pc:docMk/>
            <pc:sldMk cId="508238453" sldId="282"/>
            <ac:picMk id="22" creationId="{6376670A-D486-4305-C2CB-85794CBAF182}"/>
          </ac:picMkLst>
        </pc:picChg>
        <pc:picChg chg="add mod modCrop">
          <ac:chgData name="山口 稜" userId="507df497-dcef-48cc-bc9d-5377eaa87e1a" providerId="ADAL" clId="{D2AD340E-8F6A-4400-88F0-C70D016A3096}" dt="2024-04-22T13:22:56.224" v="2149" actId="1076"/>
          <ac:picMkLst>
            <pc:docMk/>
            <pc:sldMk cId="508238453" sldId="282"/>
            <ac:picMk id="27" creationId="{ED8BC343-CA6B-E5ED-E46D-6B8548B944AE}"/>
          </ac:picMkLst>
        </pc:picChg>
        <pc:picChg chg="mod">
          <ac:chgData name="山口 稜" userId="507df497-dcef-48cc-bc9d-5377eaa87e1a" providerId="ADAL" clId="{D2AD340E-8F6A-4400-88F0-C70D016A3096}" dt="2024-04-22T13:20:31.010" v="1824" actId="1076"/>
          <ac:picMkLst>
            <pc:docMk/>
            <pc:sldMk cId="508238453" sldId="282"/>
            <ac:picMk id="36" creationId="{442E7714-95B2-7FD8-5E41-AC7D202DE0F8}"/>
          </ac:picMkLst>
        </pc:picChg>
        <pc:picChg chg="mod">
          <ac:chgData name="山口 稜" userId="507df497-dcef-48cc-bc9d-5377eaa87e1a" providerId="ADAL" clId="{D2AD340E-8F6A-4400-88F0-C70D016A3096}" dt="2024-04-22T13:19:51.719" v="1764" actId="571"/>
          <ac:picMkLst>
            <pc:docMk/>
            <pc:sldMk cId="508238453" sldId="282"/>
            <ac:picMk id="1026" creationId="{9C83F954-A710-430A-2FF8-E0E84880FD9D}"/>
          </ac:picMkLst>
        </pc:picChg>
      </pc:sldChg>
      <pc:sldChg chg="addSp delSp modSp mod">
        <pc:chgData name="山口 稜" userId="507df497-dcef-48cc-bc9d-5377eaa87e1a" providerId="ADAL" clId="{D2AD340E-8F6A-4400-88F0-C70D016A3096}" dt="2024-04-22T13:31:46.385" v="2234" actId="1076"/>
        <pc:sldMkLst>
          <pc:docMk/>
          <pc:sldMk cId="544314854" sldId="283"/>
        </pc:sldMkLst>
        <pc:spChg chg="add mod topLvl">
          <ac:chgData name="山口 稜" userId="507df497-dcef-48cc-bc9d-5377eaa87e1a" providerId="ADAL" clId="{D2AD340E-8F6A-4400-88F0-C70D016A3096}" dt="2024-04-22T13:30:48.045" v="2226" actId="1076"/>
          <ac:spMkLst>
            <pc:docMk/>
            <pc:sldMk cId="544314854" sldId="283"/>
            <ac:spMk id="8" creationId="{69C10945-5EB6-B3DB-9C1B-F2E22A922D27}"/>
          </ac:spMkLst>
        </pc:spChg>
        <pc:spChg chg="add mod topLvl">
          <ac:chgData name="山口 稜" userId="507df497-dcef-48cc-bc9d-5377eaa87e1a" providerId="ADAL" clId="{D2AD340E-8F6A-4400-88F0-C70D016A3096}" dt="2024-04-22T13:30:59.128" v="2228" actId="6549"/>
          <ac:spMkLst>
            <pc:docMk/>
            <pc:sldMk cId="544314854" sldId="283"/>
            <ac:spMk id="9" creationId="{C9105A60-F9FB-C2B9-CC0A-3D6C8834AAE2}"/>
          </ac:spMkLst>
        </pc:spChg>
        <pc:spChg chg="add mod topLvl">
          <ac:chgData name="山口 稜" userId="507df497-dcef-48cc-bc9d-5377eaa87e1a" providerId="ADAL" clId="{D2AD340E-8F6A-4400-88F0-C70D016A3096}" dt="2024-04-22T13:31:46.385" v="2234" actId="1076"/>
          <ac:spMkLst>
            <pc:docMk/>
            <pc:sldMk cId="544314854" sldId="283"/>
            <ac:spMk id="11" creationId="{37518CFC-CDC4-4225-83A9-155FEFD07241}"/>
          </ac:spMkLst>
        </pc:spChg>
        <pc:spChg chg="add mod topLvl">
          <ac:chgData name="山口 稜" userId="507df497-dcef-48cc-bc9d-5377eaa87e1a" providerId="ADAL" clId="{D2AD340E-8F6A-4400-88F0-C70D016A3096}" dt="2024-04-22T13:31:46.385" v="2234" actId="1076"/>
          <ac:spMkLst>
            <pc:docMk/>
            <pc:sldMk cId="544314854" sldId="283"/>
            <ac:spMk id="12" creationId="{16D026C0-EA78-EE2A-6F31-A4F6EC26769B}"/>
          </ac:spMkLst>
        </pc:spChg>
        <pc:spChg chg="add mod topLvl">
          <ac:chgData name="山口 稜" userId="507df497-dcef-48cc-bc9d-5377eaa87e1a" providerId="ADAL" clId="{D2AD340E-8F6A-4400-88F0-C70D016A3096}" dt="2024-04-22T13:31:46.385" v="2234" actId="1076"/>
          <ac:spMkLst>
            <pc:docMk/>
            <pc:sldMk cId="544314854" sldId="283"/>
            <ac:spMk id="13" creationId="{AD7D2D1B-BE06-11A6-C1B0-6FEA743EB160}"/>
          </ac:spMkLst>
        </pc:spChg>
        <pc:spChg chg="add mod topLvl">
          <ac:chgData name="山口 稜" userId="507df497-dcef-48cc-bc9d-5377eaa87e1a" providerId="ADAL" clId="{D2AD340E-8F6A-4400-88F0-C70D016A3096}" dt="2024-04-22T13:31:46.385" v="2234" actId="1076"/>
          <ac:spMkLst>
            <pc:docMk/>
            <pc:sldMk cId="544314854" sldId="283"/>
            <ac:spMk id="14" creationId="{7F0BE701-6044-76A8-BC80-C39FCC4A4B75}"/>
          </ac:spMkLst>
        </pc:spChg>
        <pc:spChg chg="add mod">
          <ac:chgData name="山口 稜" userId="507df497-dcef-48cc-bc9d-5377eaa87e1a" providerId="ADAL" clId="{D2AD340E-8F6A-4400-88F0-C70D016A3096}" dt="2024-04-22T13:29:16.230" v="2195" actId="165"/>
          <ac:spMkLst>
            <pc:docMk/>
            <pc:sldMk cId="544314854" sldId="283"/>
            <ac:spMk id="16" creationId="{563338D1-4F62-5DB9-3093-9E5A6BE7592C}"/>
          </ac:spMkLst>
        </pc:spChg>
        <pc:spChg chg="mod">
          <ac:chgData name="山口 稜" userId="507df497-dcef-48cc-bc9d-5377eaa87e1a" providerId="ADAL" clId="{D2AD340E-8F6A-4400-88F0-C70D016A3096}" dt="2024-04-22T13:29:33.148" v="2203"/>
          <ac:spMkLst>
            <pc:docMk/>
            <pc:sldMk cId="544314854" sldId="283"/>
            <ac:spMk id="19" creationId="{74C9736D-0EF6-D48E-94EF-C61A776FFC61}"/>
          </ac:spMkLst>
        </pc:spChg>
        <pc:spChg chg="mod">
          <ac:chgData name="山口 稜" userId="507df497-dcef-48cc-bc9d-5377eaa87e1a" providerId="ADAL" clId="{D2AD340E-8F6A-4400-88F0-C70D016A3096}" dt="2024-04-22T13:29:33.148" v="2203"/>
          <ac:spMkLst>
            <pc:docMk/>
            <pc:sldMk cId="544314854" sldId="283"/>
            <ac:spMk id="20" creationId="{569E22A4-9B92-FC85-866E-31E2772DCCF1}"/>
          </ac:spMkLst>
        </pc:spChg>
        <pc:spChg chg="mod">
          <ac:chgData name="山口 稜" userId="507df497-dcef-48cc-bc9d-5377eaa87e1a" providerId="ADAL" clId="{D2AD340E-8F6A-4400-88F0-C70D016A3096}" dt="2024-04-22T13:29:33.148" v="2203"/>
          <ac:spMkLst>
            <pc:docMk/>
            <pc:sldMk cId="544314854" sldId="283"/>
            <ac:spMk id="21" creationId="{37624FF2-9B0E-395E-03AE-0D1D59D1542F}"/>
          </ac:spMkLst>
        </pc:spChg>
        <pc:spChg chg="mod">
          <ac:chgData name="山口 稜" userId="507df497-dcef-48cc-bc9d-5377eaa87e1a" providerId="ADAL" clId="{D2AD340E-8F6A-4400-88F0-C70D016A3096}" dt="2024-04-22T13:29:33.148" v="2203"/>
          <ac:spMkLst>
            <pc:docMk/>
            <pc:sldMk cId="544314854" sldId="283"/>
            <ac:spMk id="22" creationId="{833D8940-53FD-7407-21A4-059E07024001}"/>
          </ac:spMkLst>
        </pc:spChg>
        <pc:spChg chg="mod">
          <ac:chgData name="山口 稜" userId="507df497-dcef-48cc-bc9d-5377eaa87e1a" providerId="ADAL" clId="{D2AD340E-8F6A-4400-88F0-C70D016A3096}" dt="2024-04-22T13:29:33.148" v="2203"/>
          <ac:spMkLst>
            <pc:docMk/>
            <pc:sldMk cId="544314854" sldId="283"/>
            <ac:spMk id="23" creationId="{6C71371E-DDB2-2273-D537-3F9AD811AD54}"/>
          </ac:spMkLst>
        </pc:spChg>
        <pc:spChg chg="mod">
          <ac:chgData name="山口 稜" userId="507df497-dcef-48cc-bc9d-5377eaa87e1a" providerId="ADAL" clId="{D2AD340E-8F6A-4400-88F0-C70D016A3096}" dt="2024-04-22T13:29:33.148" v="2203"/>
          <ac:spMkLst>
            <pc:docMk/>
            <pc:sldMk cId="544314854" sldId="283"/>
            <ac:spMk id="24" creationId="{79A0BB42-5D39-F48C-B235-F117915E32F0}"/>
          </ac:spMkLst>
        </pc:spChg>
        <pc:spChg chg="del">
          <ac:chgData name="山口 稜" userId="507df497-dcef-48cc-bc9d-5377eaa87e1a" providerId="ADAL" clId="{D2AD340E-8F6A-4400-88F0-C70D016A3096}" dt="2024-04-22T13:28:22.064" v="2150" actId="478"/>
          <ac:spMkLst>
            <pc:docMk/>
            <pc:sldMk cId="544314854" sldId="283"/>
            <ac:spMk id="26" creationId="{4931092A-88A9-86F2-B3CA-EFDE70C1CA5C}"/>
          </ac:spMkLst>
        </pc:spChg>
        <pc:spChg chg="del mod">
          <ac:chgData name="山口 稜" userId="507df497-dcef-48cc-bc9d-5377eaa87e1a" providerId="ADAL" clId="{D2AD340E-8F6A-4400-88F0-C70D016A3096}" dt="2024-04-22T13:28:22.064" v="2150" actId="478"/>
          <ac:spMkLst>
            <pc:docMk/>
            <pc:sldMk cId="544314854" sldId="283"/>
            <ac:spMk id="30" creationId="{11288837-3BD3-C3C8-BC3D-E33244284A0E}"/>
          </ac:spMkLst>
        </pc:spChg>
        <pc:spChg chg="del">
          <ac:chgData name="山口 稜" userId="507df497-dcef-48cc-bc9d-5377eaa87e1a" providerId="ADAL" clId="{D2AD340E-8F6A-4400-88F0-C70D016A3096}" dt="2024-04-22T13:28:22.064" v="2150" actId="478"/>
          <ac:spMkLst>
            <pc:docMk/>
            <pc:sldMk cId="544314854" sldId="283"/>
            <ac:spMk id="38" creationId="{A404F694-B28D-9093-17BF-18BEBD20F61D}"/>
          </ac:spMkLst>
        </pc:spChg>
        <pc:spChg chg="mod">
          <ac:chgData name="山口 稜" userId="507df497-dcef-48cc-bc9d-5377eaa87e1a" providerId="ADAL" clId="{D2AD340E-8F6A-4400-88F0-C70D016A3096}" dt="2024-04-22T13:28:53.664" v="2188" actId="20577"/>
          <ac:spMkLst>
            <pc:docMk/>
            <pc:sldMk cId="544314854" sldId="283"/>
            <ac:spMk id="3142" creationId="{DBAF9B2C-1EAB-F34E-D5D2-86467859A0BA}"/>
          </ac:spMkLst>
        </pc:spChg>
        <pc:grpChg chg="add mod topLvl">
          <ac:chgData name="山口 稜" userId="507df497-dcef-48cc-bc9d-5377eaa87e1a" providerId="ADAL" clId="{D2AD340E-8F6A-4400-88F0-C70D016A3096}" dt="2024-04-22T13:31:46.385" v="2234" actId="1076"/>
          <ac:grpSpMkLst>
            <pc:docMk/>
            <pc:sldMk cId="544314854" sldId="283"/>
            <ac:grpSpMk id="10" creationId="{BC6EC278-59D5-7E47-3016-3A2FE27469AD}"/>
          </ac:grpSpMkLst>
        </pc:grpChg>
        <pc:grpChg chg="add del mod">
          <ac:chgData name="山口 稜" userId="507df497-dcef-48cc-bc9d-5377eaa87e1a" providerId="ADAL" clId="{D2AD340E-8F6A-4400-88F0-C70D016A3096}" dt="2024-04-22T13:29:16.230" v="2195" actId="165"/>
          <ac:grpSpMkLst>
            <pc:docMk/>
            <pc:sldMk cId="544314854" sldId="283"/>
            <ac:grpSpMk id="17" creationId="{E3E41C70-6728-3E96-3B51-6A72482DCC80}"/>
          </ac:grpSpMkLst>
        </pc:grpChg>
        <pc:grpChg chg="add mod">
          <ac:chgData name="山口 稜" userId="507df497-dcef-48cc-bc9d-5377eaa87e1a" providerId="ADAL" clId="{D2AD340E-8F6A-4400-88F0-C70D016A3096}" dt="2024-04-22T13:31:46.385" v="2234" actId="1076"/>
          <ac:grpSpMkLst>
            <pc:docMk/>
            <pc:sldMk cId="544314854" sldId="283"/>
            <ac:grpSpMk id="18" creationId="{271B4D21-EC8A-C0F7-797A-1D69E93D26F4}"/>
          </ac:grpSpMkLst>
        </pc:grpChg>
        <pc:grpChg chg="del">
          <ac:chgData name="山口 稜" userId="507df497-dcef-48cc-bc9d-5377eaa87e1a" providerId="ADAL" clId="{D2AD340E-8F6A-4400-88F0-C70D016A3096}" dt="2024-04-22T13:28:22.064" v="2150" actId="478"/>
          <ac:grpSpMkLst>
            <pc:docMk/>
            <pc:sldMk cId="544314854" sldId="283"/>
            <ac:grpSpMk id="31" creationId="{9C2FCD7D-38EC-DE0D-E58D-210B7D5F0728}"/>
          </ac:grpSpMkLst>
        </pc:grpChg>
        <pc:grpChg chg="del">
          <ac:chgData name="山口 稜" userId="507df497-dcef-48cc-bc9d-5377eaa87e1a" providerId="ADAL" clId="{D2AD340E-8F6A-4400-88F0-C70D016A3096}" dt="2024-04-22T13:28:22.064" v="2150" actId="478"/>
          <ac:grpSpMkLst>
            <pc:docMk/>
            <pc:sldMk cId="544314854" sldId="283"/>
            <ac:grpSpMk id="39" creationId="{DC3AD91D-AE8B-1AE9-D26B-307911D4024B}"/>
          </ac:grpSpMkLst>
        </pc:grpChg>
        <pc:grpChg chg="del">
          <ac:chgData name="山口 稜" userId="507df497-dcef-48cc-bc9d-5377eaa87e1a" providerId="ADAL" clId="{D2AD340E-8F6A-4400-88F0-C70D016A3096}" dt="2024-04-22T13:28:22.064" v="2150" actId="478"/>
          <ac:grpSpMkLst>
            <pc:docMk/>
            <pc:sldMk cId="544314854" sldId="283"/>
            <ac:grpSpMk id="3153" creationId="{497F239F-8880-8304-DCA1-8EB396562245}"/>
          </ac:grpSpMkLst>
        </pc:grpChg>
        <pc:grpChg chg="del">
          <ac:chgData name="山口 稜" userId="507df497-dcef-48cc-bc9d-5377eaa87e1a" providerId="ADAL" clId="{D2AD340E-8F6A-4400-88F0-C70D016A3096}" dt="2024-04-22T13:28:22.064" v="2150" actId="478"/>
          <ac:grpSpMkLst>
            <pc:docMk/>
            <pc:sldMk cId="544314854" sldId="283"/>
            <ac:grpSpMk id="3171" creationId="{0E38000D-E708-C86C-47A8-BFA4E8D66160}"/>
          </ac:grpSpMkLst>
        </pc:grpChg>
        <pc:picChg chg="add del mod topLvl">
          <ac:chgData name="山口 稜" userId="507df497-dcef-48cc-bc9d-5377eaa87e1a" providerId="ADAL" clId="{D2AD340E-8F6A-4400-88F0-C70D016A3096}" dt="2024-04-22T13:29:32.814" v="2202" actId="478"/>
          <ac:picMkLst>
            <pc:docMk/>
            <pc:sldMk cId="544314854" sldId="283"/>
            <ac:picMk id="2" creationId="{7975D7F8-A6D0-6854-E0F6-B94D8FA27BAE}"/>
          </ac:picMkLst>
        </pc:picChg>
        <pc:picChg chg="add mod topLvl">
          <ac:chgData name="山口 稜" userId="507df497-dcef-48cc-bc9d-5377eaa87e1a" providerId="ADAL" clId="{D2AD340E-8F6A-4400-88F0-C70D016A3096}" dt="2024-04-22T13:31:46.385" v="2234" actId="1076"/>
          <ac:picMkLst>
            <pc:docMk/>
            <pc:sldMk cId="544314854" sldId="283"/>
            <ac:picMk id="3" creationId="{1F9004B8-7277-24E9-AA57-94ECDAC9F293}"/>
          </ac:picMkLst>
        </pc:picChg>
        <pc:picChg chg="add mod topLvl">
          <ac:chgData name="山口 稜" userId="507df497-dcef-48cc-bc9d-5377eaa87e1a" providerId="ADAL" clId="{D2AD340E-8F6A-4400-88F0-C70D016A3096}" dt="2024-04-22T13:31:46.385" v="2234" actId="1076"/>
          <ac:picMkLst>
            <pc:docMk/>
            <pc:sldMk cId="544314854" sldId="283"/>
            <ac:picMk id="4" creationId="{720677BC-803B-4160-4CB9-EC7602D2E4E6}"/>
          </ac:picMkLst>
        </pc:picChg>
        <pc:picChg chg="add mod topLvl">
          <ac:chgData name="山口 稜" userId="507df497-dcef-48cc-bc9d-5377eaa87e1a" providerId="ADAL" clId="{D2AD340E-8F6A-4400-88F0-C70D016A3096}" dt="2024-04-22T13:31:46.385" v="2234" actId="1076"/>
          <ac:picMkLst>
            <pc:docMk/>
            <pc:sldMk cId="544314854" sldId="283"/>
            <ac:picMk id="5" creationId="{B74ABF71-A66D-8C39-BC03-FF01888C2F2A}"/>
          </ac:picMkLst>
        </pc:picChg>
        <pc:picChg chg="add mod topLvl">
          <ac:chgData name="山口 稜" userId="507df497-dcef-48cc-bc9d-5377eaa87e1a" providerId="ADAL" clId="{D2AD340E-8F6A-4400-88F0-C70D016A3096}" dt="2024-04-22T13:31:46.385" v="2234" actId="1076"/>
          <ac:picMkLst>
            <pc:docMk/>
            <pc:sldMk cId="544314854" sldId="283"/>
            <ac:picMk id="6" creationId="{12C94258-845C-084B-EDFD-BE6A9326892B}"/>
          </ac:picMkLst>
        </pc:picChg>
        <pc:picChg chg="add mod topLvl">
          <ac:chgData name="山口 稜" userId="507df497-dcef-48cc-bc9d-5377eaa87e1a" providerId="ADAL" clId="{D2AD340E-8F6A-4400-88F0-C70D016A3096}" dt="2024-04-22T13:30:40.401" v="2224" actId="1076"/>
          <ac:picMkLst>
            <pc:docMk/>
            <pc:sldMk cId="544314854" sldId="283"/>
            <ac:picMk id="7" creationId="{38756844-8C08-F89E-C43A-349FC8BCA02E}"/>
          </ac:picMkLst>
        </pc:picChg>
        <pc:picChg chg="add mod">
          <ac:chgData name="山口 稜" userId="507df497-dcef-48cc-bc9d-5377eaa87e1a" providerId="ADAL" clId="{D2AD340E-8F6A-4400-88F0-C70D016A3096}" dt="2024-04-22T13:29:16.230" v="2195" actId="165"/>
          <ac:picMkLst>
            <pc:docMk/>
            <pc:sldMk cId="544314854" sldId="283"/>
            <ac:picMk id="15" creationId="{B502B398-0031-AA3C-4BB3-E0BFE5C05561}"/>
          </ac:picMkLst>
        </pc:picChg>
      </pc:sldChg>
      <pc:sldChg chg="add">
        <pc:chgData name="山口 稜" userId="507df497-dcef-48cc-bc9d-5377eaa87e1a" providerId="ADAL" clId="{D2AD340E-8F6A-4400-88F0-C70D016A3096}" dt="2024-04-22T12:56:47.672" v="0"/>
        <pc:sldMkLst>
          <pc:docMk/>
          <pc:sldMk cId="872406758" sldId="284"/>
        </pc:sldMkLst>
      </pc:sldChg>
      <pc:sldChg chg="add">
        <pc:chgData name="山口 稜" userId="507df497-dcef-48cc-bc9d-5377eaa87e1a" providerId="ADAL" clId="{D2AD340E-8F6A-4400-88F0-C70D016A3096}" dt="2024-04-22T12:56:47.672" v="0"/>
        <pc:sldMkLst>
          <pc:docMk/>
          <pc:sldMk cId="3962377373" sldId="285"/>
        </pc:sldMkLst>
      </pc:sldChg>
    </pc:docChg>
  </pc:docChgLst>
  <pc:docChgLst>
    <pc:chgData name="山口 稜" userId="507df497-dcef-48cc-bc9d-5377eaa87e1a" providerId="ADAL" clId="{E0AF176F-3963-48B0-96A9-324EA07E5809}"/>
    <pc:docChg chg="undo redo custSel addSld delSld modSld sldOrd modMainMaster addSection modSection">
      <pc:chgData name="山口 稜" userId="507df497-dcef-48cc-bc9d-5377eaa87e1a" providerId="ADAL" clId="{E0AF176F-3963-48B0-96A9-324EA07E5809}" dt="2024-01-28T06:11:30.458" v="4990" actId="20577"/>
      <pc:docMkLst>
        <pc:docMk/>
      </pc:docMkLst>
      <pc:sldChg chg="addSp delSp modSp mod">
        <pc:chgData name="山口 稜" userId="507df497-dcef-48cc-bc9d-5377eaa87e1a" providerId="ADAL" clId="{E0AF176F-3963-48B0-96A9-324EA07E5809}" dt="2024-01-27T06:02:01.986" v="1186" actId="20577"/>
        <pc:sldMkLst>
          <pc:docMk/>
          <pc:sldMk cId="1027228792" sldId="267"/>
        </pc:sldMkLst>
        <pc:spChg chg="mod">
          <ac:chgData name="山口 稜" userId="507df497-dcef-48cc-bc9d-5377eaa87e1a" providerId="ADAL" clId="{E0AF176F-3963-48B0-96A9-324EA07E5809}" dt="2024-01-27T05:34:06.053" v="156" actId="165"/>
          <ac:spMkLst>
            <pc:docMk/>
            <pc:sldMk cId="1027228792" sldId="267"/>
            <ac:spMk id="5" creationId="{8168B2E9-B89A-DA35-9E91-49E140AE8512}"/>
          </ac:spMkLst>
        </pc:spChg>
        <pc:spChg chg="mod topLvl">
          <ac:chgData name="山口 稜" userId="507df497-dcef-48cc-bc9d-5377eaa87e1a" providerId="ADAL" clId="{E0AF176F-3963-48B0-96A9-324EA07E5809}" dt="2024-01-27T05:34:24.980" v="159" actId="164"/>
          <ac:spMkLst>
            <pc:docMk/>
            <pc:sldMk cId="1027228792" sldId="267"/>
            <ac:spMk id="6" creationId="{30EF3A28-EA26-AADD-FC4B-4B9CE9BBD39F}"/>
          </ac:spMkLst>
        </pc:spChg>
        <pc:spChg chg="mod">
          <ac:chgData name="山口 稜" userId="507df497-dcef-48cc-bc9d-5377eaa87e1a" providerId="ADAL" clId="{E0AF176F-3963-48B0-96A9-324EA07E5809}" dt="2024-01-27T05:34:06.053" v="156" actId="165"/>
          <ac:spMkLst>
            <pc:docMk/>
            <pc:sldMk cId="1027228792" sldId="267"/>
            <ac:spMk id="8" creationId="{81317A32-7412-6BAB-A9E8-FC77C9F0C36E}"/>
          </ac:spMkLst>
        </pc:spChg>
        <pc:spChg chg="mod">
          <ac:chgData name="山口 稜" userId="507df497-dcef-48cc-bc9d-5377eaa87e1a" providerId="ADAL" clId="{E0AF176F-3963-48B0-96A9-324EA07E5809}" dt="2024-01-27T05:34:31.288" v="168" actId="1035"/>
          <ac:spMkLst>
            <pc:docMk/>
            <pc:sldMk cId="1027228792" sldId="267"/>
            <ac:spMk id="16" creationId="{98E5998D-99A6-2D18-DAE7-C47F6E281121}"/>
          </ac:spMkLst>
        </pc:spChg>
        <pc:spChg chg="mod">
          <ac:chgData name="山口 稜" userId="507df497-dcef-48cc-bc9d-5377eaa87e1a" providerId="ADAL" clId="{E0AF176F-3963-48B0-96A9-324EA07E5809}" dt="2024-01-27T05:34:35.043" v="170" actId="1035"/>
          <ac:spMkLst>
            <pc:docMk/>
            <pc:sldMk cId="1027228792" sldId="267"/>
            <ac:spMk id="17" creationId="{AD07F25A-0ED9-3A88-529C-588F5C323ADB}"/>
          </ac:spMkLst>
        </pc:spChg>
        <pc:spChg chg="mod topLvl">
          <ac:chgData name="山口 稜" userId="507df497-dcef-48cc-bc9d-5377eaa87e1a" providerId="ADAL" clId="{E0AF176F-3963-48B0-96A9-324EA07E5809}" dt="2024-01-27T05:34:24.980" v="159" actId="164"/>
          <ac:spMkLst>
            <pc:docMk/>
            <pc:sldMk cId="1027228792" sldId="267"/>
            <ac:spMk id="18" creationId="{1C05887B-C54D-97E1-2336-D8E58D7C0724}"/>
          </ac:spMkLst>
        </pc:spChg>
        <pc:spChg chg="add mod ord topLvl">
          <ac:chgData name="山口 稜" userId="507df497-dcef-48cc-bc9d-5377eaa87e1a" providerId="ADAL" clId="{E0AF176F-3963-48B0-96A9-324EA07E5809}" dt="2024-01-27T05:34:24.980" v="159" actId="164"/>
          <ac:spMkLst>
            <pc:docMk/>
            <pc:sldMk cId="1027228792" sldId="267"/>
            <ac:spMk id="21" creationId="{58C6D39D-DB52-7939-3E6C-DAEC8EF0CCCA}"/>
          </ac:spMkLst>
        </pc:spChg>
        <pc:spChg chg="add del mod">
          <ac:chgData name="山口 稜" userId="507df497-dcef-48cc-bc9d-5377eaa87e1a" providerId="ADAL" clId="{E0AF176F-3963-48B0-96A9-324EA07E5809}" dt="2024-01-27T05:54:53.913" v="919" actId="1076"/>
          <ac:spMkLst>
            <pc:docMk/>
            <pc:sldMk cId="1027228792" sldId="267"/>
            <ac:spMk id="23" creationId="{130213B6-ED4D-E52C-A079-12DB8FFC299C}"/>
          </ac:spMkLst>
        </pc:spChg>
        <pc:spChg chg="add del">
          <ac:chgData name="山口 稜" userId="507df497-dcef-48cc-bc9d-5377eaa87e1a" providerId="ADAL" clId="{E0AF176F-3963-48B0-96A9-324EA07E5809}" dt="2024-01-27T05:33:44.763" v="147" actId="22"/>
          <ac:spMkLst>
            <pc:docMk/>
            <pc:sldMk cId="1027228792" sldId="267"/>
            <ac:spMk id="24" creationId="{51BC63BB-F17C-152C-2763-6D7F2AE2F755}"/>
          </ac:spMkLst>
        </pc:spChg>
        <pc:spChg chg="add mod topLvl">
          <ac:chgData name="山口 稜" userId="507df497-dcef-48cc-bc9d-5377eaa87e1a" providerId="ADAL" clId="{E0AF176F-3963-48B0-96A9-324EA07E5809}" dt="2024-01-27T05:34:24.980" v="159" actId="164"/>
          <ac:spMkLst>
            <pc:docMk/>
            <pc:sldMk cId="1027228792" sldId="267"/>
            <ac:spMk id="26" creationId="{7A226477-6CD8-054C-EACA-ECE9852AE455}"/>
          </ac:spMkLst>
        </pc:spChg>
        <pc:spChg chg="mod">
          <ac:chgData name="山口 稜" userId="507df497-dcef-48cc-bc9d-5377eaa87e1a" providerId="ADAL" clId="{E0AF176F-3963-48B0-96A9-324EA07E5809}" dt="2024-01-27T05:35:51.609" v="217" actId="571"/>
          <ac:spMkLst>
            <pc:docMk/>
            <pc:sldMk cId="1027228792" sldId="267"/>
            <ac:spMk id="31" creationId="{73346F6E-BD9F-850B-676F-CEA5C1F56D44}"/>
          </ac:spMkLst>
        </pc:spChg>
        <pc:spChg chg="mod">
          <ac:chgData name="山口 稜" userId="507df497-dcef-48cc-bc9d-5377eaa87e1a" providerId="ADAL" clId="{E0AF176F-3963-48B0-96A9-324EA07E5809}" dt="2024-01-27T06:02:01.986" v="1186" actId="20577"/>
          <ac:spMkLst>
            <pc:docMk/>
            <pc:sldMk cId="1027228792" sldId="267"/>
            <ac:spMk id="32" creationId="{0F1727B7-3FD4-AC03-03E0-5A18541669FB}"/>
          </ac:spMkLst>
        </pc:spChg>
        <pc:spChg chg="add del mod topLvl">
          <ac:chgData name="山口 稜" userId="507df497-dcef-48cc-bc9d-5377eaa87e1a" providerId="ADAL" clId="{E0AF176F-3963-48B0-96A9-324EA07E5809}" dt="2024-01-27T05:54:51.804" v="918" actId="1076"/>
          <ac:spMkLst>
            <pc:docMk/>
            <pc:sldMk cId="1027228792" sldId="267"/>
            <ac:spMk id="33" creationId="{0FBC87EF-01BD-DA0C-159A-2173C10BF81C}"/>
          </ac:spMkLst>
        </pc:spChg>
        <pc:spChg chg="mod">
          <ac:chgData name="山口 稜" userId="507df497-dcef-48cc-bc9d-5377eaa87e1a" providerId="ADAL" clId="{E0AF176F-3963-48B0-96A9-324EA07E5809}" dt="2024-01-27T05:35:57.044" v="220" actId="165"/>
          <ac:spMkLst>
            <pc:docMk/>
            <pc:sldMk cId="1027228792" sldId="267"/>
            <ac:spMk id="34" creationId="{C00C59EF-67F9-F42C-B23F-9758BD0AF7F0}"/>
          </ac:spMkLst>
        </pc:spChg>
        <pc:spChg chg="mod">
          <ac:chgData name="山口 稜" userId="507df497-dcef-48cc-bc9d-5377eaa87e1a" providerId="ADAL" clId="{E0AF176F-3963-48B0-96A9-324EA07E5809}" dt="2024-01-27T05:35:57.044" v="220" actId="165"/>
          <ac:spMkLst>
            <pc:docMk/>
            <pc:sldMk cId="1027228792" sldId="267"/>
            <ac:spMk id="35" creationId="{4DF369B2-64F2-D875-403A-27BA030ADBB9}"/>
          </ac:spMkLst>
        </pc:spChg>
        <pc:spChg chg="mod">
          <ac:chgData name="山口 稜" userId="507df497-dcef-48cc-bc9d-5377eaa87e1a" providerId="ADAL" clId="{E0AF176F-3963-48B0-96A9-324EA07E5809}" dt="2024-01-27T05:35:51.609" v="217" actId="571"/>
          <ac:spMkLst>
            <pc:docMk/>
            <pc:sldMk cId="1027228792" sldId="267"/>
            <ac:spMk id="40" creationId="{71781DB5-C285-5C53-5466-473BCB517781}"/>
          </ac:spMkLst>
        </pc:spChg>
        <pc:spChg chg="mod">
          <ac:chgData name="山口 稜" userId="507df497-dcef-48cc-bc9d-5377eaa87e1a" providerId="ADAL" clId="{E0AF176F-3963-48B0-96A9-324EA07E5809}" dt="2024-01-27T05:35:51.609" v="217" actId="571"/>
          <ac:spMkLst>
            <pc:docMk/>
            <pc:sldMk cId="1027228792" sldId="267"/>
            <ac:spMk id="41" creationId="{3818F6FF-B6C3-3B43-7FC8-8C3F228C2645}"/>
          </ac:spMkLst>
        </pc:spChg>
        <pc:spChg chg="mod">
          <ac:chgData name="山口 稜" userId="507df497-dcef-48cc-bc9d-5377eaa87e1a" providerId="ADAL" clId="{E0AF176F-3963-48B0-96A9-324EA07E5809}" dt="2024-01-27T05:35:51.609" v="217" actId="571"/>
          <ac:spMkLst>
            <pc:docMk/>
            <pc:sldMk cId="1027228792" sldId="267"/>
            <ac:spMk id="42" creationId="{3F93830D-5FC4-3E3C-E216-20BDAA1E2F16}"/>
          </ac:spMkLst>
        </pc:spChg>
        <pc:spChg chg="mod">
          <ac:chgData name="山口 稜" userId="507df497-dcef-48cc-bc9d-5377eaa87e1a" providerId="ADAL" clId="{E0AF176F-3963-48B0-96A9-324EA07E5809}" dt="2024-01-27T05:36:02.622" v="223" actId="165"/>
          <ac:spMkLst>
            <pc:docMk/>
            <pc:sldMk cId="1027228792" sldId="267"/>
            <ac:spMk id="43" creationId="{ED7361D8-6023-722C-6132-2F4F1CE76796}"/>
          </ac:spMkLst>
        </pc:spChg>
        <pc:spChg chg="mod">
          <ac:chgData name="山口 稜" userId="507df497-dcef-48cc-bc9d-5377eaa87e1a" providerId="ADAL" clId="{E0AF176F-3963-48B0-96A9-324EA07E5809}" dt="2024-01-27T05:36:02.622" v="223" actId="165"/>
          <ac:spMkLst>
            <pc:docMk/>
            <pc:sldMk cId="1027228792" sldId="267"/>
            <ac:spMk id="44" creationId="{929FA9B0-5C09-3167-369D-179361E267F4}"/>
          </ac:spMkLst>
        </pc:spChg>
        <pc:spChg chg="mod">
          <ac:chgData name="山口 稜" userId="507df497-dcef-48cc-bc9d-5377eaa87e1a" providerId="ADAL" clId="{E0AF176F-3963-48B0-96A9-324EA07E5809}" dt="2024-01-27T05:35:57.044" v="220" actId="165"/>
          <ac:spMkLst>
            <pc:docMk/>
            <pc:sldMk cId="1027228792" sldId="267"/>
            <ac:spMk id="51" creationId="{598DE994-1940-779A-6160-52267E88FA10}"/>
          </ac:spMkLst>
        </pc:spChg>
        <pc:spChg chg="mod">
          <ac:chgData name="山口 稜" userId="507df497-dcef-48cc-bc9d-5377eaa87e1a" providerId="ADAL" clId="{E0AF176F-3963-48B0-96A9-324EA07E5809}" dt="2024-01-27T05:36:02.622" v="223" actId="165"/>
          <ac:spMkLst>
            <pc:docMk/>
            <pc:sldMk cId="1027228792" sldId="267"/>
            <ac:spMk id="52" creationId="{C5E2B7AA-A072-C719-1E40-4113424DFD71}"/>
          </ac:spMkLst>
        </pc:spChg>
        <pc:spChg chg="mod">
          <ac:chgData name="山口 稜" userId="507df497-dcef-48cc-bc9d-5377eaa87e1a" providerId="ADAL" clId="{E0AF176F-3963-48B0-96A9-324EA07E5809}" dt="2024-01-27T05:35:51.609" v="217" actId="571"/>
          <ac:spMkLst>
            <pc:docMk/>
            <pc:sldMk cId="1027228792" sldId="267"/>
            <ac:spMk id="61" creationId="{513C10CD-0EDC-09BD-31BE-590B0485082A}"/>
          </ac:spMkLst>
        </pc:spChg>
        <pc:spChg chg="mod topLvl">
          <ac:chgData name="山口 稜" userId="507df497-dcef-48cc-bc9d-5377eaa87e1a" providerId="ADAL" clId="{E0AF176F-3963-48B0-96A9-324EA07E5809}" dt="2024-01-27T05:50:39.989" v="675" actId="14100"/>
          <ac:spMkLst>
            <pc:docMk/>
            <pc:sldMk cId="1027228792" sldId="267"/>
            <ac:spMk id="98" creationId="{CFDB5539-A3D9-B9EB-1B26-F5E065C9F51B}"/>
          </ac:spMkLst>
        </pc:spChg>
        <pc:spChg chg="del mod topLvl">
          <ac:chgData name="山口 稜" userId="507df497-dcef-48cc-bc9d-5377eaa87e1a" providerId="ADAL" clId="{E0AF176F-3963-48B0-96A9-324EA07E5809}" dt="2024-01-27T05:37:09.681" v="257" actId="478"/>
          <ac:spMkLst>
            <pc:docMk/>
            <pc:sldMk cId="1027228792" sldId="267"/>
            <ac:spMk id="100" creationId="{A534511F-9B6B-E995-9B9F-ABCF96079DE1}"/>
          </ac:spMkLst>
        </pc:spChg>
        <pc:spChg chg="mod">
          <ac:chgData name="山口 稜" userId="507df497-dcef-48cc-bc9d-5377eaa87e1a" providerId="ADAL" clId="{E0AF176F-3963-48B0-96A9-324EA07E5809}" dt="2024-01-27T05:35:51.609" v="217" actId="571"/>
          <ac:spMkLst>
            <pc:docMk/>
            <pc:sldMk cId="1027228792" sldId="267"/>
            <ac:spMk id="2050" creationId="{4A2FB5F0-E663-A8A5-313E-73013993148C}"/>
          </ac:spMkLst>
        </pc:spChg>
        <pc:spChg chg="mod">
          <ac:chgData name="山口 稜" userId="507df497-dcef-48cc-bc9d-5377eaa87e1a" providerId="ADAL" clId="{E0AF176F-3963-48B0-96A9-324EA07E5809}" dt="2024-01-27T05:35:51.609" v="217" actId="571"/>
          <ac:spMkLst>
            <pc:docMk/>
            <pc:sldMk cId="1027228792" sldId="267"/>
            <ac:spMk id="2051" creationId="{01F6F241-FAFA-ACE3-7CF7-BD6803666B4B}"/>
          </ac:spMkLst>
        </pc:spChg>
        <pc:spChg chg="mod">
          <ac:chgData name="山口 稜" userId="507df497-dcef-48cc-bc9d-5377eaa87e1a" providerId="ADAL" clId="{E0AF176F-3963-48B0-96A9-324EA07E5809}" dt="2024-01-27T05:35:51.609" v="217" actId="571"/>
          <ac:spMkLst>
            <pc:docMk/>
            <pc:sldMk cId="1027228792" sldId="267"/>
            <ac:spMk id="2052" creationId="{3BD6DC75-539E-F89A-1CF7-7CFD91C25A5F}"/>
          </ac:spMkLst>
        </pc:spChg>
        <pc:spChg chg="add mod">
          <ac:chgData name="山口 稜" userId="507df497-dcef-48cc-bc9d-5377eaa87e1a" providerId="ADAL" clId="{E0AF176F-3963-48B0-96A9-324EA07E5809}" dt="2024-01-27T05:36:24.530" v="230" actId="164"/>
          <ac:spMkLst>
            <pc:docMk/>
            <pc:sldMk cId="1027228792" sldId="267"/>
            <ac:spMk id="2055" creationId="{967E3A39-1C9C-B48F-C353-EFED514B2D67}"/>
          </ac:spMkLst>
        </pc:spChg>
        <pc:spChg chg="add mod">
          <ac:chgData name="山口 稜" userId="507df497-dcef-48cc-bc9d-5377eaa87e1a" providerId="ADAL" clId="{E0AF176F-3963-48B0-96A9-324EA07E5809}" dt="2024-01-27T05:36:24.530" v="230" actId="164"/>
          <ac:spMkLst>
            <pc:docMk/>
            <pc:sldMk cId="1027228792" sldId="267"/>
            <ac:spMk id="2056" creationId="{EE7B1E99-B529-3557-0B71-AD765AA80AB3}"/>
          </ac:spMkLst>
        </pc:spChg>
        <pc:spChg chg="add mod">
          <ac:chgData name="山口 稜" userId="507df497-dcef-48cc-bc9d-5377eaa87e1a" providerId="ADAL" clId="{E0AF176F-3963-48B0-96A9-324EA07E5809}" dt="2024-01-27T05:36:24.530" v="230" actId="164"/>
          <ac:spMkLst>
            <pc:docMk/>
            <pc:sldMk cId="1027228792" sldId="267"/>
            <ac:spMk id="2057" creationId="{0D80E260-2103-E8E4-AC7E-7EB0B3D711E0}"/>
          </ac:spMkLst>
        </pc:spChg>
        <pc:spChg chg="add mod">
          <ac:chgData name="山口 稜" userId="507df497-dcef-48cc-bc9d-5377eaa87e1a" providerId="ADAL" clId="{E0AF176F-3963-48B0-96A9-324EA07E5809}" dt="2024-01-27T05:51:24.969" v="753" actId="20577"/>
          <ac:spMkLst>
            <pc:docMk/>
            <pc:sldMk cId="1027228792" sldId="267"/>
            <ac:spMk id="2062" creationId="{A4E8B927-2C9F-6412-5C1B-9208756008F2}"/>
          </ac:spMkLst>
        </pc:spChg>
        <pc:spChg chg="add mod">
          <ac:chgData name="山口 稜" userId="507df497-dcef-48cc-bc9d-5377eaa87e1a" providerId="ADAL" clId="{E0AF176F-3963-48B0-96A9-324EA07E5809}" dt="2024-01-27T05:52:46.420" v="875" actId="20577"/>
          <ac:spMkLst>
            <pc:docMk/>
            <pc:sldMk cId="1027228792" sldId="267"/>
            <ac:spMk id="2063" creationId="{A840A376-5E74-98DC-35E9-57C39E9F686F}"/>
          </ac:spMkLst>
        </pc:spChg>
        <pc:spChg chg="add mod">
          <ac:chgData name="山口 稜" userId="507df497-dcef-48cc-bc9d-5377eaa87e1a" providerId="ADAL" clId="{E0AF176F-3963-48B0-96A9-324EA07E5809}" dt="2024-01-27T05:54:32.565" v="913" actId="404"/>
          <ac:spMkLst>
            <pc:docMk/>
            <pc:sldMk cId="1027228792" sldId="267"/>
            <ac:spMk id="2072" creationId="{3F9DB61F-5AF0-CC3E-A143-6DFE316A6389}"/>
          </ac:spMkLst>
        </pc:spChg>
        <pc:spChg chg="add mod">
          <ac:chgData name="山口 稜" userId="507df497-dcef-48cc-bc9d-5377eaa87e1a" providerId="ADAL" clId="{E0AF176F-3963-48B0-96A9-324EA07E5809}" dt="2024-01-27T05:54:32.565" v="913" actId="404"/>
          <ac:spMkLst>
            <pc:docMk/>
            <pc:sldMk cId="1027228792" sldId="267"/>
            <ac:spMk id="2073" creationId="{0127762F-2B2A-B056-D3C1-FBC521166732}"/>
          </ac:spMkLst>
        </pc:spChg>
        <pc:spChg chg="add mod">
          <ac:chgData name="山口 稜" userId="507df497-dcef-48cc-bc9d-5377eaa87e1a" providerId="ADAL" clId="{E0AF176F-3963-48B0-96A9-324EA07E5809}" dt="2024-01-27T05:54:29.616" v="912" actId="403"/>
          <ac:spMkLst>
            <pc:docMk/>
            <pc:sldMk cId="1027228792" sldId="267"/>
            <ac:spMk id="2074" creationId="{A725126D-6894-26AC-3442-3E987C2850F0}"/>
          </ac:spMkLst>
        </pc:spChg>
        <pc:grpChg chg="add del mod topLvl">
          <ac:chgData name="山口 稜" userId="507df497-dcef-48cc-bc9d-5377eaa87e1a" providerId="ADAL" clId="{E0AF176F-3963-48B0-96A9-324EA07E5809}" dt="2024-01-27T05:53:51.009" v="902" actId="21"/>
          <ac:grpSpMkLst>
            <pc:docMk/>
            <pc:sldMk cId="1027228792" sldId="267"/>
            <ac:grpSpMk id="27" creationId="{42F939F3-7C2C-07CC-130B-FFB98ED695AB}"/>
          </ac:grpSpMkLst>
        </pc:grpChg>
        <pc:grpChg chg="add del mod">
          <ac:chgData name="山口 稜" userId="507df497-dcef-48cc-bc9d-5377eaa87e1a" providerId="ADAL" clId="{E0AF176F-3963-48B0-96A9-324EA07E5809}" dt="2024-01-27T05:34:06.053" v="156" actId="165"/>
          <ac:grpSpMkLst>
            <pc:docMk/>
            <pc:sldMk cId="1027228792" sldId="267"/>
            <ac:grpSpMk id="28" creationId="{E3901034-0391-5AE5-916F-8E576A6BC6E7}"/>
          </ac:grpSpMkLst>
        </pc:grpChg>
        <pc:grpChg chg="add mod">
          <ac:chgData name="山口 稜" userId="507df497-dcef-48cc-bc9d-5377eaa87e1a" providerId="ADAL" clId="{E0AF176F-3963-48B0-96A9-324EA07E5809}" dt="2024-01-27T05:34:26.540" v="161" actId="1076"/>
          <ac:grpSpMkLst>
            <pc:docMk/>
            <pc:sldMk cId="1027228792" sldId="267"/>
            <ac:grpSpMk id="29" creationId="{B2AFE560-C1D6-A6A0-6187-380A6E2CEFDE}"/>
          </ac:grpSpMkLst>
        </pc:grpChg>
        <pc:grpChg chg="add del mod">
          <ac:chgData name="山口 稜" userId="507df497-dcef-48cc-bc9d-5377eaa87e1a" providerId="ADAL" clId="{E0AF176F-3963-48B0-96A9-324EA07E5809}" dt="2024-01-27T05:52:56.908" v="876" actId="478"/>
          <ac:grpSpMkLst>
            <pc:docMk/>
            <pc:sldMk cId="1027228792" sldId="267"/>
            <ac:grpSpMk id="30" creationId="{B60A2DB8-CC67-21CC-7E77-8F6E5AB490D6}"/>
          </ac:grpSpMkLst>
        </pc:grpChg>
        <pc:grpChg chg="mod">
          <ac:chgData name="山口 稜" userId="507df497-dcef-48cc-bc9d-5377eaa87e1a" providerId="ADAL" clId="{E0AF176F-3963-48B0-96A9-324EA07E5809}" dt="2024-01-27T05:35:51.609" v="217" actId="571"/>
          <ac:grpSpMkLst>
            <pc:docMk/>
            <pc:sldMk cId="1027228792" sldId="267"/>
            <ac:grpSpMk id="36" creationId="{EE42B5B5-E212-D2EB-36D1-5E469CFCFD73}"/>
          </ac:grpSpMkLst>
        </pc:grpChg>
        <pc:grpChg chg="mod">
          <ac:chgData name="山口 稜" userId="507df497-dcef-48cc-bc9d-5377eaa87e1a" providerId="ADAL" clId="{E0AF176F-3963-48B0-96A9-324EA07E5809}" dt="2024-01-27T05:35:51.609" v="217" actId="571"/>
          <ac:grpSpMkLst>
            <pc:docMk/>
            <pc:sldMk cId="1027228792" sldId="267"/>
            <ac:grpSpMk id="37" creationId="{6C85D49B-D107-4ED8-8E3D-CDA4676E00A1}"/>
          </ac:grpSpMkLst>
        </pc:grpChg>
        <pc:grpChg chg="del mod">
          <ac:chgData name="山口 稜" userId="507df497-dcef-48cc-bc9d-5377eaa87e1a" providerId="ADAL" clId="{E0AF176F-3963-48B0-96A9-324EA07E5809}" dt="2024-01-27T05:33:50.691" v="151" actId="165"/>
          <ac:grpSpMkLst>
            <pc:docMk/>
            <pc:sldMk cId="1027228792" sldId="267"/>
            <ac:grpSpMk id="38" creationId="{FB939438-C3D0-C689-A9EC-A637D0481545}"/>
          </ac:grpSpMkLst>
        </pc:grpChg>
        <pc:grpChg chg="mod">
          <ac:chgData name="山口 稜" userId="507df497-dcef-48cc-bc9d-5377eaa87e1a" providerId="ADAL" clId="{E0AF176F-3963-48B0-96A9-324EA07E5809}" dt="2024-01-27T05:35:51.609" v="217" actId="571"/>
          <ac:grpSpMkLst>
            <pc:docMk/>
            <pc:sldMk cId="1027228792" sldId="267"/>
            <ac:grpSpMk id="39" creationId="{36399963-D7D7-B69C-3B8C-2845B09F43B9}"/>
          </ac:grpSpMkLst>
        </pc:grpChg>
        <pc:grpChg chg="add del mod">
          <ac:chgData name="山口 稜" userId="507df497-dcef-48cc-bc9d-5377eaa87e1a" providerId="ADAL" clId="{E0AF176F-3963-48B0-96A9-324EA07E5809}" dt="2024-01-27T05:52:56.908" v="876" actId="478"/>
          <ac:grpSpMkLst>
            <pc:docMk/>
            <pc:sldMk cId="1027228792" sldId="267"/>
            <ac:grpSpMk id="48" creationId="{142C4305-D194-8019-D94B-741B8EDEC54C}"/>
          </ac:grpSpMkLst>
        </pc:grpChg>
        <pc:grpChg chg="del mod topLvl">
          <ac:chgData name="山口 稜" userId="507df497-dcef-48cc-bc9d-5377eaa87e1a" providerId="ADAL" clId="{E0AF176F-3963-48B0-96A9-324EA07E5809}" dt="2024-01-27T05:36:00.797" v="221" actId="478"/>
          <ac:grpSpMkLst>
            <pc:docMk/>
            <pc:sldMk cId="1027228792" sldId="267"/>
            <ac:grpSpMk id="53" creationId="{2958AE7B-5294-4BDF-8C6B-3427F71783E5}"/>
          </ac:grpSpMkLst>
        </pc:grpChg>
        <pc:grpChg chg="del mod topLvl">
          <ac:chgData name="山口 稜" userId="507df497-dcef-48cc-bc9d-5377eaa87e1a" providerId="ADAL" clId="{E0AF176F-3963-48B0-96A9-324EA07E5809}" dt="2024-01-27T05:36:06.575" v="224" actId="478"/>
          <ac:grpSpMkLst>
            <pc:docMk/>
            <pc:sldMk cId="1027228792" sldId="267"/>
            <ac:grpSpMk id="54" creationId="{10C9D325-2C1C-0E4A-EF87-EC1414A84532}"/>
          </ac:grpSpMkLst>
        </pc:grpChg>
        <pc:grpChg chg="del mod topLvl">
          <ac:chgData name="山口 稜" userId="507df497-dcef-48cc-bc9d-5377eaa87e1a" providerId="ADAL" clId="{E0AF176F-3963-48B0-96A9-324EA07E5809}" dt="2024-01-27T05:42:21.253" v="302" actId="478"/>
          <ac:grpSpMkLst>
            <pc:docMk/>
            <pc:sldMk cId="1027228792" sldId="267"/>
            <ac:grpSpMk id="55" creationId="{E7C1DDCB-F9CE-3634-CC24-3E8FDA4935E8}"/>
          </ac:grpSpMkLst>
        </pc:grpChg>
        <pc:grpChg chg="del mod topLvl">
          <ac:chgData name="山口 稜" userId="507df497-dcef-48cc-bc9d-5377eaa87e1a" providerId="ADAL" clId="{E0AF176F-3963-48B0-96A9-324EA07E5809}" dt="2024-01-27T05:37:24.887" v="260" actId="478"/>
          <ac:grpSpMkLst>
            <pc:docMk/>
            <pc:sldMk cId="1027228792" sldId="267"/>
            <ac:grpSpMk id="56" creationId="{6955DE94-7B22-4AFC-3165-D012C5A97A7C}"/>
          </ac:grpSpMkLst>
        </pc:grpChg>
        <pc:grpChg chg="del mod topLvl">
          <ac:chgData name="山口 稜" userId="507df497-dcef-48cc-bc9d-5377eaa87e1a" providerId="ADAL" clId="{E0AF176F-3963-48B0-96A9-324EA07E5809}" dt="2024-01-27T05:36:02.622" v="223" actId="165"/>
          <ac:grpSpMkLst>
            <pc:docMk/>
            <pc:sldMk cId="1027228792" sldId="267"/>
            <ac:grpSpMk id="57" creationId="{CC9A90CD-5BCB-29D3-7612-CC1747B43137}"/>
          </ac:grpSpMkLst>
        </pc:grpChg>
        <pc:grpChg chg="del mod topLvl">
          <ac:chgData name="山口 稜" userId="507df497-dcef-48cc-bc9d-5377eaa87e1a" providerId="ADAL" clId="{E0AF176F-3963-48B0-96A9-324EA07E5809}" dt="2024-01-27T05:35:57.044" v="220" actId="165"/>
          <ac:grpSpMkLst>
            <pc:docMk/>
            <pc:sldMk cId="1027228792" sldId="267"/>
            <ac:grpSpMk id="58" creationId="{674F24C0-9596-3DE1-4031-263E7C7280CF}"/>
          </ac:grpSpMkLst>
        </pc:grpChg>
        <pc:grpChg chg="del">
          <ac:chgData name="山口 稜" userId="507df497-dcef-48cc-bc9d-5377eaa87e1a" providerId="ADAL" clId="{E0AF176F-3963-48B0-96A9-324EA07E5809}" dt="2024-01-27T05:35:54.835" v="218" actId="165"/>
          <ac:grpSpMkLst>
            <pc:docMk/>
            <pc:sldMk cId="1027228792" sldId="267"/>
            <ac:grpSpMk id="59" creationId="{5B80F94A-E777-6B8B-4647-70DCFE18B52D}"/>
          </ac:grpSpMkLst>
        </pc:grpChg>
        <pc:grpChg chg="del">
          <ac:chgData name="山口 稜" userId="507df497-dcef-48cc-bc9d-5377eaa87e1a" providerId="ADAL" clId="{E0AF176F-3963-48B0-96A9-324EA07E5809}" dt="2024-01-27T05:36:02.519" v="222" actId="165"/>
          <ac:grpSpMkLst>
            <pc:docMk/>
            <pc:sldMk cId="1027228792" sldId="267"/>
            <ac:grpSpMk id="60" creationId="{314D6FE2-A9EE-7C87-A123-C7B0E3F946A5}"/>
          </ac:grpSpMkLst>
        </pc:grpChg>
        <pc:grpChg chg="mod">
          <ac:chgData name="山口 稜" userId="507df497-dcef-48cc-bc9d-5377eaa87e1a" providerId="ADAL" clId="{E0AF176F-3963-48B0-96A9-324EA07E5809}" dt="2024-01-27T05:35:51.609" v="217" actId="571"/>
          <ac:grpSpMkLst>
            <pc:docMk/>
            <pc:sldMk cId="1027228792" sldId="267"/>
            <ac:grpSpMk id="62" creationId="{B707B7E9-A862-9235-D017-70A9E89C7A09}"/>
          </ac:grpSpMkLst>
        </pc:grpChg>
        <pc:grpChg chg="mod">
          <ac:chgData name="山口 稜" userId="507df497-dcef-48cc-bc9d-5377eaa87e1a" providerId="ADAL" clId="{E0AF176F-3963-48B0-96A9-324EA07E5809}" dt="2024-01-27T05:35:51.609" v="217" actId="571"/>
          <ac:grpSpMkLst>
            <pc:docMk/>
            <pc:sldMk cId="1027228792" sldId="267"/>
            <ac:grpSpMk id="63" creationId="{A0B338FF-2407-042B-938E-F466495F834F}"/>
          </ac:grpSpMkLst>
        </pc:grpChg>
        <pc:grpChg chg="mod topLvl">
          <ac:chgData name="山口 稜" userId="507df497-dcef-48cc-bc9d-5377eaa87e1a" providerId="ADAL" clId="{E0AF176F-3963-48B0-96A9-324EA07E5809}" dt="2024-01-27T05:34:24.980" v="159" actId="164"/>
          <ac:grpSpMkLst>
            <pc:docMk/>
            <pc:sldMk cId="1027228792" sldId="267"/>
            <ac:grpSpMk id="2048" creationId="{D130182F-6391-29F8-413C-D02291BC3D5C}"/>
          </ac:grpSpMkLst>
        </pc:grpChg>
        <pc:grpChg chg="mod">
          <ac:chgData name="山口 稜" userId="507df497-dcef-48cc-bc9d-5377eaa87e1a" providerId="ADAL" clId="{E0AF176F-3963-48B0-96A9-324EA07E5809}" dt="2024-01-27T05:35:51.609" v="217" actId="571"/>
          <ac:grpSpMkLst>
            <pc:docMk/>
            <pc:sldMk cId="1027228792" sldId="267"/>
            <ac:grpSpMk id="2049" creationId="{6B8560FD-AB27-BEC3-9C51-9FAAFEA5A9F7}"/>
          </ac:grpSpMkLst>
        </pc:grpChg>
        <pc:grpChg chg="add del mod ord">
          <ac:chgData name="山口 稜" userId="507df497-dcef-48cc-bc9d-5377eaa87e1a" providerId="ADAL" clId="{E0AF176F-3963-48B0-96A9-324EA07E5809}" dt="2024-01-27T05:46:09.558" v="381" actId="478"/>
          <ac:grpSpMkLst>
            <pc:docMk/>
            <pc:sldMk cId="1027228792" sldId="267"/>
            <ac:grpSpMk id="2058" creationId="{DAE88803-D66B-F3C6-48B4-FD19E00DE552}"/>
          </ac:grpSpMkLst>
        </pc:grpChg>
        <pc:grpChg chg="add del mod">
          <ac:chgData name="山口 稜" userId="507df497-dcef-48cc-bc9d-5377eaa87e1a" providerId="ADAL" clId="{E0AF176F-3963-48B0-96A9-324EA07E5809}" dt="2024-01-27T05:37:24.887" v="260" actId="478"/>
          <ac:grpSpMkLst>
            <pc:docMk/>
            <pc:sldMk cId="1027228792" sldId="267"/>
            <ac:grpSpMk id="2059" creationId="{EEB42A4B-827A-1F81-38CE-0F9E96725F9F}"/>
          </ac:grpSpMkLst>
        </pc:grpChg>
        <pc:grpChg chg="add del mod">
          <ac:chgData name="山口 稜" userId="507df497-dcef-48cc-bc9d-5377eaa87e1a" providerId="ADAL" clId="{E0AF176F-3963-48B0-96A9-324EA07E5809}" dt="2024-01-27T05:42:23.588" v="303" actId="478"/>
          <ac:grpSpMkLst>
            <pc:docMk/>
            <pc:sldMk cId="1027228792" sldId="267"/>
            <ac:grpSpMk id="2064" creationId="{3CD03088-4C58-8B89-E4DC-C7E67D6E9684}"/>
          </ac:grpSpMkLst>
        </pc:grpChg>
        <pc:grpChg chg="add del mod">
          <ac:chgData name="山口 稜" userId="507df497-dcef-48cc-bc9d-5377eaa87e1a" providerId="ADAL" clId="{E0AF176F-3963-48B0-96A9-324EA07E5809}" dt="2024-01-27T05:42:26.847" v="304" actId="478"/>
          <ac:grpSpMkLst>
            <pc:docMk/>
            <pc:sldMk cId="1027228792" sldId="267"/>
            <ac:grpSpMk id="2067" creationId="{19F20E03-6A92-0934-722B-82E79B902129}"/>
          </ac:grpSpMkLst>
        </pc:grpChg>
        <pc:grpChg chg="add del mod">
          <ac:chgData name="山口 稜" userId="507df497-dcef-48cc-bc9d-5377eaa87e1a" providerId="ADAL" clId="{E0AF176F-3963-48B0-96A9-324EA07E5809}" dt="2024-01-27T05:53:51.009" v="902" actId="21"/>
          <ac:grpSpMkLst>
            <pc:docMk/>
            <pc:sldMk cId="1027228792" sldId="267"/>
            <ac:grpSpMk id="2075" creationId="{361DD188-9D2E-737F-E29F-78BE176323E0}"/>
          </ac:grpSpMkLst>
        </pc:grpChg>
        <pc:grpChg chg="add mod">
          <ac:chgData name="山口 稜" userId="507df497-dcef-48cc-bc9d-5377eaa87e1a" providerId="ADAL" clId="{E0AF176F-3963-48B0-96A9-324EA07E5809}" dt="2024-01-27T05:54:32.565" v="913" actId="404"/>
          <ac:grpSpMkLst>
            <pc:docMk/>
            <pc:sldMk cId="1027228792" sldId="267"/>
            <ac:grpSpMk id="2076" creationId="{62DFE2EF-7195-A65B-AC8F-CAA0301316F0}"/>
          </ac:grpSpMkLst>
        </pc:grpChg>
        <pc:grpChg chg="add mod">
          <ac:chgData name="山口 稜" userId="507df497-dcef-48cc-bc9d-5377eaa87e1a" providerId="ADAL" clId="{E0AF176F-3963-48B0-96A9-324EA07E5809}" dt="2024-01-27T05:54:32.565" v="913" actId="404"/>
          <ac:grpSpMkLst>
            <pc:docMk/>
            <pc:sldMk cId="1027228792" sldId="267"/>
            <ac:grpSpMk id="2077" creationId="{5EDDA014-C745-CE10-9557-D551E35AD8B6}"/>
          </ac:grpSpMkLst>
        </pc:grpChg>
        <pc:grpChg chg="add mod">
          <ac:chgData name="山口 稜" userId="507df497-dcef-48cc-bc9d-5377eaa87e1a" providerId="ADAL" clId="{E0AF176F-3963-48B0-96A9-324EA07E5809}" dt="2024-01-27T05:54:32.565" v="913" actId="404"/>
          <ac:grpSpMkLst>
            <pc:docMk/>
            <pc:sldMk cId="1027228792" sldId="267"/>
            <ac:grpSpMk id="2078" creationId="{0A8C2D0B-5497-7FA5-BF6F-D3725221C040}"/>
          </ac:grpSpMkLst>
        </pc:grpChg>
        <pc:picChg chg="del">
          <ac:chgData name="山口 稜" userId="507df497-dcef-48cc-bc9d-5377eaa87e1a" providerId="ADAL" clId="{E0AF176F-3963-48B0-96A9-324EA07E5809}" dt="2024-01-27T05:28:29.460" v="39" actId="478"/>
          <ac:picMkLst>
            <pc:docMk/>
            <pc:sldMk cId="1027228792" sldId="267"/>
            <ac:picMk id="3" creationId="{15BB293D-4D91-0EF8-8827-6FA1E6D25CD8}"/>
          </ac:picMkLst>
        </pc:picChg>
        <pc:picChg chg="add mod ord modCrop">
          <ac:chgData name="山口 稜" userId="507df497-dcef-48cc-bc9d-5377eaa87e1a" providerId="ADAL" clId="{E0AF176F-3963-48B0-96A9-324EA07E5809}" dt="2024-01-27T05:28:27.357" v="38" actId="171"/>
          <ac:picMkLst>
            <pc:docMk/>
            <pc:sldMk cId="1027228792" sldId="267"/>
            <ac:picMk id="7" creationId="{25CD63C2-C01D-D0BC-ACAF-2EC8191E9F58}"/>
          </ac:picMkLst>
        </pc:picChg>
        <pc:picChg chg="add mod">
          <ac:chgData name="山口 稜" userId="507df497-dcef-48cc-bc9d-5377eaa87e1a" providerId="ADAL" clId="{E0AF176F-3963-48B0-96A9-324EA07E5809}" dt="2024-01-27T05:29:44.499" v="47"/>
          <ac:picMkLst>
            <pc:docMk/>
            <pc:sldMk cId="1027228792" sldId="267"/>
            <ac:picMk id="10" creationId="{0DBA162F-BF50-7FD7-8E8C-0907C044FC6D}"/>
          </ac:picMkLst>
        </pc:picChg>
        <pc:picChg chg="add mod">
          <ac:chgData name="山口 稜" userId="507df497-dcef-48cc-bc9d-5377eaa87e1a" providerId="ADAL" clId="{E0AF176F-3963-48B0-96A9-324EA07E5809}" dt="2024-01-27T05:29:52.461" v="54"/>
          <ac:picMkLst>
            <pc:docMk/>
            <pc:sldMk cId="1027228792" sldId="267"/>
            <ac:picMk id="12" creationId="{56F21F2B-B9EE-F8EB-9AA9-46F7EE6FA454}"/>
          </ac:picMkLst>
        </pc:picChg>
        <pc:picChg chg="del">
          <ac:chgData name="山口 稜" userId="507df497-dcef-48cc-bc9d-5377eaa87e1a" providerId="ADAL" clId="{E0AF176F-3963-48B0-96A9-324EA07E5809}" dt="2024-01-27T05:53:40.476" v="896" actId="478"/>
          <ac:picMkLst>
            <pc:docMk/>
            <pc:sldMk cId="1027228792" sldId="267"/>
            <ac:picMk id="14" creationId="{89F8C6B1-C86A-DB49-E46C-E3E05A7BE202}"/>
          </ac:picMkLst>
        </pc:picChg>
        <pc:picChg chg="add del mod ord topLvl modCrop">
          <ac:chgData name="山口 稜" userId="507df497-dcef-48cc-bc9d-5377eaa87e1a" providerId="ADAL" clId="{E0AF176F-3963-48B0-96A9-324EA07E5809}" dt="2024-01-27T05:53:51.009" v="902" actId="21"/>
          <ac:picMkLst>
            <pc:docMk/>
            <pc:sldMk cId="1027228792" sldId="267"/>
            <ac:picMk id="15" creationId="{3F914040-22C0-C58E-0D55-12ADA3C531E1}"/>
          </ac:picMkLst>
        </pc:picChg>
        <pc:picChg chg="add mod">
          <ac:chgData name="山口 稜" userId="507df497-dcef-48cc-bc9d-5377eaa87e1a" providerId="ADAL" clId="{E0AF176F-3963-48B0-96A9-324EA07E5809}" dt="2024-01-27T05:30:15.803" v="69"/>
          <ac:picMkLst>
            <pc:docMk/>
            <pc:sldMk cId="1027228792" sldId="267"/>
            <ac:picMk id="20" creationId="{95173B6A-ABA1-34F0-6A1E-A2A5DCBAD09D}"/>
          </ac:picMkLst>
        </pc:picChg>
        <pc:picChg chg="del">
          <ac:chgData name="山口 稜" userId="507df497-dcef-48cc-bc9d-5377eaa87e1a" providerId="ADAL" clId="{E0AF176F-3963-48B0-96A9-324EA07E5809}" dt="2024-01-27T05:53:42.905" v="897" actId="478"/>
          <ac:picMkLst>
            <pc:docMk/>
            <pc:sldMk cId="1027228792" sldId="267"/>
            <ac:picMk id="45" creationId="{D068F86F-DE89-DD48-3DD4-438BF202E433}"/>
          </ac:picMkLst>
        </pc:picChg>
        <pc:picChg chg="mod">
          <ac:chgData name="山口 稜" userId="507df497-dcef-48cc-bc9d-5377eaa87e1a" providerId="ADAL" clId="{E0AF176F-3963-48B0-96A9-324EA07E5809}" dt="2024-01-27T05:35:51.609" v="217" actId="571"/>
          <ac:picMkLst>
            <pc:docMk/>
            <pc:sldMk cId="1027228792" sldId="267"/>
            <ac:picMk id="46" creationId="{A1D81870-6A97-44BD-E359-22D959CBC597}"/>
          </ac:picMkLst>
        </pc:picChg>
        <pc:picChg chg="mod">
          <ac:chgData name="山口 稜" userId="507df497-dcef-48cc-bc9d-5377eaa87e1a" providerId="ADAL" clId="{E0AF176F-3963-48B0-96A9-324EA07E5809}" dt="2024-01-27T05:35:51.609" v="217" actId="571"/>
          <ac:picMkLst>
            <pc:docMk/>
            <pc:sldMk cId="1027228792" sldId="267"/>
            <ac:picMk id="47" creationId="{BFA9A5A2-26D4-75D4-4374-F0ABFB6B3963}"/>
          </ac:picMkLst>
        </pc:picChg>
        <pc:picChg chg="mod">
          <ac:chgData name="山口 稜" userId="507df497-dcef-48cc-bc9d-5377eaa87e1a" providerId="ADAL" clId="{E0AF176F-3963-48B0-96A9-324EA07E5809}" dt="2024-01-27T05:36:39.766" v="244" actId="1076"/>
          <ac:picMkLst>
            <pc:docMk/>
            <pc:sldMk cId="1027228792" sldId="267"/>
            <ac:picMk id="49" creationId="{07192DCC-3774-973D-DFB5-F18BD60C4B34}"/>
          </ac:picMkLst>
        </pc:picChg>
        <pc:picChg chg="mod">
          <ac:chgData name="山口 稜" userId="507df497-dcef-48cc-bc9d-5377eaa87e1a" providerId="ADAL" clId="{E0AF176F-3963-48B0-96A9-324EA07E5809}" dt="2024-01-27T05:36:39.766" v="244" actId="1076"/>
          <ac:picMkLst>
            <pc:docMk/>
            <pc:sldMk cId="1027228792" sldId="267"/>
            <ac:picMk id="50" creationId="{E6CE1A21-EE52-DEFE-4514-42030DDCD5BC}"/>
          </ac:picMkLst>
        </pc:picChg>
        <pc:picChg chg="add mod">
          <ac:chgData name="山口 稜" userId="507df497-dcef-48cc-bc9d-5377eaa87e1a" providerId="ADAL" clId="{E0AF176F-3963-48B0-96A9-324EA07E5809}" dt="2024-01-27T05:54:32.565" v="913" actId="404"/>
          <ac:picMkLst>
            <pc:docMk/>
            <pc:sldMk cId="1027228792" sldId="267"/>
            <ac:picMk id="1026" creationId="{2EDA51B4-FEA6-0AE5-9458-0C7658DE8AF2}"/>
          </ac:picMkLst>
        </pc:picChg>
        <pc:picChg chg="add mod">
          <ac:chgData name="山口 稜" userId="507df497-dcef-48cc-bc9d-5377eaa87e1a" providerId="ADAL" clId="{E0AF176F-3963-48B0-96A9-324EA07E5809}" dt="2024-01-27T05:54:29.616" v="912" actId="403"/>
          <ac:picMkLst>
            <pc:docMk/>
            <pc:sldMk cId="1027228792" sldId="267"/>
            <ac:picMk id="1028" creationId="{4F1EDBAD-832C-A9DF-537A-B04D4185F861}"/>
          </ac:picMkLst>
        </pc:picChg>
        <pc:picChg chg="add mod">
          <ac:chgData name="山口 稜" userId="507df497-dcef-48cc-bc9d-5377eaa87e1a" providerId="ADAL" clId="{E0AF176F-3963-48B0-96A9-324EA07E5809}" dt="2024-01-27T05:54:32.565" v="913" actId="404"/>
          <ac:picMkLst>
            <pc:docMk/>
            <pc:sldMk cId="1027228792" sldId="267"/>
            <ac:picMk id="1030" creationId="{B79A1FDF-87EB-2970-7220-D2C154F9FF45}"/>
          </ac:picMkLst>
        </pc:picChg>
        <pc:picChg chg="del mod">
          <ac:chgData name="山口 稜" userId="507df497-dcef-48cc-bc9d-5377eaa87e1a" providerId="ADAL" clId="{E0AF176F-3963-48B0-96A9-324EA07E5809}" dt="2024-01-27T05:42:21.253" v="302" actId="478"/>
          <ac:picMkLst>
            <pc:docMk/>
            <pc:sldMk cId="1027228792" sldId="267"/>
            <ac:picMk id="1032" creationId="{12DA4003-0377-846B-58E4-7AF9AF9A33E0}"/>
          </ac:picMkLst>
        </pc:picChg>
        <pc:picChg chg="del mod">
          <ac:chgData name="山口 稜" userId="507df497-dcef-48cc-bc9d-5377eaa87e1a" providerId="ADAL" clId="{E0AF176F-3963-48B0-96A9-324EA07E5809}" dt="2024-01-27T05:44:42.160" v="339" actId="478"/>
          <ac:picMkLst>
            <pc:docMk/>
            <pc:sldMk cId="1027228792" sldId="267"/>
            <ac:picMk id="1034" creationId="{012B604A-E3AE-511F-7360-E82DB6B67715}"/>
          </ac:picMkLst>
        </pc:picChg>
        <pc:picChg chg="add mod">
          <ac:chgData name="山口 稜" userId="507df497-dcef-48cc-bc9d-5377eaa87e1a" providerId="ADAL" clId="{E0AF176F-3963-48B0-96A9-324EA07E5809}" dt="2024-01-27T05:54:29.616" v="912" actId="403"/>
          <ac:picMkLst>
            <pc:docMk/>
            <pc:sldMk cId="1027228792" sldId="267"/>
            <ac:picMk id="1036" creationId="{2B65F99E-1984-3B6F-D708-2B64C4D5E97E}"/>
          </ac:picMkLst>
        </pc:picChg>
        <pc:picChg chg="mod">
          <ac:chgData name="山口 稜" userId="507df497-dcef-48cc-bc9d-5377eaa87e1a" providerId="ADAL" clId="{E0AF176F-3963-48B0-96A9-324EA07E5809}" dt="2024-01-27T05:35:51.609" v="217" actId="571"/>
          <ac:picMkLst>
            <pc:docMk/>
            <pc:sldMk cId="1027228792" sldId="267"/>
            <ac:picMk id="2053" creationId="{C7EC7BF7-155E-6B22-2F31-E61B60A34508}"/>
          </ac:picMkLst>
        </pc:picChg>
        <pc:picChg chg="mod">
          <ac:chgData name="山口 稜" userId="507df497-dcef-48cc-bc9d-5377eaa87e1a" providerId="ADAL" clId="{E0AF176F-3963-48B0-96A9-324EA07E5809}" dt="2024-01-27T05:35:51.609" v="217" actId="571"/>
          <ac:picMkLst>
            <pc:docMk/>
            <pc:sldMk cId="1027228792" sldId="267"/>
            <ac:picMk id="2054" creationId="{1061F766-CC8A-0B5E-B8DA-E2C5272EA4D4}"/>
          </ac:picMkLst>
        </pc:picChg>
        <pc:picChg chg="mod">
          <ac:chgData name="山口 稜" userId="507df497-dcef-48cc-bc9d-5377eaa87e1a" providerId="ADAL" clId="{E0AF176F-3963-48B0-96A9-324EA07E5809}" dt="2024-01-27T05:36:41.940" v="245" actId="571"/>
          <ac:picMkLst>
            <pc:docMk/>
            <pc:sldMk cId="1027228792" sldId="267"/>
            <ac:picMk id="2060" creationId="{C44EFE5E-6777-AFA1-5D0A-44CE5BF93F24}"/>
          </ac:picMkLst>
        </pc:picChg>
        <pc:picChg chg="mod">
          <ac:chgData name="山口 稜" userId="507df497-dcef-48cc-bc9d-5377eaa87e1a" providerId="ADAL" clId="{E0AF176F-3963-48B0-96A9-324EA07E5809}" dt="2024-01-27T05:36:41.940" v="245" actId="571"/>
          <ac:picMkLst>
            <pc:docMk/>
            <pc:sldMk cId="1027228792" sldId="267"/>
            <ac:picMk id="2061" creationId="{978DD66B-1ED6-4C9D-0007-6F4840EC5F9E}"/>
          </ac:picMkLst>
        </pc:picChg>
        <pc:picChg chg="del mod">
          <ac:chgData name="山口 稜" userId="507df497-dcef-48cc-bc9d-5377eaa87e1a" providerId="ADAL" clId="{E0AF176F-3963-48B0-96A9-324EA07E5809}" dt="2024-01-27T05:42:23.588" v="303" actId="478"/>
          <ac:picMkLst>
            <pc:docMk/>
            <pc:sldMk cId="1027228792" sldId="267"/>
            <ac:picMk id="2065" creationId="{EFB18B54-749C-9EB1-CF7A-86F7ABE09A8B}"/>
          </ac:picMkLst>
        </pc:picChg>
        <pc:picChg chg="del mod">
          <ac:chgData name="山口 稜" userId="507df497-dcef-48cc-bc9d-5377eaa87e1a" providerId="ADAL" clId="{E0AF176F-3963-48B0-96A9-324EA07E5809}" dt="2024-01-27T05:43:52.519" v="318" actId="478"/>
          <ac:picMkLst>
            <pc:docMk/>
            <pc:sldMk cId="1027228792" sldId="267"/>
            <ac:picMk id="2066" creationId="{E7AAAC1F-BE48-867E-42A8-CC2345256826}"/>
          </ac:picMkLst>
        </pc:picChg>
        <pc:picChg chg="del mod">
          <ac:chgData name="山口 稜" userId="507df497-dcef-48cc-bc9d-5377eaa87e1a" providerId="ADAL" clId="{E0AF176F-3963-48B0-96A9-324EA07E5809}" dt="2024-01-27T05:42:26.847" v="304" actId="478"/>
          <ac:picMkLst>
            <pc:docMk/>
            <pc:sldMk cId="1027228792" sldId="267"/>
            <ac:picMk id="2068" creationId="{9E96994C-9F5B-25C7-D432-E9CA2041A537}"/>
          </ac:picMkLst>
        </pc:picChg>
        <pc:picChg chg="del mod">
          <ac:chgData name="山口 稜" userId="507df497-dcef-48cc-bc9d-5377eaa87e1a" providerId="ADAL" clId="{E0AF176F-3963-48B0-96A9-324EA07E5809}" dt="2024-01-27T05:45:42.441" v="369" actId="478"/>
          <ac:picMkLst>
            <pc:docMk/>
            <pc:sldMk cId="1027228792" sldId="267"/>
            <ac:picMk id="2069" creationId="{0B22D624-2DA2-C791-AFC9-1F20F27A35FF}"/>
          </ac:picMkLst>
        </pc:picChg>
        <pc:picChg chg="add mod">
          <ac:chgData name="山口 稜" userId="507df497-dcef-48cc-bc9d-5377eaa87e1a" providerId="ADAL" clId="{E0AF176F-3963-48B0-96A9-324EA07E5809}" dt="2024-01-27T05:54:32.565" v="913" actId="404"/>
          <ac:picMkLst>
            <pc:docMk/>
            <pc:sldMk cId="1027228792" sldId="267"/>
            <ac:picMk id="2070" creationId="{5D65B8F4-91CD-08FA-0A23-7CDE936A71D5}"/>
          </ac:picMkLst>
        </pc:picChg>
        <pc:picChg chg="add mod">
          <ac:chgData name="山口 稜" userId="507df497-dcef-48cc-bc9d-5377eaa87e1a" providerId="ADAL" clId="{E0AF176F-3963-48B0-96A9-324EA07E5809}" dt="2024-01-27T05:54:32.565" v="913" actId="404"/>
          <ac:picMkLst>
            <pc:docMk/>
            <pc:sldMk cId="1027228792" sldId="267"/>
            <ac:picMk id="2071" creationId="{D8932174-BC62-7DCD-07BF-AA0627C8F22B}"/>
          </ac:picMkLst>
        </pc:picChg>
      </pc:sldChg>
      <pc:sldChg chg="addSp delSp modSp add del mod ord">
        <pc:chgData name="山口 稜" userId="507df497-dcef-48cc-bc9d-5377eaa87e1a" providerId="ADAL" clId="{E0AF176F-3963-48B0-96A9-324EA07E5809}" dt="2024-01-28T06:08:45.311" v="4930" actId="47"/>
        <pc:sldMkLst>
          <pc:docMk/>
          <pc:sldMk cId="1684888586" sldId="271"/>
        </pc:sldMkLst>
        <pc:spChg chg="mod">
          <ac:chgData name="山口 稜" userId="507df497-dcef-48cc-bc9d-5377eaa87e1a" providerId="ADAL" clId="{E0AF176F-3963-48B0-96A9-324EA07E5809}" dt="2024-01-27T06:08:29.034" v="1246" actId="14100"/>
          <ac:spMkLst>
            <pc:docMk/>
            <pc:sldMk cId="1684888586" sldId="271"/>
            <ac:spMk id="2" creationId="{6A4440CC-5604-4C16-89BD-620AE0CCE28E}"/>
          </ac:spMkLst>
        </pc:spChg>
        <pc:spChg chg="mod">
          <ac:chgData name="山口 稜" userId="507df497-dcef-48cc-bc9d-5377eaa87e1a" providerId="ADAL" clId="{E0AF176F-3963-48B0-96A9-324EA07E5809}" dt="2024-01-27T05:55:21.296" v="924" actId="207"/>
          <ac:spMkLst>
            <pc:docMk/>
            <pc:sldMk cId="1684888586" sldId="271"/>
            <ac:spMk id="3" creationId="{54E61B50-DAB3-A439-2B14-AA91CE50C29C}"/>
          </ac:spMkLst>
        </pc:spChg>
        <pc:spChg chg="mod">
          <ac:chgData name="山口 稜" userId="507df497-dcef-48cc-bc9d-5377eaa87e1a" providerId="ADAL" clId="{E0AF176F-3963-48B0-96A9-324EA07E5809}" dt="2024-01-27T05:57:37.464" v="1115" actId="571"/>
          <ac:spMkLst>
            <pc:docMk/>
            <pc:sldMk cId="1684888586" sldId="271"/>
            <ac:spMk id="10" creationId="{7999E306-D749-1807-15C3-647DCA36CC00}"/>
          </ac:spMkLst>
        </pc:spChg>
        <pc:spChg chg="del">
          <ac:chgData name="山口 稜" userId="507df497-dcef-48cc-bc9d-5377eaa87e1a" providerId="ADAL" clId="{E0AF176F-3963-48B0-96A9-324EA07E5809}" dt="2024-01-27T07:36:19.178" v="1335" actId="478"/>
          <ac:spMkLst>
            <pc:docMk/>
            <pc:sldMk cId="1684888586" sldId="271"/>
            <ac:spMk id="14" creationId="{26727258-A5C9-0C42-FC08-291007D755A6}"/>
          </ac:spMkLst>
        </pc:spChg>
        <pc:spChg chg="del">
          <ac:chgData name="山口 稜" userId="507df497-dcef-48cc-bc9d-5377eaa87e1a" providerId="ADAL" clId="{E0AF176F-3963-48B0-96A9-324EA07E5809}" dt="2024-01-27T07:36:19.178" v="1335" actId="478"/>
          <ac:spMkLst>
            <pc:docMk/>
            <pc:sldMk cId="1684888586" sldId="271"/>
            <ac:spMk id="17" creationId="{6214DE47-91C5-528E-856B-393C4587FCB1}"/>
          </ac:spMkLst>
        </pc:spChg>
        <pc:spChg chg="del">
          <ac:chgData name="山口 稜" userId="507df497-dcef-48cc-bc9d-5377eaa87e1a" providerId="ADAL" clId="{E0AF176F-3963-48B0-96A9-324EA07E5809}" dt="2024-01-27T07:36:19.178" v="1335" actId="478"/>
          <ac:spMkLst>
            <pc:docMk/>
            <pc:sldMk cId="1684888586" sldId="271"/>
            <ac:spMk id="18" creationId="{1F6318DC-72AC-6F3D-6699-35AB67410E8F}"/>
          </ac:spMkLst>
        </pc:spChg>
        <pc:spChg chg="del">
          <ac:chgData name="山口 稜" userId="507df497-dcef-48cc-bc9d-5377eaa87e1a" providerId="ADAL" clId="{E0AF176F-3963-48B0-96A9-324EA07E5809}" dt="2024-01-27T07:36:19.178" v="1335" actId="478"/>
          <ac:spMkLst>
            <pc:docMk/>
            <pc:sldMk cId="1684888586" sldId="271"/>
            <ac:spMk id="20" creationId="{83F10FA2-3BB2-0909-D677-F1FB6F515232}"/>
          </ac:spMkLst>
        </pc:spChg>
        <pc:spChg chg="mod">
          <ac:chgData name="山口 稜" userId="507df497-dcef-48cc-bc9d-5377eaa87e1a" providerId="ADAL" clId="{E0AF176F-3963-48B0-96A9-324EA07E5809}" dt="2024-01-27T06:08:29.209" v="1247" actId="14100"/>
          <ac:spMkLst>
            <pc:docMk/>
            <pc:sldMk cId="1684888586" sldId="271"/>
            <ac:spMk id="21" creationId="{06485C0D-8ECF-EB83-FA48-52C1FF614B81}"/>
          </ac:spMkLst>
        </pc:spChg>
        <pc:spChg chg="mod">
          <ac:chgData name="山口 稜" userId="507df497-dcef-48cc-bc9d-5377eaa87e1a" providerId="ADAL" clId="{E0AF176F-3963-48B0-96A9-324EA07E5809}" dt="2024-01-27T06:08:27.483" v="1239" actId="571"/>
          <ac:spMkLst>
            <pc:docMk/>
            <pc:sldMk cId="1684888586" sldId="271"/>
            <ac:spMk id="28" creationId="{05C96C70-10F3-AF20-5A7F-92356CD75C9D}"/>
          </ac:spMkLst>
        </pc:spChg>
        <pc:spChg chg="del">
          <ac:chgData name="山口 稜" userId="507df497-dcef-48cc-bc9d-5377eaa87e1a" providerId="ADAL" clId="{E0AF176F-3963-48B0-96A9-324EA07E5809}" dt="2024-01-27T07:36:19.178" v="1335" actId="478"/>
          <ac:spMkLst>
            <pc:docMk/>
            <pc:sldMk cId="1684888586" sldId="271"/>
            <ac:spMk id="1126" creationId="{EC35DBB7-30A1-B692-C9F8-7505A5D45CD0}"/>
          </ac:spMkLst>
        </pc:spChg>
        <pc:spChg chg="del">
          <ac:chgData name="山口 稜" userId="507df497-dcef-48cc-bc9d-5377eaa87e1a" providerId="ADAL" clId="{E0AF176F-3963-48B0-96A9-324EA07E5809}" dt="2024-01-27T07:36:19.178" v="1335" actId="478"/>
          <ac:spMkLst>
            <pc:docMk/>
            <pc:sldMk cId="1684888586" sldId="271"/>
            <ac:spMk id="1128" creationId="{DA5947E0-4C07-1487-9438-366E87DC79B3}"/>
          </ac:spMkLst>
        </pc:spChg>
        <pc:spChg chg="mod">
          <ac:chgData name="山口 稜" userId="507df497-dcef-48cc-bc9d-5377eaa87e1a" providerId="ADAL" clId="{E0AF176F-3963-48B0-96A9-324EA07E5809}" dt="2024-01-27T06:04:30.361" v="1192" actId="2710"/>
          <ac:spMkLst>
            <pc:docMk/>
            <pc:sldMk cId="1684888586" sldId="271"/>
            <ac:spMk id="1136" creationId="{8D17445E-481C-B79C-83C6-819E9F972D92}"/>
          </ac:spMkLst>
        </pc:spChg>
        <pc:spChg chg="mod">
          <ac:chgData name="山口 稜" userId="507df497-dcef-48cc-bc9d-5377eaa87e1a" providerId="ADAL" clId="{E0AF176F-3963-48B0-96A9-324EA07E5809}" dt="2024-01-27T06:06:39.750" v="1205" actId="20577"/>
          <ac:spMkLst>
            <pc:docMk/>
            <pc:sldMk cId="1684888586" sldId="271"/>
            <ac:spMk id="1162" creationId="{EC7241FB-FCF8-7CEB-7114-39A34184C52E}"/>
          </ac:spMkLst>
        </pc:spChg>
        <pc:spChg chg="mod">
          <ac:chgData name="山口 稜" userId="507df497-dcef-48cc-bc9d-5377eaa87e1a" providerId="ADAL" clId="{E0AF176F-3963-48B0-96A9-324EA07E5809}" dt="2024-01-27T05:55:37.582" v="938" actId="20577"/>
          <ac:spMkLst>
            <pc:docMk/>
            <pc:sldMk cId="1684888586" sldId="271"/>
            <ac:spMk id="1177" creationId="{E118AD31-2228-2D4A-04B0-4DCD298AE4D6}"/>
          </ac:spMkLst>
        </pc:spChg>
        <pc:spChg chg="mod">
          <ac:chgData name="山口 稜" userId="507df497-dcef-48cc-bc9d-5377eaa87e1a" providerId="ADAL" clId="{E0AF176F-3963-48B0-96A9-324EA07E5809}" dt="2024-01-27T06:08:28.876" v="1245" actId="14100"/>
          <ac:spMkLst>
            <pc:docMk/>
            <pc:sldMk cId="1684888586" sldId="271"/>
            <ac:spMk id="1179" creationId="{F89E4B8D-3A66-1015-B6D1-D90D0D99A5F5}"/>
          </ac:spMkLst>
        </pc:spChg>
        <pc:spChg chg="del mod">
          <ac:chgData name="山口 稜" userId="507df497-dcef-48cc-bc9d-5377eaa87e1a" providerId="ADAL" clId="{E0AF176F-3963-48B0-96A9-324EA07E5809}" dt="2024-01-27T05:57:18.912" v="1111" actId="478"/>
          <ac:spMkLst>
            <pc:docMk/>
            <pc:sldMk cId="1684888586" sldId="271"/>
            <ac:spMk id="3118" creationId="{E1B6902F-680A-8B71-F51C-380728639EBB}"/>
          </ac:spMkLst>
        </pc:spChg>
        <pc:spChg chg="del mod">
          <ac:chgData name="山口 稜" userId="507df497-dcef-48cc-bc9d-5377eaa87e1a" providerId="ADAL" clId="{E0AF176F-3963-48B0-96A9-324EA07E5809}" dt="2024-01-27T05:57:10.391" v="1107" actId="478"/>
          <ac:spMkLst>
            <pc:docMk/>
            <pc:sldMk cId="1684888586" sldId="271"/>
            <ac:spMk id="3119" creationId="{38FE6B82-C851-DA1E-8552-400A688EC27E}"/>
          </ac:spMkLst>
        </pc:spChg>
        <pc:spChg chg="del mod">
          <ac:chgData name="山口 稜" userId="507df497-dcef-48cc-bc9d-5377eaa87e1a" providerId="ADAL" clId="{E0AF176F-3963-48B0-96A9-324EA07E5809}" dt="2024-01-27T05:57:10.391" v="1107" actId="478"/>
          <ac:spMkLst>
            <pc:docMk/>
            <pc:sldMk cId="1684888586" sldId="271"/>
            <ac:spMk id="3120" creationId="{E23A34AD-0817-600C-3152-DCFF2971D03E}"/>
          </ac:spMkLst>
        </pc:spChg>
        <pc:spChg chg="del mod">
          <ac:chgData name="山口 稜" userId="507df497-dcef-48cc-bc9d-5377eaa87e1a" providerId="ADAL" clId="{E0AF176F-3963-48B0-96A9-324EA07E5809}" dt="2024-01-27T05:57:10.391" v="1107" actId="478"/>
          <ac:spMkLst>
            <pc:docMk/>
            <pc:sldMk cId="1684888586" sldId="271"/>
            <ac:spMk id="3121" creationId="{6B485441-2BFC-354C-F60C-F34194139DCF}"/>
          </ac:spMkLst>
        </pc:spChg>
        <pc:spChg chg="del mod">
          <ac:chgData name="山口 稜" userId="507df497-dcef-48cc-bc9d-5377eaa87e1a" providerId="ADAL" clId="{E0AF176F-3963-48B0-96A9-324EA07E5809}" dt="2024-01-27T05:57:10.391" v="1107" actId="478"/>
          <ac:spMkLst>
            <pc:docMk/>
            <pc:sldMk cId="1684888586" sldId="271"/>
            <ac:spMk id="3122" creationId="{88C2096C-D162-B842-5278-C53400F57428}"/>
          </ac:spMkLst>
        </pc:spChg>
        <pc:spChg chg="del">
          <ac:chgData name="山口 稜" userId="507df497-dcef-48cc-bc9d-5377eaa87e1a" providerId="ADAL" clId="{E0AF176F-3963-48B0-96A9-324EA07E5809}" dt="2024-01-27T07:36:19.178" v="1335" actId="478"/>
          <ac:spMkLst>
            <pc:docMk/>
            <pc:sldMk cId="1684888586" sldId="271"/>
            <ac:spMk id="3123" creationId="{9DD2A30B-F0E9-2C7B-0FAC-F4DE78EB222F}"/>
          </ac:spMkLst>
        </pc:spChg>
        <pc:spChg chg="del">
          <ac:chgData name="山口 稜" userId="507df497-dcef-48cc-bc9d-5377eaa87e1a" providerId="ADAL" clId="{E0AF176F-3963-48B0-96A9-324EA07E5809}" dt="2024-01-27T07:36:19.178" v="1335" actId="478"/>
          <ac:spMkLst>
            <pc:docMk/>
            <pc:sldMk cId="1684888586" sldId="271"/>
            <ac:spMk id="3124" creationId="{D2315FF1-07C3-9783-90CD-2C12E1223EA9}"/>
          </ac:spMkLst>
        </pc:spChg>
        <pc:spChg chg="mod">
          <ac:chgData name="山口 稜" userId="507df497-dcef-48cc-bc9d-5377eaa87e1a" providerId="ADAL" clId="{E0AF176F-3963-48B0-96A9-324EA07E5809}" dt="2024-01-27T06:08:27.178" v="1237" actId="571"/>
          <ac:spMkLst>
            <pc:docMk/>
            <pc:sldMk cId="1684888586" sldId="271"/>
            <ac:spMk id="3137" creationId="{62FBD648-08FE-C8F0-23B3-5994C275204D}"/>
          </ac:spMkLst>
        </pc:spChg>
        <pc:spChg chg="mod">
          <ac:chgData name="山口 稜" userId="507df497-dcef-48cc-bc9d-5377eaa87e1a" providerId="ADAL" clId="{E0AF176F-3963-48B0-96A9-324EA07E5809}" dt="2024-01-27T06:08:26.998" v="1236" actId="571"/>
          <ac:spMkLst>
            <pc:docMk/>
            <pc:sldMk cId="1684888586" sldId="271"/>
            <ac:spMk id="3143" creationId="{B7162A4E-B03C-2F78-0B36-8E56281C1CCB}"/>
          </ac:spMkLst>
        </pc:spChg>
        <pc:spChg chg="mod">
          <ac:chgData name="山口 稜" userId="507df497-dcef-48cc-bc9d-5377eaa87e1a" providerId="ADAL" clId="{E0AF176F-3963-48B0-96A9-324EA07E5809}" dt="2024-01-27T06:08:26.804" v="1235" actId="571"/>
          <ac:spMkLst>
            <pc:docMk/>
            <pc:sldMk cId="1684888586" sldId="271"/>
            <ac:spMk id="3148" creationId="{C7B7750F-58D8-DFCA-7D94-520F40AA93A7}"/>
          </ac:spMkLst>
        </pc:spChg>
        <pc:spChg chg="mod">
          <ac:chgData name="山口 稜" userId="507df497-dcef-48cc-bc9d-5377eaa87e1a" providerId="ADAL" clId="{E0AF176F-3963-48B0-96A9-324EA07E5809}" dt="2024-01-27T07:36:11.038" v="1304"/>
          <ac:spMkLst>
            <pc:docMk/>
            <pc:sldMk cId="1684888586" sldId="271"/>
            <ac:spMk id="3151" creationId="{1FA37511-85A1-D84C-09D5-FD68E63A1E91}"/>
          </ac:spMkLst>
        </pc:spChg>
        <pc:spChg chg="mod">
          <ac:chgData name="山口 稜" userId="507df497-dcef-48cc-bc9d-5377eaa87e1a" providerId="ADAL" clId="{E0AF176F-3963-48B0-96A9-324EA07E5809}" dt="2024-01-27T07:36:11.038" v="1304"/>
          <ac:spMkLst>
            <pc:docMk/>
            <pc:sldMk cId="1684888586" sldId="271"/>
            <ac:spMk id="3152" creationId="{0A6FC557-4927-ADB4-DC6B-7B49CF6561BA}"/>
          </ac:spMkLst>
        </pc:spChg>
        <pc:spChg chg="mod">
          <ac:chgData name="山口 稜" userId="507df497-dcef-48cc-bc9d-5377eaa87e1a" providerId="ADAL" clId="{E0AF176F-3963-48B0-96A9-324EA07E5809}" dt="2024-01-27T07:36:11.038" v="1304"/>
          <ac:spMkLst>
            <pc:docMk/>
            <pc:sldMk cId="1684888586" sldId="271"/>
            <ac:spMk id="3153" creationId="{5E560813-E2A8-4E71-BAC8-10A637FB74E9}"/>
          </ac:spMkLst>
        </pc:spChg>
        <pc:spChg chg="mod">
          <ac:chgData name="山口 稜" userId="507df497-dcef-48cc-bc9d-5377eaa87e1a" providerId="ADAL" clId="{E0AF176F-3963-48B0-96A9-324EA07E5809}" dt="2024-01-27T07:36:11.038" v="1304"/>
          <ac:spMkLst>
            <pc:docMk/>
            <pc:sldMk cId="1684888586" sldId="271"/>
            <ac:spMk id="3154" creationId="{AB223BB4-11BC-5882-318E-00704D29CD70}"/>
          </ac:spMkLst>
        </pc:spChg>
        <pc:spChg chg="mod">
          <ac:chgData name="山口 稜" userId="507df497-dcef-48cc-bc9d-5377eaa87e1a" providerId="ADAL" clId="{E0AF176F-3963-48B0-96A9-324EA07E5809}" dt="2024-01-27T07:36:11.038" v="1304"/>
          <ac:spMkLst>
            <pc:docMk/>
            <pc:sldMk cId="1684888586" sldId="271"/>
            <ac:spMk id="3155" creationId="{2ADE610B-A8E0-BEAF-1530-09DB524DF32A}"/>
          </ac:spMkLst>
        </pc:spChg>
        <pc:spChg chg="mod">
          <ac:chgData name="山口 稜" userId="507df497-dcef-48cc-bc9d-5377eaa87e1a" providerId="ADAL" clId="{E0AF176F-3963-48B0-96A9-324EA07E5809}" dt="2024-01-27T07:36:11.038" v="1304"/>
          <ac:spMkLst>
            <pc:docMk/>
            <pc:sldMk cId="1684888586" sldId="271"/>
            <ac:spMk id="3156" creationId="{05379934-FC0D-E8E2-9646-BA44AC8B1EC5}"/>
          </ac:spMkLst>
        </pc:spChg>
        <pc:spChg chg="mod">
          <ac:chgData name="山口 稜" userId="507df497-dcef-48cc-bc9d-5377eaa87e1a" providerId="ADAL" clId="{E0AF176F-3963-48B0-96A9-324EA07E5809}" dt="2024-01-27T07:36:11.038" v="1304"/>
          <ac:spMkLst>
            <pc:docMk/>
            <pc:sldMk cId="1684888586" sldId="271"/>
            <ac:spMk id="3157" creationId="{24B1719C-B670-264E-E069-242D239D705C}"/>
          </ac:spMkLst>
        </pc:spChg>
        <pc:spChg chg="mod">
          <ac:chgData name="山口 稜" userId="507df497-dcef-48cc-bc9d-5377eaa87e1a" providerId="ADAL" clId="{E0AF176F-3963-48B0-96A9-324EA07E5809}" dt="2024-01-27T07:36:11.038" v="1304"/>
          <ac:spMkLst>
            <pc:docMk/>
            <pc:sldMk cId="1684888586" sldId="271"/>
            <ac:spMk id="3158" creationId="{63174F82-D5F6-88BB-4B15-D08B88D1869C}"/>
          </ac:spMkLst>
        </pc:spChg>
        <pc:spChg chg="mod">
          <ac:chgData name="山口 稜" userId="507df497-dcef-48cc-bc9d-5377eaa87e1a" providerId="ADAL" clId="{E0AF176F-3963-48B0-96A9-324EA07E5809}" dt="2024-01-27T07:36:11.038" v="1304"/>
          <ac:spMkLst>
            <pc:docMk/>
            <pc:sldMk cId="1684888586" sldId="271"/>
            <ac:spMk id="3159" creationId="{9B23BA07-C65E-4511-3314-621A8FBB30D0}"/>
          </ac:spMkLst>
        </pc:spChg>
        <pc:spChg chg="mod">
          <ac:chgData name="山口 稜" userId="507df497-dcef-48cc-bc9d-5377eaa87e1a" providerId="ADAL" clId="{E0AF176F-3963-48B0-96A9-324EA07E5809}" dt="2024-01-27T07:36:11.038" v="1304"/>
          <ac:spMkLst>
            <pc:docMk/>
            <pc:sldMk cId="1684888586" sldId="271"/>
            <ac:spMk id="3160" creationId="{263EF518-75DF-2FD9-E0B3-129D6096FC9F}"/>
          </ac:spMkLst>
        </pc:spChg>
        <pc:grpChg chg="add del mod">
          <ac:chgData name="山口 稜" userId="507df497-dcef-48cc-bc9d-5377eaa87e1a" providerId="ADAL" clId="{E0AF176F-3963-48B0-96A9-324EA07E5809}" dt="2024-01-27T06:08:29.529" v="1249" actId="478"/>
          <ac:grpSpMkLst>
            <pc:docMk/>
            <pc:sldMk cId="1684888586" sldId="271"/>
            <ac:grpSpMk id="9" creationId="{DA1E26EA-F7A0-3E8C-1128-FC1645678CF9}"/>
          </ac:grpSpMkLst>
        </pc:grpChg>
        <pc:grpChg chg="del">
          <ac:chgData name="山口 稜" userId="507df497-dcef-48cc-bc9d-5377eaa87e1a" providerId="ADAL" clId="{E0AF176F-3963-48B0-96A9-324EA07E5809}" dt="2024-01-27T07:36:19.178" v="1335" actId="478"/>
          <ac:grpSpMkLst>
            <pc:docMk/>
            <pc:sldMk cId="1684888586" sldId="271"/>
            <ac:grpSpMk id="26" creationId="{4832FA32-ADEA-7F03-A79C-FE8D42AEB0E7}"/>
          </ac:grpSpMkLst>
        </pc:grpChg>
        <pc:grpChg chg="add mod">
          <ac:chgData name="山口 稜" userId="507df497-dcef-48cc-bc9d-5377eaa87e1a" providerId="ADAL" clId="{E0AF176F-3963-48B0-96A9-324EA07E5809}" dt="2024-01-27T06:08:27.483" v="1239" actId="571"/>
          <ac:grpSpMkLst>
            <pc:docMk/>
            <pc:sldMk cId="1684888586" sldId="271"/>
            <ac:grpSpMk id="27" creationId="{C80CB98C-1579-B635-32CA-D6B8A97EF2EE}"/>
          </ac:grpSpMkLst>
        </pc:grpChg>
        <pc:grpChg chg="del">
          <ac:chgData name="山口 稜" userId="507df497-dcef-48cc-bc9d-5377eaa87e1a" providerId="ADAL" clId="{E0AF176F-3963-48B0-96A9-324EA07E5809}" dt="2024-01-27T07:36:19.178" v="1335" actId="478"/>
          <ac:grpSpMkLst>
            <pc:docMk/>
            <pc:sldMk cId="1684888586" sldId="271"/>
            <ac:grpSpMk id="3111" creationId="{357C6B5B-90B4-801D-BE64-EA081A370271}"/>
          </ac:grpSpMkLst>
        </pc:grpChg>
        <pc:grpChg chg="del mod">
          <ac:chgData name="山口 稜" userId="507df497-dcef-48cc-bc9d-5377eaa87e1a" providerId="ADAL" clId="{E0AF176F-3963-48B0-96A9-324EA07E5809}" dt="2024-01-27T05:57:10.391" v="1107" actId="478"/>
          <ac:grpSpMkLst>
            <pc:docMk/>
            <pc:sldMk cId="1684888586" sldId="271"/>
            <ac:grpSpMk id="3117" creationId="{7D8BC8C6-B2B8-6E9A-5494-6064B79A018D}"/>
          </ac:grpSpMkLst>
        </pc:grpChg>
        <pc:grpChg chg="mod">
          <ac:chgData name="山口 稜" userId="507df497-dcef-48cc-bc9d-5377eaa87e1a" providerId="ADAL" clId="{E0AF176F-3963-48B0-96A9-324EA07E5809}" dt="2024-01-27T06:08:29.373" v="1248" actId="14100"/>
          <ac:grpSpMkLst>
            <pc:docMk/>
            <pc:sldMk cId="1684888586" sldId="271"/>
            <ac:grpSpMk id="3125" creationId="{A9F0A460-DAB8-CB00-C9F3-E0953D1E665E}"/>
          </ac:grpSpMkLst>
        </pc:grpChg>
        <pc:grpChg chg="add del mod">
          <ac:chgData name="山口 稜" userId="507df497-dcef-48cc-bc9d-5377eaa87e1a" providerId="ADAL" clId="{E0AF176F-3963-48B0-96A9-324EA07E5809}" dt="2024-01-27T06:08:29.529" v="1249" actId="478"/>
          <ac:grpSpMkLst>
            <pc:docMk/>
            <pc:sldMk cId="1684888586" sldId="271"/>
            <ac:grpSpMk id="3126" creationId="{896AFA94-CA25-5D0C-B80C-CF06676ECFA3}"/>
          </ac:grpSpMkLst>
        </pc:grpChg>
        <pc:grpChg chg="add del mod">
          <ac:chgData name="山口 稜" userId="507df497-dcef-48cc-bc9d-5377eaa87e1a" providerId="ADAL" clId="{E0AF176F-3963-48B0-96A9-324EA07E5809}" dt="2024-01-27T06:08:29.529" v="1249" actId="478"/>
          <ac:grpSpMkLst>
            <pc:docMk/>
            <pc:sldMk cId="1684888586" sldId="271"/>
            <ac:grpSpMk id="3127" creationId="{532471BE-818A-B57F-1AD7-B7B2923EC9B5}"/>
          </ac:grpSpMkLst>
        </pc:grpChg>
        <pc:grpChg chg="add del mod">
          <ac:chgData name="山口 稜" userId="507df497-dcef-48cc-bc9d-5377eaa87e1a" providerId="ADAL" clId="{E0AF176F-3963-48B0-96A9-324EA07E5809}" dt="2024-01-27T06:08:29.529" v="1249" actId="478"/>
          <ac:grpSpMkLst>
            <pc:docMk/>
            <pc:sldMk cId="1684888586" sldId="271"/>
            <ac:grpSpMk id="3128" creationId="{7FDAF18B-1E31-05C8-DA8E-B89862E91DBC}"/>
          </ac:grpSpMkLst>
        </pc:grpChg>
        <pc:grpChg chg="del">
          <ac:chgData name="山口 稜" userId="507df497-dcef-48cc-bc9d-5377eaa87e1a" providerId="ADAL" clId="{E0AF176F-3963-48B0-96A9-324EA07E5809}" dt="2024-01-27T05:56:54.106" v="1104" actId="478"/>
          <ac:grpSpMkLst>
            <pc:docMk/>
            <pc:sldMk cId="1684888586" sldId="271"/>
            <ac:grpSpMk id="3129" creationId="{70583AA8-E11F-E62B-62EB-D2C188A04650}"/>
          </ac:grpSpMkLst>
        </pc:grpChg>
        <pc:grpChg chg="del">
          <ac:chgData name="山口 稜" userId="507df497-dcef-48cc-bc9d-5377eaa87e1a" providerId="ADAL" clId="{E0AF176F-3963-48B0-96A9-324EA07E5809}" dt="2024-01-27T05:56:54.106" v="1104" actId="478"/>
          <ac:grpSpMkLst>
            <pc:docMk/>
            <pc:sldMk cId="1684888586" sldId="271"/>
            <ac:grpSpMk id="3130" creationId="{533448AB-D671-F760-264C-C8459C516B61}"/>
          </ac:grpSpMkLst>
        </pc:grpChg>
        <pc:grpChg chg="mod">
          <ac:chgData name="山口 稜" userId="507df497-dcef-48cc-bc9d-5377eaa87e1a" providerId="ADAL" clId="{E0AF176F-3963-48B0-96A9-324EA07E5809}" dt="2024-01-27T06:08:27.332" v="1238" actId="1076"/>
          <ac:grpSpMkLst>
            <pc:docMk/>
            <pc:sldMk cId="1684888586" sldId="271"/>
            <ac:grpSpMk id="3131" creationId="{773AA2CB-CFEF-E43E-70B7-8B92027B6B47}"/>
          </ac:grpSpMkLst>
        </pc:grpChg>
        <pc:grpChg chg="add del mod">
          <ac:chgData name="山口 稜" userId="507df497-dcef-48cc-bc9d-5377eaa87e1a" providerId="ADAL" clId="{E0AF176F-3963-48B0-96A9-324EA07E5809}" dt="2024-01-27T06:08:29.529" v="1249" actId="478"/>
          <ac:grpSpMkLst>
            <pc:docMk/>
            <pc:sldMk cId="1684888586" sldId="271"/>
            <ac:grpSpMk id="3133" creationId="{EDB35CF8-3E84-F88D-99E7-FD752A725221}"/>
          </ac:grpSpMkLst>
        </pc:grpChg>
        <pc:grpChg chg="add del mod">
          <ac:chgData name="山口 稜" userId="507df497-dcef-48cc-bc9d-5377eaa87e1a" providerId="ADAL" clId="{E0AF176F-3963-48B0-96A9-324EA07E5809}" dt="2024-01-27T06:08:29.529" v="1249" actId="478"/>
          <ac:grpSpMkLst>
            <pc:docMk/>
            <pc:sldMk cId="1684888586" sldId="271"/>
            <ac:grpSpMk id="3134" creationId="{75AB6866-25A1-7BBB-4995-50B6FEDD26A0}"/>
          </ac:grpSpMkLst>
        </pc:grpChg>
        <pc:grpChg chg="add mod">
          <ac:chgData name="山口 稜" userId="507df497-dcef-48cc-bc9d-5377eaa87e1a" providerId="ADAL" clId="{E0AF176F-3963-48B0-96A9-324EA07E5809}" dt="2024-01-27T06:08:27.178" v="1237" actId="571"/>
          <ac:grpSpMkLst>
            <pc:docMk/>
            <pc:sldMk cId="1684888586" sldId="271"/>
            <ac:grpSpMk id="3136" creationId="{16CBF750-5A96-109B-6919-23E04E7F6A0F}"/>
          </ac:grpSpMkLst>
        </pc:grpChg>
        <pc:grpChg chg="del">
          <ac:chgData name="山口 稜" userId="507df497-dcef-48cc-bc9d-5377eaa87e1a" providerId="ADAL" clId="{E0AF176F-3963-48B0-96A9-324EA07E5809}" dt="2024-01-27T07:36:19.178" v="1335" actId="478"/>
          <ac:grpSpMkLst>
            <pc:docMk/>
            <pc:sldMk cId="1684888586" sldId="271"/>
            <ac:grpSpMk id="3140" creationId="{E3437361-1FB2-241A-A325-156E1AA1F2C4}"/>
          </ac:grpSpMkLst>
        </pc:grpChg>
        <pc:grpChg chg="add mod">
          <ac:chgData name="山口 稜" userId="507df497-dcef-48cc-bc9d-5377eaa87e1a" providerId="ADAL" clId="{E0AF176F-3963-48B0-96A9-324EA07E5809}" dt="2024-01-27T06:08:26.998" v="1236" actId="571"/>
          <ac:grpSpMkLst>
            <pc:docMk/>
            <pc:sldMk cId="1684888586" sldId="271"/>
            <ac:grpSpMk id="3141" creationId="{7F2970F2-A5C2-00D9-8F67-6C409AA41780}"/>
          </ac:grpSpMkLst>
        </pc:grpChg>
        <pc:grpChg chg="add mod">
          <ac:chgData name="山口 稜" userId="507df497-dcef-48cc-bc9d-5377eaa87e1a" providerId="ADAL" clId="{E0AF176F-3963-48B0-96A9-324EA07E5809}" dt="2024-01-27T06:08:26.804" v="1235" actId="571"/>
          <ac:grpSpMkLst>
            <pc:docMk/>
            <pc:sldMk cId="1684888586" sldId="271"/>
            <ac:grpSpMk id="3147" creationId="{E1AF0D3C-D75B-E82C-5148-3E7FDB5E50CA}"/>
          </ac:grpSpMkLst>
        </pc:grpChg>
        <pc:grpChg chg="add mod">
          <ac:chgData name="山口 稜" userId="507df497-dcef-48cc-bc9d-5377eaa87e1a" providerId="ADAL" clId="{E0AF176F-3963-48B0-96A9-324EA07E5809}" dt="2024-01-27T07:36:14.079" v="1334" actId="171"/>
          <ac:grpSpMkLst>
            <pc:docMk/>
            <pc:sldMk cId="1684888586" sldId="271"/>
            <ac:grpSpMk id="3150" creationId="{951884DA-7321-1673-3A79-0AA67F10A9BD}"/>
          </ac:grpSpMkLst>
        </pc:grpChg>
        <pc:grpChg chg="mod">
          <ac:chgData name="山口 稜" userId="507df497-dcef-48cc-bc9d-5377eaa87e1a" providerId="ADAL" clId="{E0AF176F-3963-48B0-96A9-324EA07E5809}" dt="2024-01-27T07:36:11.038" v="1304"/>
          <ac:grpSpMkLst>
            <pc:docMk/>
            <pc:sldMk cId="1684888586" sldId="271"/>
            <ac:grpSpMk id="3162" creationId="{865855D2-79F4-A01D-AFAA-3DAFD6C28FB2}"/>
          </ac:grpSpMkLst>
        </pc:grpChg>
        <pc:grpChg chg="mod">
          <ac:chgData name="山口 稜" userId="507df497-dcef-48cc-bc9d-5377eaa87e1a" providerId="ADAL" clId="{E0AF176F-3963-48B0-96A9-324EA07E5809}" dt="2024-01-27T07:36:11.038" v="1304"/>
          <ac:grpSpMkLst>
            <pc:docMk/>
            <pc:sldMk cId="1684888586" sldId="271"/>
            <ac:grpSpMk id="3163" creationId="{7D028EE6-2956-4362-987A-15AE4C26C767}"/>
          </ac:grpSpMkLst>
        </pc:grpChg>
        <pc:graphicFrameChg chg="add del modGraphic">
          <ac:chgData name="山口 稜" userId="507df497-dcef-48cc-bc9d-5377eaa87e1a" providerId="ADAL" clId="{E0AF176F-3963-48B0-96A9-324EA07E5809}" dt="2024-01-27T05:56:57.124" v="1106" actId="27310"/>
          <ac:graphicFrameMkLst>
            <pc:docMk/>
            <pc:sldMk cId="1684888586" sldId="271"/>
            <ac:graphicFrameMk id="7" creationId="{97807EAD-8C05-DECF-AB61-1CCE3BAF7706}"/>
          </ac:graphicFrameMkLst>
        </pc:graphicFrameChg>
        <pc:picChg chg="add del mod">
          <ac:chgData name="山口 稜" userId="507df497-dcef-48cc-bc9d-5377eaa87e1a" providerId="ADAL" clId="{E0AF176F-3963-48B0-96A9-324EA07E5809}" dt="2024-01-27T05:55:27.890" v="927" actId="478"/>
          <ac:picMkLst>
            <pc:docMk/>
            <pc:sldMk cId="1684888586" sldId="271"/>
            <ac:picMk id="5" creationId="{F8037BDC-C434-3C2A-6053-472742FA8D25}"/>
          </ac:picMkLst>
        </pc:picChg>
        <pc:picChg chg="mod">
          <ac:chgData name="山口 稜" userId="507df497-dcef-48cc-bc9d-5377eaa87e1a" providerId="ADAL" clId="{E0AF176F-3963-48B0-96A9-324EA07E5809}" dt="2024-01-27T05:57:37.464" v="1115" actId="571"/>
          <ac:picMkLst>
            <pc:docMk/>
            <pc:sldMk cId="1684888586" sldId="271"/>
            <ac:picMk id="11" creationId="{9EF8645F-3781-35D3-AF78-B7685D75416A}"/>
          </ac:picMkLst>
        </pc:picChg>
        <pc:picChg chg="add mod">
          <ac:chgData name="山口 稜" userId="507df497-dcef-48cc-bc9d-5377eaa87e1a" providerId="ADAL" clId="{E0AF176F-3963-48B0-96A9-324EA07E5809}" dt="2024-01-27T06:08:26.590" v="1234" actId="1076"/>
          <ac:picMkLst>
            <pc:docMk/>
            <pc:sldMk cId="1684888586" sldId="271"/>
            <ac:picMk id="13" creationId="{F7CE8C4D-282A-9C04-38CA-BA549380D637}"/>
          </ac:picMkLst>
        </pc:picChg>
        <pc:picChg chg="add mod">
          <ac:chgData name="山口 稜" userId="507df497-dcef-48cc-bc9d-5377eaa87e1a" providerId="ADAL" clId="{E0AF176F-3963-48B0-96A9-324EA07E5809}" dt="2024-01-27T06:06:43.460" v="1206" actId="1076"/>
          <ac:picMkLst>
            <pc:docMk/>
            <pc:sldMk cId="1684888586" sldId="271"/>
            <ac:picMk id="16" creationId="{B631E65C-6B27-498C-14D0-6C5B425D6F55}"/>
          </ac:picMkLst>
        </pc:picChg>
        <pc:picChg chg="add mod">
          <ac:chgData name="山口 稜" userId="507df497-dcef-48cc-bc9d-5377eaa87e1a" providerId="ADAL" clId="{E0AF176F-3963-48B0-96A9-324EA07E5809}" dt="2024-01-27T06:06:45.924" v="1207" actId="1076"/>
          <ac:picMkLst>
            <pc:docMk/>
            <pc:sldMk cId="1684888586" sldId="271"/>
            <ac:picMk id="25" creationId="{1EBA0B34-5869-9D54-F42B-2F28F22B9F52}"/>
          </ac:picMkLst>
        </pc:picChg>
        <pc:picChg chg="mod">
          <ac:chgData name="山口 稜" userId="507df497-dcef-48cc-bc9d-5377eaa87e1a" providerId="ADAL" clId="{E0AF176F-3963-48B0-96A9-324EA07E5809}" dt="2024-01-27T06:08:27.483" v="1239" actId="571"/>
          <ac:picMkLst>
            <pc:docMk/>
            <pc:sldMk cId="1684888586" sldId="271"/>
            <ac:picMk id="31" creationId="{BE126D6B-EA94-54B0-2AD0-7DD505C45974}"/>
          </ac:picMkLst>
        </pc:picChg>
        <pc:picChg chg="del">
          <ac:chgData name="山口 稜" userId="507df497-dcef-48cc-bc9d-5377eaa87e1a" providerId="ADAL" clId="{E0AF176F-3963-48B0-96A9-324EA07E5809}" dt="2024-01-27T07:36:19.178" v="1335" actId="478"/>
          <ac:picMkLst>
            <pc:docMk/>
            <pc:sldMk cId="1684888586" sldId="271"/>
            <ac:picMk id="1130" creationId="{DCA3C941-BE35-6766-2995-ECC4C58F98FD}"/>
          </ac:picMkLst>
        </pc:picChg>
        <pc:picChg chg="del">
          <ac:chgData name="山口 稜" userId="507df497-dcef-48cc-bc9d-5377eaa87e1a" providerId="ADAL" clId="{E0AF176F-3963-48B0-96A9-324EA07E5809}" dt="2024-01-27T07:36:19.178" v="1335" actId="478"/>
          <ac:picMkLst>
            <pc:docMk/>
            <pc:sldMk cId="1684888586" sldId="271"/>
            <ac:picMk id="1133" creationId="{F7DD033F-0943-83D1-BA14-7591DE410C6D}"/>
          </ac:picMkLst>
        </pc:picChg>
        <pc:picChg chg="mod">
          <ac:chgData name="山口 稜" userId="507df497-dcef-48cc-bc9d-5377eaa87e1a" providerId="ADAL" clId="{E0AF176F-3963-48B0-96A9-324EA07E5809}" dt="2024-01-27T06:08:29.892" v="1251" actId="14100"/>
          <ac:picMkLst>
            <pc:docMk/>
            <pc:sldMk cId="1684888586" sldId="271"/>
            <ac:picMk id="2077" creationId="{8485D9B4-7B14-7BAB-3AAA-46B6D7A0562D}"/>
          </ac:picMkLst>
        </pc:picChg>
        <pc:picChg chg="del">
          <ac:chgData name="山口 稜" userId="507df497-dcef-48cc-bc9d-5377eaa87e1a" providerId="ADAL" clId="{E0AF176F-3963-48B0-96A9-324EA07E5809}" dt="2024-01-27T07:36:19.178" v="1335" actId="478"/>
          <ac:picMkLst>
            <pc:docMk/>
            <pc:sldMk cId="1684888586" sldId="271"/>
            <ac:picMk id="3091" creationId="{F754978A-10FA-D594-8E08-83E0964AB1F4}"/>
          </ac:picMkLst>
        </pc:picChg>
        <pc:picChg chg="del">
          <ac:chgData name="山口 稜" userId="507df497-dcef-48cc-bc9d-5377eaa87e1a" providerId="ADAL" clId="{E0AF176F-3963-48B0-96A9-324EA07E5809}" dt="2024-01-27T05:57:10.391" v="1107" actId="478"/>
          <ac:picMkLst>
            <pc:docMk/>
            <pc:sldMk cId="1684888586" sldId="271"/>
            <ac:picMk id="3112" creationId="{4FB9718E-2618-94C6-C82B-F55F69CB2DC1}"/>
          </ac:picMkLst>
        </pc:picChg>
        <pc:picChg chg="del mod">
          <ac:chgData name="山口 稜" userId="507df497-dcef-48cc-bc9d-5377eaa87e1a" providerId="ADAL" clId="{E0AF176F-3963-48B0-96A9-324EA07E5809}" dt="2024-01-27T05:57:10.391" v="1107" actId="478"/>
          <ac:picMkLst>
            <pc:docMk/>
            <pc:sldMk cId="1684888586" sldId="271"/>
            <ac:picMk id="3113" creationId="{706C21D0-C888-D430-7DBA-D43A84CE5A2E}"/>
          </ac:picMkLst>
        </pc:picChg>
        <pc:picChg chg="del mod">
          <ac:chgData name="山口 稜" userId="507df497-dcef-48cc-bc9d-5377eaa87e1a" providerId="ADAL" clId="{E0AF176F-3963-48B0-96A9-324EA07E5809}" dt="2024-01-27T05:57:10.391" v="1107" actId="478"/>
          <ac:picMkLst>
            <pc:docMk/>
            <pc:sldMk cId="1684888586" sldId="271"/>
            <ac:picMk id="3114" creationId="{B1396009-6DB8-0568-72C6-B3F1AD0BC781}"/>
          </ac:picMkLst>
        </pc:picChg>
        <pc:picChg chg="del mod">
          <ac:chgData name="山口 稜" userId="507df497-dcef-48cc-bc9d-5377eaa87e1a" providerId="ADAL" clId="{E0AF176F-3963-48B0-96A9-324EA07E5809}" dt="2024-01-27T05:57:16.133" v="1110" actId="478"/>
          <ac:picMkLst>
            <pc:docMk/>
            <pc:sldMk cId="1684888586" sldId="271"/>
            <ac:picMk id="3115" creationId="{3D61DDFF-A35A-1B58-FECB-F7B1E2892755}"/>
          </ac:picMkLst>
        </pc:picChg>
        <pc:picChg chg="del mod">
          <ac:chgData name="山口 稜" userId="507df497-dcef-48cc-bc9d-5377eaa87e1a" providerId="ADAL" clId="{E0AF176F-3963-48B0-96A9-324EA07E5809}" dt="2024-01-27T05:57:10.391" v="1107" actId="478"/>
          <ac:picMkLst>
            <pc:docMk/>
            <pc:sldMk cId="1684888586" sldId="271"/>
            <ac:picMk id="3116" creationId="{37F9E35B-2015-EEE1-D10C-8CADF917D5D9}"/>
          </ac:picMkLst>
        </pc:picChg>
        <pc:picChg chg="mod">
          <ac:chgData name="山口 稜" userId="507df497-dcef-48cc-bc9d-5377eaa87e1a" providerId="ADAL" clId="{E0AF176F-3963-48B0-96A9-324EA07E5809}" dt="2024-01-27T06:08:27.178" v="1237" actId="571"/>
          <ac:picMkLst>
            <pc:docMk/>
            <pc:sldMk cId="1684888586" sldId="271"/>
            <ac:picMk id="3138" creationId="{2E031D19-6368-8D1C-55E2-59A3C636A42D}"/>
          </ac:picMkLst>
        </pc:picChg>
        <pc:picChg chg="del">
          <ac:chgData name="山口 稜" userId="507df497-dcef-48cc-bc9d-5377eaa87e1a" providerId="ADAL" clId="{E0AF176F-3963-48B0-96A9-324EA07E5809}" dt="2024-01-27T07:36:19.178" v="1335" actId="478"/>
          <ac:picMkLst>
            <pc:docMk/>
            <pc:sldMk cId="1684888586" sldId="271"/>
            <ac:picMk id="3142" creationId="{B669F69C-F48C-4216-D2FB-BC8EC3A8E859}"/>
          </ac:picMkLst>
        </pc:picChg>
        <pc:picChg chg="mod">
          <ac:chgData name="山口 稜" userId="507df497-dcef-48cc-bc9d-5377eaa87e1a" providerId="ADAL" clId="{E0AF176F-3963-48B0-96A9-324EA07E5809}" dt="2024-01-27T06:08:26.998" v="1236" actId="571"/>
          <ac:picMkLst>
            <pc:docMk/>
            <pc:sldMk cId="1684888586" sldId="271"/>
            <ac:picMk id="3145" creationId="{906BC16F-EFC4-929F-1703-C7E21A753BB5}"/>
          </ac:picMkLst>
        </pc:picChg>
        <pc:picChg chg="mod">
          <ac:chgData name="山口 稜" userId="507df497-dcef-48cc-bc9d-5377eaa87e1a" providerId="ADAL" clId="{E0AF176F-3963-48B0-96A9-324EA07E5809}" dt="2024-01-27T06:08:26.804" v="1235" actId="571"/>
          <ac:picMkLst>
            <pc:docMk/>
            <pc:sldMk cId="1684888586" sldId="271"/>
            <ac:picMk id="3149" creationId="{58FB1483-5731-B6CC-873B-90D61065CD4D}"/>
          </ac:picMkLst>
        </pc:picChg>
        <pc:picChg chg="mod">
          <ac:chgData name="山口 稜" userId="507df497-dcef-48cc-bc9d-5377eaa87e1a" providerId="ADAL" clId="{E0AF176F-3963-48B0-96A9-324EA07E5809}" dt="2024-01-27T07:36:11.038" v="1304"/>
          <ac:picMkLst>
            <pc:docMk/>
            <pc:sldMk cId="1684888586" sldId="271"/>
            <ac:picMk id="3161" creationId="{26A3C8EE-1482-42FB-1301-6BCF96912F1E}"/>
          </ac:picMkLst>
        </pc:picChg>
        <pc:picChg chg="mod">
          <ac:chgData name="山口 稜" userId="507df497-dcef-48cc-bc9d-5377eaa87e1a" providerId="ADAL" clId="{E0AF176F-3963-48B0-96A9-324EA07E5809}" dt="2024-01-27T07:36:11.038" v="1304"/>
          <ac:picMkLst>
            <pc:docMk/>
            <pc:sldMk cId="1684888586" sldId="271"/>
            <ac:picMk id="3164" creationId="{FD3A7EF0-5D35-5F44-27CB-9247313ED0D2}"/>
          </ac:picMkLst>
        </pc:picChg>
        <pc:picChg chg="mod">
          <ac:chgData name="山口 稜" userId="507df497-dcef-48cc-bc9d-5377eaa87e1a" providerId="ADAL" clId="{E0AF176F-3963-48B0-96A9-324EA07E5809}" dt="2024-01-27T07:36:11.038" v="1304"/>
          <ac:picMkLst>
            <pc:docMk/>
            <pc:sldMk cId="1684888586" sldId="271"/>
            <ac:picMk id="3165" creationId="{19794425-63A3-26AE-8BF7-9A1D16AAB604}"/>
          </ac:picMkLst>
        </pc:picChg>
        <pc:picChg chg="mod">
          <ac:chgData name="山口 稜" userId="507df497-dcef-48cc-bc9d-5377eaa87e1a" providerId="ADAL" clId="{E0AF176F-3963-48B0-96A9-324EA07E5809}" dt="2024-01-27T07:36:11.038" v="1304"/>
          <ac:picMkLst>
            <pc:docMk/>
            <pc:sldMk cId="1684888586" sldId="271"/>
            <ac:picMk id="3166" creationId="{4C131900-012C-F62D-4916-2A5EC891E5AB}"/>
          </ac:picMkLst>
        </pc:picChg>
        <pc:picChg chg="mod">
          <ac:chgData name="山口 稜" userId="507df497-dcef-48cc-bc9d-5377eaa87e1a" providerId="ADAL" clId="{E0AF176F-3963-48B0-96A9-324EA07E5809}" dt="2024-01-27T07:36:11.038" v="1304"/>
          <ac:picMkLst>
            <pc:docMk/>
            <pc:sldMk cId="1684888586" sldId="271"/>
            <ac:picMk id="3167" creationId="{612878A4-850B-F671-7191-80531F824E08}"/>
          </ac:picMkLst>
        </pc:picChg>
      </pc:sldChg>
      <pc:sldChg chg="add">
        <pc:chgData name="山口 稜" userId="507df497-dcef-48cc-bc9d-5377eaa87e1a" providerId="ADAL" clId="{E0AF176F-3963-48B0-96A9-324EA07E5809}" dt="2024-01-27T05:19:28.558" v="2"/>
        <pc:sldMkLst>
          <pc:docMk/>
          <pc:sldMk cId="1884036490" sldId="272"/>
        </pc:sldMkLst>
      </pc:sldChg>
      <pc:sldChg chg="add ord">
        <pc:chgData name="山口 稜" userId="507df497-dcef-48cc-bc9d-5377eaa87e1a" providerId="ADAL" clId="{E0AF176F-3963-48B0-96A9-324EA07E5809}" dt="2024-01-27T05:19:54.538" v="5"/>
        <pc:sldMkLst>
          <pc:docMk/>
          <pc:sldMk cId="1944305833" sldId="273"/>
        </pc:sldMkLst>
      </pc:sldChg>
      <pc:sldChg chg="addSp delSp modSp add mod ord">
        <pc:chgData name="山口 稜" userId="507df497-dcef-48cc-bc9d-5377eaa87e1a" providerId="ADAL" clId="{E0AF176F-3963-48B0-96A9-324EA07E5809}" dt="2024-01-28T06:11:30.458" v="4990" actId="20577"/>
        <pc:sldMkLst>
          <pc:docMk/>
          <pc:sldMk cId="2567687459" sldId="274"/>
        </pc:sldMkLst>
        <pc:spChg chg="mod">
          <ac:chgData name="山口 稜" userId="507df497-dcef-48cc-bc9d-5377eaa87e1a" providerId="ADAL" clId="{E0AF176F-3963-48B0-96A9-324EA07E5809}" dt="2024-01-28T01:56:33.496" v="4878" actId="1076"/>
          <ac:spMkLst>
            <pc:docMk/>
            <pc:sldMk cId="2567687459" sldId="274"/>
            <ac:spMk id="2" creationId="{6A4440CC-5604-4C16-89BD-620AE0CCE28E}"/>
          </ac:spMkLst>
        </pc:spChg>
        <pc:spChg chg="add mod topLvl">
          <ac:chgData name="山口 稜" userId="507df497-dcef-48cc-bc9d-5377eaa87e1a" providerId="ADAL" clId="{E0AF176F-3963-48B0-96A9-324EA07E5809}" dt="2024-01-27T07:36:08.698" v="1303" actId="164"/>
          <ac:spMkLst>
            <pc:docMk/>
            <pc:sldMk cId="2567687459" sldId="274"/>
            <ac:spMk id="5" creationId="{26727258-A5C9-0C42-FC08-291007D755A6}"/>
          </ac:spMkLst>
        </pc:spChg>
        <pc:spChg chg="add mod topLvl">
          <ac:chgData name="山口 稜" userId="507df497-dcef-48cc-bc9d-5377eaa87e1a" providerId="ADAL" clId="{E0AF176F-3963-48B0-96A9-324EA07E5809}" dt="2024-01-27T07:36:08.698" v="1303" actId="164"/>
          <ac:spMkLst>
            <pc:docMk/>
            <pc:sldMk cId="2567687459" sldId="274"/>
            <ac:spMk id="6" creationId="{6214DE47-91C5-528E-856B-393C4587FCB1}"/>
          </ac:spMkLst>
        </pc:spChg>
        <pc:spChg chg="add mod topLvl">
          <ac:chgData name="山口 稜" userId="507df497-dcef-48cc-bc9d-5377eaa87e1a" providerId="ADAL" clId="{E0AF176F-3963-48B0-96A9-324EA07E5809}" dt="2024-01-27T07:36:08.698" v="1303" actId="164"/>
          <ac:spMkLst>
            <pc:docMk/>
            <pc:sldMk cId="2567687459" sldId="274"/>
            <ac:spMk id="7" creationId="{1F6318DC-72AC-6F3D-6699-35AB67410E8F}"/>
          </ac:spMkLst>
        </pc:spChg>
        <pc:spChg chg="add mod topLvl">
          <ac:chgData name="山口 稜" userId="507df497-dcef-48cc-bc9d-5377eaa87e1a" providerId="ADAL" clId="{E0AF176F-3963-48B0-96A9-324EA07E5809}" dt="2024-01-27T07:36:08.698" v="1303" actId="164"/>
          <ac:spMkLst>
            <pc:docMk/>
            <pc:sldMk cId="2567687459" sldId="274"/>
            <ac:spMk id="12" creationId="{83F10FA2-3BB2-0909-D677-F1FB6F515232}"/>
          </ac:spMkLst>
        </pc:spChg>
        <pc:spChg chg="del">
          <ac:chgData name="山口 稜" userId="507df497-dcef-48cc-bc9d-5377eaa87e1a" providerId="ADAL" clId="{E0AF176F-3963-48B0-96A9-324EA07E5809}" dt="2024-01-27T06:10:21.685" v="1253" actId="478"/>
          <ac:spMkLst>
            <pc:docMk/>
            <pc:sldMk cId="2567687459" sldId="274"/>
            <ac:spMk id="14" creationId="{26727258-A5C9-0C42-FC08-291007D755A6}"/>
          </ac:spMkLst>
        </pc:spChg>
        <pc:spChg chg="add mod topLvl">
          <ac:chgData name="山口 稜" userId="507df497-dcef-48cc-bc9d-5377eaa87e1a" providerId="ADAL" clId="{E0AF176F-3963-48B0-96A9-324EA07E5809}" dt="2024-01-27T07:36:08.698" v="1303" actId="164"/>
          <ac:spMkLst>
            <pc:docMk/>
            <pc:sldMk cId="2567687459" sldId="274"/>
            <ac:spMk id="15" creationId="{3D0EB71A-2354-A047-670B-61B6C1856127}"/>
          </ac:spMkLst>
        </pc:spChg>
        <pc:spChg chg="del">
          <ac:chgData name="山口 稜" userId="507df497-dcef-48cc-bc9d-5377eaa87e1a" providerId="ADAL" clId="{E0AF176F-3963-48B0-96A9-324EA07E5809}" dt="2024-01-27T06:10:21.685" v="1253" actId="478"/>
          <ac:spMkLst>
            <pc:docMk/>
            <pc:sldMk cId="2567687459" sldId="274"/>
            <ac:spMk id="17" creationId="{6214DE47-91C5-528E-856B-393C4587FCB1}"/>
          </ac:spMkLst>
        </pc:spChg>
        <pc:spChg chg="del">
          <ac:chgData name="山口 稜" userId="507df497-dcef-48cc-bc9d-5377eaa87e1a" providerId="ADAL" clId="{E0AF176F-3963-48B0-96A9-324EA07E5809}" dt="2024-01-27T06:10:21.685" v="1253" actId="478"/>
          <ac:spMkLst>
            <pc:docMk/>
            <pc:sldMk cId="2567687459" sldId="274"/>
            <ac:spMk id="18" creationId="{1F6318DC-72AC-6F3D-6699-35AB67410E8F}"/>
          </ac:spMkLst>
        </pc:spChg>
        <pc:spChg chg="add mod topLvl">
          <ac:chgData name="山口 稜" userId="507df497-dcef-48cc-bc9d-5377eaa87e1a" providerId="ADAL" clId="{E0AF176F-3963-48B0-96A9-324EA07E5809}" dt="2024-01-27T07:36:08.698" v="1303" actId="164"/>
          <ac:spMkLst>
            <pc:docMk/>
            <pc:sldMk cId="2567687459" sldId="274"/>
            <ac:spMk id="19" creationId="{D0991AD4-5D78-706B-F661-EDD983A015C9}"/>
          </ac:spMkLst>
        </pc:spChg>
        <pc:spChg chg="del">
          <ac:chgData name="山口 稜" userId="507df497-dcef-48cc-bc9d-5377eaa87e1a" providerId="ADAL" clId="{E0AF176F-3963-48B0-96A9-324EA07E5809}" dt="2024-01-27T06:10:21.685" v="1253" actId="478"/>
          <ac:spMkLst>
            <pc:docMk/>
            <pc:sldMk cId="2567687459" sldId="274"/>
            <ac:spMk id="20" creationId="{83F10FA2-3BB2-0909-D677-F1FB6F515232}"/>
          </ac:spMkLst>
        </pc:spChg>
        <pc:spChg chg="mod">
          <ac:chgData name="山口 稜" userId="507df497-dcef-48cc-bc9d-5377eaa87e1a" providerId="ADAL" clId="{E0AF176F-3963-48B0-96A9-324EA07E5809}" dt="2024-01-28T06:11:30.458" v="4990" actId="20577"/>
          <ac:spMkLst>
            <pc:docMk/>
            <pc:sldMk cId="2567687459" sldId="274"/>
            <ac:spMk id="21" creationId="{06485C0D-8ECF-EB83-FA48-52C1FF614B81}"/>
          </ac:spMkLst>
        </pc:spChg>
        <pc:spChg chg="add mod topLvl">
          <ac:chgData name="山口 稜" userId="507df497-dcef-48cc-bc9d-5377eaa87e1a" providerId="ADAL" clId="{E0AF176F-3963-48B0-96A9-324EA07E5809}" dt="2024-01-27T07:36:08.698" v="1303" actId="164"/>
          <ac:spMkLst>
            <pc:docMk/>
            <pc:sldMk cId="2567687459" sldId="274"/>
            <ac:spMk id="27" creationId="{927C0F9C-9EDA-941E-A201-B447BE0A76D1}"/>
          </ac:spMkLst>
        </pc:spChg>
        <pc:spChg chg="add mod topLvl">
          <ac:chgData name="山口 稜" userId="507df497-dcef-48cc-bc9d-5377eaa87e1a" providerId="ADAL" clId="{E0AF176F-3963-48B0-96A9-324EA07E5809}" dt="2024-01-27T07:36:08.698" v="1303" actId="164"/>
          <ac:spMkLst>
            <pc:docMk/>
            <pc:sldMk cId="2567687459" sldId="274"/>
            <ac:spMk id="28" creationId="{4BF57E66-1882-D47C-A360-59C367B57D96}"/>
          </ac:spMkLst>
        </pc:spChg>
        <pc:spChg chg="add mod topLvl">
          <ac:chgData name="山口 稜" userId="507df497-dcef-48cc-bc9d-5377eaa87e1a" providerId="ADAL" clId="{E0AF176F-3963-48B0-96A9-324EA07E5809}" dt="2024-01-28T06:10:53.305" v="4955" actId="1582"/>
          <ac:spMkLst>
            <pc:docMk/>
            <pc:sldMk cId="2567687459" sldId="274"/>
            <ac:spMk id="31" creationId="{6C5127BB-617F-B4DA-33F1-78416673AFC3}"/>
          </ac:spMkLst>
        </pc:spChg>
        <pc:spChg chg="mod">
          <ac:chgData name="山口 稜" userId="507df497-dcef-48cc-bc9d-5377eaa87e1a" providerId="ADAL" clId="{E0AF176F-3963-48B0-96A9-324EA07E5809}" dt="2024-01-27T07:37:51.673" v="1378" actId="571"/>
          <ac:spMkLst>
            <pc:docMk/>
            <pc:sldMk cId="2567687459" sldId="274"/>
            <ac:spMk id="1122" creationId="{064F8DE3-04F1-3387-41D5-F65FE57028F0}"/>
          </ac:spMkLst>
        </pc:spChg>
        <pc:spChg chg="mod">
          <ac:chgData name="山口 稜" userId="507df497-dcef-48cc-bc9d-5377eaa87e1a" providerId="ADAL" clId="{E0AF176F-3963-48B0-96A9-324EA07E5809}" dt="2024-01-27T07:37:57.275" v="1379" actId="571"/>
          <ac:spMkLst>
            <pc:docMk/>
            <pc:sldMk cId="2567687459" sldId="274"/>
            <ac:spMk id="1125" creationId="{C827CD45-A0A4-E0DA-23F7-CA0A47AC48D2}"/>
          </ac:spMkLst>
        </pc:spChg>
        <pc:spChg chg="del">
          <ac:chgData name="山口 稜" userId="507df497-dcef-48cc-bc9d-5377eaa87e1a" providerId="ADAL" clId="{E0AF176F-3963-48B0-96A9-324EA07E5809}" dt="2024-01-27T06:10:21.685" v="1253" actId="478"/>
          <ac:spMkLst>
            <pc:docMk/>
            <pc:sldMk cId="2567687459" sldId="274"/>
            <ac:spMk id="1126" creationId="{EC35DBB7-30A1-B692-C9F8-7505A5D45CD0}"/>
          </ac:spMkLst>
        </pc:spChg>
        <pc:spChg chg="del">
          <ac:chgData name="山口 稜" userId="507df497-dcef-48cc-bc9d-5377eaa87e1a" providerId="ADAL" clId="{E0AF176F-3963-48B0-96A9-324EA07E5809}" dt="2024-01-27T06:10:21.685" v="1253" actId="478"/>
          <ac:spMkLst>
            <pc:docMk/>
            <pc:sldMk cId="2567687459" sldId="274"/>
            <ac:spMk id="1128" creationId="{DA5947E0-4C07-1487-9438-366E87DC79B3}"/>
          </ac:spMkLst>
        </pc:spChg>
        <pc:spChg chg="mod">
          <ac:chgData name="山口 稜" userId="507df497-dcef-48cc-bc9d-5377eaa87e1a" providerId="ADAL" clId="{E0AF176F-3963-48B0-96A9-324EA07E5809}" dt="2024-01-28T06:10:52.935" v="4954" actId="20577"/>
          <ac:spMkLst>
            <pc:docMk/>
            <pc:sldMk cId="2567687459" sldId="274"/>
            <ac:spMk id="1136" creationId="{8D17445E-481C-B79C-83C6-819E9F972D92}"/>
          </ac:spMkLst>
        </pc:spChg>
        <pc:spChg chg="mod">
          <ac:chgData name="山口 稜" userId="507df497-dcef-48cc-bc9d-5377eaa87e1a" providerId="ADAL" clId="{E0AF176F-3963-48B0-96A9-324EA07E5809}" dt="2024-01-27T07:47:08.211" v="1520" actId="571"/>
          <ac:spMkLst>
            <pc:docMk/>
            <pc:sldMk cId="2567687459" sldId="274"/>
            <ac:spMk id="1137" creationId="{DCCCF552-794A-7F2A-AB21-5F0D757F5CCB}"/>
          </ac:spMkLst>
        </pc:spChg>
        <pc:spChg chg="mod">
          <ac:chgData name="山口 稜" userId="507df497-dcef-48cc-bc9d-5377eaa87e1a" providerId="ADAL" clId="{E0AF176F-3963-48B0-96A9-324EA07E5809}" dt="2024-01-27T07:47:10.988" v="1523"/>
          <ac:spMkLst>
            <pc:docMk/>
            <pc:sldMk cId="2567687459" sldId="274"/>
            <ac:spMk id="1140" creationId="{DCCCF552-794A-7F2A-AB21-5F0D757F5CCB}"/>
          </ac:spMkLst>
        </pc:spChg>
        <pc:spChg chg="mod topLvl">
          <ac:chgData name="山口 稜" userId="507df497-dcef-48cc-bc9d-5377eaa87e1a" providerId="ADAL" clId="{E0AF176F-3963-48B0-96A9-324EA07E5809}" dt="2024-01-28T01:40:36.209" v="4139" actId="1035"/>
          <ac:spMkLst>
            <pc:docMk/>
            <pc:sldMk cId="2567687459" sldId="274"/>
            <ac:spMk id="1143" creationId="{30AEF207-7D7E-8A50-6CA1-70E583B98493}"/>
          </ac:spMkLst>
        </pc:spChg>
        <pc:spChg chg="mod">
          <ac:chgData name="山口 稜" userId="507df497-dcef-48cc-bc9d-5377eaa87e1a" providerId="ADAL" clId="{E0AF176F-3963-48B0-96A9-324EA07E5809}" dt="2024-01-27T07:47:32.764" v="1529" actId="571"/>
          <ac:spMkLst>
            <pc:docMk/>
            <pc:sldMk cId="2567687459" sldId="274"/>
            <ac:spMk id="1146" creationId="{6E61E7FF-1C8D-9B7C-A306-D3B8372E8C11}"/>
          </ac:spMkLst>
        </pc:spChg>
        <pc:spChg chg="mod">
          <ac:chgData name="山口 稜" userId="507df497-dcef-48cc-bc9d-5377eaa87e1a" providerId="ADAL" clId="{E0AF176F-3963-48B0-96A9-324EA07E5809}" dt="2024-01-27T07:47:37.895" v="1531" actId="571"/>
          <ac:spMkLst>
            <pc:docMk/>
            <pc:sldMk cId="2567687459" sldId="274"/>
            <ac:spMk id="1149" creationId="{9E510087-74C3-5831-2A19-7C7B943CD2D9}"/>
          </ac:spMkLst>
        </pc:spChg>
        <pc:spChg chg="mod">
          <ac:chgData name="山口 稜" userId="507df497-dcef-48cc-bc9d-5377eaa87e1a" providerId="ADAL" clId="{E0AF176F-3963-48B0-96A9-324EA07E5809}" dt="2024-01-27T07:47:48.633" v="1533" actId="571"/>
          <ac:spMkLst>
            <pc:docMk/>
            <pc:sldMk cId="2567687459" sldId="274"/>
            <ac:spMk id="1152" creationId="{99D9C08D-F22D-3115-68A6-78FD9723C8F0}"/>
          </ac:spMkLst>
        </pc:spChg>
        <pc:spChg chg="mod">
          <ac:chgData name="山口 稜" userId="507df497-dcef-48cc-bc9d-5377eaa87e1a" providerId="ADAL" clId="{E0AF176F-3963-48B0-96A9-324EA07E5809}" dt="2024-01-27T07:47:50.863" v="1536"/>
          <ac:spMkLst>
            <pc:docMk/>
            <pc:sldMk cId="2567687459" sldId="274"/>
            <ac:spMk id="1155" creationId="{99D9C08D-F22D-3115-68A6-78FD9723C8F0}"/>
          </ac:spMkLst>
        </pc:spChg>
        <pc:spChg chg="mod">
          <ac:chgData name="山口 稜" userId="507df497-dcef-48cc-bc9d-5377eaa87e1a" providerId="ADAL" clId="{E0AF176F-3963-48B0-96A9-324EA07E5809}" dt="2024-01-27T07:47:55.756" v="1537" actId="571"/>
          <ac:spMkLst>
            <pc:docMk/>
            <pc:sldMk cId="2567687459" sldId="274"/>
            <ac:spMk id="1158" creationId="{B96A7A8A-5546-02CC-8872-067C92D40325}"/>
          </ac:spMkLst>
        </pc:spChg>
        <pc:spChg chg="mod">
          <ac:chgData name="山口 稜" userId="507df497-dcef-48cc-bc9d-5377eaa87e1a" providerId="ADAL" clId="{E0AF176F-3963-48B0-96A9-324EA07E5809}" dt="2024-01-27T07:47:58.195" v="1540"/>
          <ac:spMkLst>
            <pc:docMk/>
            <pc:sldMk cId="2567687459" sldId="274"/>
            <ac:spMk id="1161" creationId="{B96A7A8A-5546-02CC-8872-067C92D40325}"/>
          </ac:spMkLst>
        </pc:spChg>
        <pc:spChg chg="mod">
          <ac:chgData name="山口 稜" userId="507df497-dcef-48cc-bc9d-5377eaa87e1a" providerId="ADAL" clId="{E0AF176F-3963-48B0-96A9-324EA07E5809}" dt="2024-01-27T07:46:53.260" v="1518" actId="20577"/>
          <ac:spMkLst>
            <pc:docMk/>
            <pc:sldMk cId="2567687459" sldId="274"/>
            <ac:spMk id="1162" creationId="{EC7241FB-FCF8-7CEB-7114-39A34184C52E}"/>
          </ac:spMkLst>
        </pc:spChg>
        <pc:spChg chg="mod topLvl">
          <ac:chgData name="山口 稜" userId="507df497-dcef-48cc-bc9d-5377eaa87e1a" providerId="ADAL" clId="{E0AF176F-3963-48B0-96A9-324EA07E5809}" dt="2024-01-28T01:41:13.792" v="4162" actId="1036"/>
          <ac:spMkLst>
            <pc:docMk/>
            <pc:sldMk cId="2567687459" sldId="274"/>
            <ac:spMk id="1170" creationId="{8D3E4A61-3D1B-6296-D0DF-8CAD0C86B73B}"/>
          </ac:spMkLst>
        </pc:spChg>
        <pc:spChg chg="mod">
          <ac:chgData name="山口 稜" userId="507df497-dcef-48cc-bc9d-5377eaa87e1a" providerId="ADAL" clId="{E0AF176F-3963-48B0-96A9-324EA07E5809}" dt="2024-01-27T07:49:46.850" v="1614" actId="571"/>
          <ac:spMkLst>
            <pc:docMk/>
            <pc:sldMk cId="2567687459" sldId="274"/>
            <ac:spMk id="1176" creationId="{76F8DBB1-3F73-5911-F0B8-B5FF83A6BC7C}"/>
          </ac:spMkLst>
        </pc:spChg>
        <pc:spChg chg="mod">
          <ac:chgData name="山口 稜" userId="507df497-dcef-48cc-bc9d-5377eaa87e1a" providerId="ADAL" clId="{E0AF176F-3963-48B0-96A9-324EA07E5809}" dt="2024-01-28T01:43:49.580" v="4206" actId="14100"/>
          <ac:spMkLst>
            <pc:docMk/>
            <pc:sldMk cId="2567687459" sldId="274"/>
            <ac:spMk id="1177" creationId="{E118AD31-2228-2D4A-04B0-4DCD298AE4D6}"/>
          </ac:spMkLst>
        </pc:spChg>
        <pc:spChg chg="mod">
          <ac:chgData name="山口 稜" userId="507df497-dcef-48cc-bc9d-5377eaa87e1a" providerId="ADAL" clId="{E0AF176F-3963-48B0-96A9-324EA07E5809}" dt="2024-01-27T08:16:32.566" v="2536" actId="14100"/>
          <ac:spMkLst>
            <pc:docMk/>
            <pc:sldMk cId="2567687459" sldId="274"/>
            <ac:spMk id="1179" creationId="{F89E4B8D-3A66-1015-B6D1-D90D0D99A5F5}"/>
          </ac:spMkLst>
        </pc:spChg>
        <pc:spChg chg="mod topLvl">
          <ac:chgData name="山口 稜" userId="507df497-dcef-48cc-bc9d-5377eaa87e1a" providerId="ADAL" clId="{E0AF176F-3963-48B0-96A9-324EA07E5809}" dt="2024-01-28T01:41:43.942" v="4179" actId="1035"/>
          <ac:spMkLst>
            <pc:docMk/>
            <pc:sldMk cId="2567687459" sldId="274"/>
            <ac:spMk id="1181" creationId="{76F8DBB1-3F73-5911-F0B8-B5FF83A6BC7C}"/>
          </ac:spMkLst>
        </pc:spChg>
        <pc:spChg chg="mod">
          <ac:chgData name="山口 稜" userId="507df497-dcef-48cc-bc9d-5377eaa87e1a" providerId="ADAL" clId="{E0AF176F-3963-48B0-96A9-324EA07E5809}" dt="2024-01-27T07:50:00.141" v="1619" actId="571"/>
          <ac:spMkLst>
            <pc:docMk/>
            <pc:sldMk cId="2567687459" sldId="274"/>
            <ac:spMk id="2048" creationId="{B288578B-2AA7-2E31-9963-DCA65E2BAB96}"/>
          </ac:spMkLst>
        </pc:spChg>
        <pc:spChg chg="mod topLvl">
          <ac:chgData name="山口 稜" userId="507df497-dcef-48cc-bc9d-5377eaa87e1a" providerId="ADAL" clId="{E0AF176F-3963-48B0-96A9-324EA07E5809}" dt="2024-01-28T01:40:51.152" v="4146" actId="1035"/>
          <ac:spMkLst>
            <pc:docMk/>
            <pc:sldMk cId="2567687459" sldId="274"/>
            <ac:spMk id="2051" creationId="{B288578B-2AA7-2E31-9963-DCA65E2BAB96}"/>
          </ac:spMkLst>
        </pc:spChg>
        <pc:spChg chg="mod topLvl">
          <ac:chgData name="山口 稜" userId="507df497-dcef-48cc-bc9d-5377eaa87e1a" providerId="ADAL" clId="{E0AF176F-3963-48B0-96A9-324EA07E5809}" dt="2024-01-28T01:40:47.097" v="4144" actId="1035"/>
          <ac:spMkLst>
            <pc:docMk/>
            <pc:sldMk cId="2567687459" sldId="274"/>
            <ac:spMk id="2054" creationId="{DD6928DF-84AE-A37A-2219-E094030342A1}"/>
          </ac:spMkLst>
        </pc:spChg>
        <pc:spChg chg="mod">
          <ac:chgData name="山口 稜" userId="507df497-dcef-48cc-bc9d-5377eaa87e1a" providerId="ADAL" clId="{E0AF176F-3963-48B0-96A9-324EA07E5809}" dt="2024-01-27T07:50:22.677" v="1628" actId="571"/>
          <ac:spMkLst>
            <pc:docMk/>
            <pc:sldMk cId="2567687459" sldId="274"/>
            <ac:spMk id="2057" creationId="{2582DB75-F223-1618-8443-3EED502A517B}"/>
          </ac:spMkLst>
        </pc:spChg>
        <pc:spChg chg="mod topLvl">
          <ac:chgData name="山口 稜" userId="507df497-dcef-48cc-bc9d-5377eaa87e1a" providerId="ADAL" clId="{E0AF176F-3963-48B0-96A9-324EA07E5809}" dt="2024-01-28T01:41:04.408" v="4154" actId="1035"/>
          <ac:spMkLst>
            <pc:docMk/>
            <pc:sldMk cId="2567687459" sldId="274"/>
            <ac:spMk id="2060" creationId="{2582DB75-F223-1618-8443-3EED502A517B}"/>
          </ac:spMkLst>
        </pc:spChg>
        <pc:spChg chg="mod topLvl">
          <ac:chgData name="山口 稜" userId="507df497-dcef-48cc-bc9d-5377eaa87e1a" providerId="ADAL" clId="{E0AF176F-3963-48B0-96A9-324EA07E5809}" dt="2024-01-28T01:40:59.796" v="4153" actId="1036"/>
          <ac:spMkLst>
            <pc:docMk/>
            <pc:sldMk cId="2567687459" sldId="274"/>
            <ac:spMk id="2063" creationId="{F46B4226-74E4-3F68-254B-45D53498BD4D}"/>
          </ac:spMkLst>
        </pc:spChg>
        <pc:spChg chg="add mod">
          <ac:chgData name="山口 稜" userId="507df497-dcef-48cc-bc9d-5377eaa87e1a" providerId="ADAL" clId="{E0AF176F-3963-48B0-96A9-324EA07E5809}" dt="2024-01-28T06:10:46.573" v="4951" actId="164"/>
          <ac:spMkLst>
            <pc:docMk/>
            <pc:sldMk cId="2567687459" sldId="274"/>
            <ac:spMk id="2065" creationId="{8E494903-70D0-C50E-A742-80406C1E4AF9}"/>
          </ac:spMkLst>
        </pc:spChg>
        <pc:spChg chg="add mod">
          <ac:chgData name="山口 稜" userId="507df497-dcef-48cc-bc9d-5377eaa87e1a" providerId="ADAL" clId="{E0AF176F-3963-48B0-96A9-324EA07E5809}" dt="2024-01-28T06:10:46.573" v="4951" actId="164"/>
          <ac:spMkLst>
            <pc:docMk/>
            <pc:sldMk cId="2567687459" sldId="274"/>
            <ac:spMk id="2066" creationId="{5290A68A-E8D1-9D09-A04B-5E9B1C7B12C6}"/>
          </ac:spMkLst>
        </pc:spChg>
        <pc:spChg chg="add mod">
          <ac:chgData name="山口 稜" userId="507df497-dcef-48cc-bc9d-5377eaa87e1a" providerId="ADAL" clId="{E0AF176F-3963-48B0-96A9-324EA07E5809}" dt="2024-01-28T06:10:46.573" v="4951" actId="164"/>
          <ac:spMkLst>
            <pc:docMk/>
            <pc:sldMk cId="2567687459" sldId="274"/>
            <ac:spMk id="2067" creationId="{4AD9F0F6-BA27-6183-196A-5AF7068CFB76}"/>
          </ac:spMkLst>
        </pc:spChg>
        <pc:spChg chg="add mod">
          <ac:chgData name="山口 稜" userId="507df497-dcef-48cc-bc9d-5377eaa87e1a" providerId="ADAL" clId="{E0AF176F-3963-48B0-96A9-324EA07E5809}" dt="2024-01-28T06:10:46.573" v="4951" actId="164"/>
          <ac:spMkLst>
            <pc:docMk/>
            <pc:sldMk cId="2567687459" sldId="274"/>
            <ac:spMk id="2068" creationId="{79C20297-4F83-DAA9-AAE8-7852DD627B27}"/>
          </ac:spMkLst>
        </pc:spChg>
        <pc:spChg chg="add mod ord">
          <ac:chgData name="山口 稜" userId="507df497-dcef-48cc-bc9d-5377eaa87e1a" providerId="ADAL" clId="{E0AF176F-3963-48B0-96A9-324EA07E5809}" dt="2024-01-28T06:10:46.573" v="4951" actId="164"/>
          <ac:spMkLst>
            <pc:docMk/>
            <pc:sldMk cId="2567687459" sldId="274"/>
            <ac:spMk id="2069" creationId="{AD6FD1C2-0667-FDF0-9E7B-5DCA76E68CAB}"/>
          </ac:spMkLst>
        </pc:spChg>
        <pc:spChg chg="add mod ord">
          <ac:chgData name="山口 稜" userId="507df497-dcef-48cc-bc9d-5377eaa87e1a" providerId="ADAL" clId="{E0AF176F-3963-48B0-96A9-324EA07E5809}" dt="2024-01-28T06:10:46.573" v="4951" actId="164"/>
          <ac:spMkLst>
            <pc:docMk/>
            <pc:sldMk cId="2567687459" sldId="274"/>
            <ac:spMk id="2070" creationId="{7FFD2336-5FBD-66D2-DA88-4A3E2C7C28EA}"/>
          </ac:spMkLst>
        </pc:spChg>
        <pc:spChg chg="add mod ord">
          <ac:chgData name="山口 稜" userId="507df497-dcef-48cc-bc9d-5377eaa87e1a" providerId="ADAL" clId="{E0AF176F-3963-48B0-96A9-324EA07E5809}" dt="2024-01-28T06:10:46.573" v="4951" actId="164"/>
          <ac:spMkLst>
            <pc:docMk/>
            <pc:sldMk cId="2567687459" sldId="274"/>
            <ac:spMk id="2071" creationId="{1DBEBEE0-8B8F-409C-C659-9AE9B5876113}"/>
          </ac:spMkLst>
        </pc:spChg>
        <pc:spChg chg="add mod ord">
          <ac:chgData name="山口 稜" userId="507df497-dcef-48cc-bc9d-5377eaa87e1a" providerId="ADAL" clId="{E0AF176F-3963-48B0-96A9-324EA07E5809}" dt="2024-01-28T06:10:46.573" v="4951" actId="164"/>
          <ac:spMkLst>
            <pc:docMk/>
            <pc:sldMk cId="2567687459" sldId="274"/>
            <ac:spMk id="2072" creationId="{D24B68B2-883F-7B5E-9C27-8081092C0535}"/>
          </ac:spMkLst>
        </pc:spChg>
        <pc:spChg chg="add mod ord">
          <ac:chgData name="山口 稜" userId="507df497-dcef-48cc-bc9d-5377eaa87e1a" providerId="ADAL" clId="{E0AF176F-3963-48B0-96A9-324EA07E5809}" dt="2024-01-28T06:10:46.573" v="4951" actId="164"/>
          <ac:spMkLst>
            <pc:docMk/>
            <pc:sldMk cId="2567687459" sldId="274"/>
            <ac:spMk id="2073" creationId="{EEAAA7FA-A67E-B46F-6887-F3B46FC606AE}"/>
          </ac:spMkLst>
        </pc:spChg>
        <pc:spChg chg="add mod ord">
          <ac:chgData name="山口 稜" userId="507df497-dcef-48cc-bc9d-5377eaa87e1a" providerId="ADAL" clId="{E0AF176F-3963-48B0-96A9-324EA07E5809}" dt="2024-01-28T06:10:46.573" v="4951" actId="164"/>
          <ac:spMkLst>
            <pc:docMk/>
            <pc:sldMk cId="2567687459" sldId="274"/>
            <ac:spMk id="2074" creationId="{D0A82994-D3E7-F01D-C074-11643A7C3C12}"/>
          </ac:spMkLst>
        </pc:spChg>
        <pc:spChg chg="add mod ord">
          <ac:chgData name="山口 稜" userId="507df497-dcef-48cc-bc9d-5377eaa87e1a" providerId="ADAL" clId="{E0AF176F-3963-48B0-96A9-324EA07E5809}" dt="2024-01-28T06:10:46.573" v="4951" actId="164"/>
          <ac:spMkLst>
            <pc:docMk/>
            <pc:sldMk cId="2567687459" sldId="274"/>
            <ac:spMk id="2075" creationId="{532F8E7A-0D7F-D02E-92BA-F2B3908F8446}"/>
          </ac:spMkLst>
        </pc:spChg>
        <pc:spChg chg="add del mod">
          <ac:chgData name="山口 稜" userId="507df497-dcef-48cc-bc9d-5377eaa87e1a" providerId="ADAL" clId="{E0AF176F-3963-48B0-96A9-324EA07E5809}" dt="2024-01-27T07:58:15.229" v="1964" actId="21"/>
          <ac:spMkLst>
            <pc:docMk/>
            <pc:sldMk cId="2567687459" sldId="274"/>
            <ac:spMk id="3074" creationId="{B94C28F0-04B7-EEBA-F8E8-614D26653A5F}"/>
          </ac:spMkLst>
        </pc:spChg>
        <pc:spChg chg="add mod ord">
          <ac:chgData name="山口 稜" userId="507df497-dcef-48cc-bc9d-5377eaa87e1a" providerId="ADAL" clId="{E0AF176F-3963-48B0-96A9-324EA07E5809}" dt="2024-01-27T08:05:28.580" v="2184" actId="207"/>
          <ac:spMkLst>
            <pc:docMk/>
            <pc:sldMk cId="2567687459" sldId="274"/>
            <ac:spMk id="3075" creationId="{9ABB1180-9778-B380-E644-AD47BA7A7D7A}"/>
          </ac:spMkLst>
        </pc:spChg>
        <pc:spChg chg="add mod">
          <ac:chgData name="山口 稜" userId="507df497-dcef-48cc-bc9d-5377eaa87e1a" providerId="ADAL" clId="{E0AF176F-3963-48B0-96A9-324EA07E5809}" dt="2024-01-27T08:05:28.580" v="2184" actId="207"/>
          <ac:spMkLst>
            <pc:docMk/>
            <pc:sldMk cId="2567687459" sldId="274"/>
            <ac:spMk id="3076" creationId="{B94C28F0-04B7-EEBA-F8E8-614D26653A5F}"/>
          </ac:spMkLst>
        </pc:spChg>
        <pc:spChg chg="mod">
          <ac:chgData name="山口 稜" userId="507df497-dcef-48cc-bc9d-5377eaa87e1a" providerId="ADAL" clId="{E0AF176F-3963-48B0-96A9-324EA07E5809}" dt="2024-01-27T07:59:22.745" v="1983" actId="571"/>
          <ac:spMkLst>
            <pc:docMk/>
            <pc:sldMk cId="2567687459" sldId="274"/>
            <ac:spMk id="3079" creationId="{B01BD497-F795-3117-AA0D-09DAE254A4BF}"/>
          </ac:spMkLst>
        </pc:spChg>
        <pc:spChg chg="mod">
          <ac:chgData name="山口 稜" userId="507df497-dcef-48cc-bc9d-5377eaa87e1a" providerId="ADAL" clId="{E0AF176F-3963-48B0-96A9-324EA07E5809}" dt="2024-01-27T07:59:22.745" v="1983" actId="571"/>
          <ac:spMkLst>
            <pc:docMk/>
            <pc:sldMk cId="2567687459" sldId="274"/>
            <ac:spMk id="3082" creationId="{6A135002-F392-23A9-4A56-F01B1809F5B4}"/>
          </ac:spMkLst>
        </pc:spChg>
        <pc:spChg chg="mod">
          <ac:chgData name="山口 稜" userId="507df497-dcef-48cc-bc9d-5377eaa87e1a" providerId="ADAL" clId="{E0AF176F-3963-48B0-96A9-324EA07E5809}" dt="2024-01-27T07:59:22.745" v="1983" actId="571"/>
          <ac:spMkLst>
            <pc:docMk/>
            <pc:sldMk cId="2567687459" sldId="274"/>
            <ac:spMk id="3083" creationId="{BE0C0BE9-6DFC-8510-EEE5-661F53AFC20C}"/>
          </ac:spMkLst>
        </pc:spChg>
        <pc:spChg chg="mod">
          <ac:chgData name="山口 稜" userId="507df497-dcef-48cc-bc9d-5377eaa87e1a" providerId="ADAL" clId="{E0AF176F-3963-48B0-96A9-324EA07E5809}" dt="2024-01-27T07:59:22.745" v="1983" actId="571"/>
          <ac:spMkLst>
            <pc:docMk/>
            <pc:sldMk cId="2567687459" sldId="274"/>
            <ac:spMk id="3084" creationId="{E2F11266-A19F-C75D-8A45-81835FE3A6D8}"/>
          </ac:spMkLst>
        </pc:spChg>
        <pc:spChg chg="mod">
          <ac:chgData name="山口 稜" userId="507df497-dcef-48cc-bc9d-5377eaa87e1a" providerId="ADAL" clId="{E0AF176F-3963-48B0-96A9-324EA07E5809}" dt="2024-01-27T07:59:22.745" v="1983" actId="571"/>
          <ac:spMkLst>
            <pc:docMk/>
            <pc:sldMk cId="2567687459" sldId="274"/>
            <ac:spMk id="3085" creationId="{D0FB4FB3-267F-8FB9-E708-2ACFC4070B46}"/>
          </ac:spMkLst>
        </pc:spChg>
        <pc:spChg chg="mod">
          <ac:chgData name="山口 稜" userId="507df497-dcef-48cc-bc9d-5377eaa87e1a" providerId="ADAL" clId="{E0AF176F-3963-48B0-96A9-324EA07E5809}" dt="2024-01-27T07:59:22.745" v="1983" actId="571"/>
          <ac:spMkLst>
            <pc:docMk/>
            <pc:sldMk cId="2567687459" sldId="274"/>
            <ac:spMk id="3086" creationId="{240112AB-69AC-C9A8-56D3-1D973720A764}"/>
          </ac:spMkLst>
        </pc:spChg>
        <pc:spChg chg="mod">
          <ac:chgData name="山口 稜" userId="507df497-dcef-48cc-bc9d-5377eaa87e1a" providerId="ADAL" clId="{E0AF176F-3963-48B0-96A9-324EA07E5809}" dt="2024-01-27T07:59:22.745" v="1983" actId="571"/>
          <ac:spMkLst>
            <pc:docMk/>
            <pc:sldMk cId="2567687459" sldId="274"/>
            <ac:spMk id="3087" creationId="{921A04E7-A0BC-E99B-CF79-5D19427335DD}"/>
          </ac:spMkLst>
        </pc:spChg>
        <pc:spChg chg="mod">
          <ac:chgData name="山口 稜" userId="507df497-dcef-48cc-bc9d-5377eaa87e1a" providerId="ADAL" clId="{E0AF176F-3963-48B0-96A9-324EA07E5809}" dt="2024-01-27T08:06:19.778" v="2214" actId="207"/>
          <ac:spMkLst>
            <pc:docMk/>
            <pc:sldMk cId="2567687459" sldId="274"/>
            <ac:spMk id="3092" creationId="{27B97DEE-A328-840F-64E5-9F08366985F0}"/>
          </ac:spMkLst>
        </pc:spChg>
        <pc:spChg chg="mod">
          <ac:chgData name="山口 稜" userId="507df497-dcef-48cc-bc9d-5377eaa87e1a" providerId="ADAL" clId="{E0AF176F-3963-48B0-96A9-324EA07E5809}" dt="2024-01-27T08:06:22.602" v="2215" actId="1076"/>
          <ac:spMkLst>
            <pc:docMk/>
            <pc:sldMk cId="2567687459" sldId="274"/>
            <ac:spMk id="3093" creationId="{5670A4AB-CD28-5783-9A26-914AE6FC175A}"/>
          </ac:spMkLst>
        </pc:spChg>
        <pc:spChg chg="mod">
          <ac:chgData name="山口 稜" userId="507df497-dcef-48cc-bc9d-5377eaa87e1a" providerId="ADAL" clId="{E0AF176F-3963-48B0-96A9-324EA07E5809}" dt="2024-01-27T08:08:30.206" v="2279" actId="207"/>
          <ac:spMkLst>
            <pc:docMk/>
            <pc:sldMk cId="2567687459" sldId="274"/>
            <ac:spMk id="3095" creationId="{FBFFC710-73A4-4E2B-CE57-9C058B4A9057}"/>
          </ac:spMkLst>
        </pc:spChg>
        <pc:spChg chg="mod">
          <ac:chgData name="山口 稜" userId="507df497-dcef-48cc-bc9d-5377eaa87e1a" providerId="ADAL" clId="{E0AF176F-3963-48B0-96A9-324EA07E5809}" dt="2024-01-27T08:08:30.776" v="2280" actId="1076"/>
          <ac:spMkLst>
            <pc:docMk/>
            <pc:sldMk cId="2567687459" sldId="274"/>
            <ac:spMk id="3096" creationId="{D7852E8E-E870-51C0-E34D-466188CB418A}"/>
          </ac:spMkLst>
        </pc:spChg>
        <pc:spChg chg="mod">
          <ac:chgData name="山口 稜" userId="507df497-dcef-48cc-bc9d-5377eaa87e1a" providerId="ADAL" clId="{E0AF176F-3963-48B0-96A9-324EA07E5809}" dt="2024-01-27T08:06:50.628" v="2230" actId="1076"/>
          <ac:spMkLst>
            <pc:docMk/>
            <pc:sldMk cId="2567687459" sldId="274"/>
            <ac:spMk id="3098" creationId="{84D0C124-538F-DFEC-22F3-17A392614634}"/>
          </ac:spMkLst>
        </pc:spChg>
        <pc:spChg chg="mod">
          <ac:chgData name="山口 稜" userId="507df497-dcef-48cc-bc9d-5377eaa87e1a" providerId="ADAL" clId="{E0AF176F-3963-48B0-96A9-324EA07E5809}" dt="2024-01-28T01:58:35.885" v="4927" actId="1076"/>
          <ac:spMkLst>
            <pc:docMk/>
            <pc:sldMk cId="2567687459" sldId="274"/>
            <ac:spMk id="3099" creationId="{E29E21B6-28E1-3161-17A5-415BC25FF7E3}"/>
          </ac:spMkLst>
        </pc:spChg>
        <pc:spChg chg="mod">
          <ac:chgData name="山口 稜" userId="507df497-dcef-48cc-bc9d-5377eaa87e1a" providerId="ADAL" clId="{E0AF176F-3963-48B0-96A9-324EA07E5809}" dt="2024-01-27T08:06:52.980" v="2231" actId="1076"/>
          <ac:spMkLst>
            <pc:docMk/>
            <pc:sldMk cId="2567687459" sldId="274"/>
            <ac:spMk id="3100" creationId="{64738C3E-4A4D-5754-86FB-40061AA63B10}"/>
          </ac:spMkLst>
        </pc:spChg>
        <pc:spChg chg="mod">
          <ac:chgData name="山口 稜" userId="507df497-dcef-48cc-bc9d-5377eaa87e1a" providerId="ADAL" clId="{E0AF176F-3963-48B0-96A9-324EA07E5809}" dt="2024-01-27T08:06:58.280" v="2235" actId="571"/>
          <ac:spMkLst>
            <pc:docMk/>
            <pc:sldMk cId="2567687459" sldId="274"/>
            <ac:spMk id="3102" creationId="{5A552AB8-00BD-963B-BA29-E5D26FE40C1F}"/>
          </ac:spMkLst>
        </pc:spChg>
        <pc:spChg chg="mod">
          <ac:chgData name="山口 稜" userId="507df497-dcef-48cc-bc9d-5377eaa87e1a" providerId="ADAL" clId="{E0AF176F-3963-48B0-96A9-324EA07E5809}" dt="2024-01-27T08:06:58.280" v="2235" actId="571"/>
          <ac:spMkLst>
            <pc:docMk/>
            <pc:sldMk cId="2567687459" sldId="274"/>
            <ac:spMk id="3103" creationId="{A5D028E1-29F7-D52C-811A-C2BEF1818FB7}"/>
          </ac:spMkLst>
        </pc:spChg>
        <pc:spChg chg="mod">
          <ac:chgData name="山口 稜" userId="507df497-dcef-48cc-bc9d-5377eaa87e1a" providerId="ADAL" clId="{E0AF176F-3963-48B0-96A9-324EA07E5809}" dt="2024-01-27T08:07:22.588" v="2248" actId="207"/>
          <ac:spMkLst>
            <pc:docMk/>
            <pc:sldMk cId="2567687459" sldId="274"/>
            <ac:spMk id="3105" creationId="{1FC22278-E798-B737-6AA9-F2E92B65109A}"/>
          </ac:spMkLst>
        </pc:spChg>
        <pc:spChg chg="mod">
          <ac:chgData name="山口 稜" userId="507df497-dcef-48cc-bc9d-5377eaa87e1a" providerId="ADAL" clId="{E0AF176F-3963-48B0-96A9-324EA07E5809}" dt="2024-01-27T08:07:25.594" v="2249" actId="1076"/>
          <ac:spMkLst>
            <pc:docMk/>
            <pc:sldMk cId="2567687459" sldId="274"/>
            <ac:spMk id="3106" creationId="{82D179CB-5297-ED10-FC55-DAD232CC5710}"/>
          </ac:spMkLst>
        </pc:spChg>
        <pc:spChg chg="mod">
          <ac:chgData name="山口 稜" userId="507df497-dcef-48cc-bc9d-5377eaa87e1a" providerId="ADAL" clId="{E0AF176F-3963-48B0-96A9-324EA07E5809}" dt="2024-01-27T08:07:40.609" v="2252" actId="571"/>
          <ac:spMkLst>
            <pc:docMk/>
            <pc:sldMk cId="2567687459" sldId="274"/>
            <ac:spMk id="3110" creationId="{5159345D-853B-3B88-F53F-51815DCF044D}"/>
          </ac:spMkLst>
        </pc:spChg>
        <pc:spChg chg="mod">
          <ac:chgData name="山口 稜" userId="507df497-dcef-48cc-bc9d-5377eaa87e1a" providerId="ADAL" clId="{E0AF176F-3963-48B0-96A9-324EA07E5809}" dt="2024-01-27T08:07:40.609" v="2252" actId="571"/>
          <ac:spMkLst>
            <pc:docMk/>
            <pc:sldMk cId="2567687459" sldId="274"/>
            <ac:spMk id="3112" creationId="{0F172EBE-2D92-A010-CB8F-DFDA5AA75A8E}"/>
          </ac:spMkLst>
        </pc:spChg>
        <pc:spChg chg="mod">
          <ac:chgData name="山口 稜" userId="507df497-dcef-48cc-bc9d-5377eaa87e1a" providerId="ADAL" clId="{E0AF176F-3963-48B0-96A9-324EA07E5809}" dt="2024-01-27T08:07:40.609" v="2252" actId="571"/>
          <ac:spMkLst>
            <pc:docMk/>
            <pc:sldMk cId="2567687459" sldId="274"/>
            <ac:spMk id="3113" creationId="{9796DF30-5E98-CC48-B818-7C7F0D7A96CE}"/>
          </ac:spMkLst>
        </pc:spChg>
        <pc:spChg chg="mod">
          <ac:chgData name="山口 稜" userId="507df497-dcef-48cc-bc9d-5377eaa87e1a" providerId="ADAL" clId="{E0AF176F-3963-48B0-96A9-324EA07E5809}" dt="2024-01-27T08:07:40.609" v="2252" actId="571"/>
          <ac:spMkLst>
            <pc:docMk/>
            <pc:sldMk cId="2567687459" sldId="274"/>
            <ac:spMk id="3114" creationId="{B390768D-137D-7C0F-8B21-05E4AAA4B43A}"/>
          </ac:spMkLst>
        </pc:spChg>
        <pc:spChg chg="mod">
          <ac:chgData name="山口 稜" userId="507df497-dcef-48cc-bc9d-5377eaa87e1a" providerId="ADAL" clId="{E0AF176F-3963-48B0-96A9-324EA07E5809}" dt="2024-01-27T08:08:47.986" v="2293" actId="1076"/>
          <ac:spMkLst>
            <pc:docMk/>
            <pc:sldMk cId="2567687459" sldId="274"/>
            <ac:spMk id="3116" creationId="{0A3FB091-0A62-21B6-2560-650D0D7F3F8D}"/>
          </ac:spMkLst>
        </pc:spChg>
        <pc:spChg chg="mod">
          <ac:chgData name="山口 稜" userId="507df497-dcef-48cc-bc9d-5377eaa87e1a" providerId="ADAL" clId="{E0AF176F-3963-48B0-96A9-324EA07E5809}" dt="2024-01-27T08:08:50.700" v="2294" actId="1076"/>
          <ac:spMkLst>
            <pc:docMk/>
            <pc:sldMk cId="2567687459" sldId="274"/>
            <ac:spMk id="3117" creationId="{B662FDF6-1A76-A23E-D592-4C8372371528}"/>
          </ac:spMkLst>
        </pc:spChg>
        <pc:spChg chg="mod">
          <ac:chgData name="山口 稜" userId="507df497-dcef-48cc-bc9d-5377eaa87e1a" providerId="ADAL" clId="{E0AF176F-3963-48B0-96A9-324EA07E5809}" dt="2024-01-27T08:09:29.065" v="2317" actId="207"/>
          <ac:spMkLst>
            <pc:docMk/>
            <pc:sldMk cId="2567687459" sldId="274"/>
            <ac:spMk id="3119" creationId="{6D6C7619-8A35-83BE-4B7E-627C7A5B6B35}"/>
          </ac:spMkLst>
        </pc:spChg>
        <pc:spChg chg="mod">
          <ac:chgData name="山口 稜" userId="507df497-dcef-48cc-bc9d-5377eaa87e1a" providerId="ADAL" clId="{E0AF176F-3963-48B0-96A9-324EA07E5809}" dt="2024-01-27T08:09:32.639" v="2318" actId="1076"/>
          <ac:spMkLst>
            <pc:docMk/>
            <pc:sldMk cId="2567687459" sldId="274"/>
            <ac:spMk id="3120" creationId="{7AB375AB-4327-5DD0-910B-F6AA7BF9EF99}"/>
          </ac:spMkLst>
        </pc:spChg>
        <pc:spChg chg="del">
          <ac:chgData name="山口 稜" userId="507df497-dcef-48cc-bc9d-5377eaa87e1a" providerId="ADAL" clId="{E0AF176F-3963-48B0-96A9-324EA07E5809}" dt="2024-01-27T06:10:21.685" v="1253" actId="478"/>
          <ac:spMkLst>
            <pc:docMk/>
            <pc:sldMk cId="2567687459" sldId="274"/>
            <ac:spMk id="3123" creationId="{9DD2A30B-F0E9-2C7B-0FAC-F4DE78EB222F}"/>
          </ac:spMkLst>
        </pc:spChg>
        <pc:spChg chg="del">
          <ac:chgData name="山口 稜" userId="507df497-dcef-48cc-bc9d-5377eaa87e1a" providerId="ADAL" clId="{E0AF176F-3963-48B0-96A9-324EA07E5809}" dt="2024-01-27T06:10:21.685" v="1253" actId="478"/>
          <ac:spMkLst>
            <pc:docMk/>
            <pc:sldMk cId="2567687459" sldId="274"/>
            <ac:spMk id="3124" creationId="{D2315FF1-07C3-9783-90CD-2C12E1223EA9}"/>
          </ac:spMkLst>
        </pc:spChg>
        <pc:spChg chg="add mod topLvl">
          <ac:chgData name="山口 稜" userId="507df497-dcef-48cc-bc9d-5377eaa87e1a" providerId="ADAL" clId="{E0AF176F-3963-48B0-96A9-324EA07E5809}" dt="2024-01-27T07:36:08.698" v="1303" actId="164"/>
          <ac:spMkLst>
            <pc:docMk/>
            <pc:sldMk cId="2567687459" sldId="274"/>
            <ac:spMk id="3136" creationId="{AC23DE26-284B-08D2-3B68-B8C710F13729}"/>
          </ac:spMkLst>
        </pc:spChg>
        <pc:spChg chg="mod">
          <ac:chgData name="山口 稜" userId="507df497-dcef-48cc-bc9d-5377eaa87e1a" providerId="ADAL" clId="{E0AF176F-3963-48B0-96A9-324EA07E5809}" dt="2024-01-27T07:37:17.380" v="1367" actId="571"/>
          <ac:spMkLst>
            <pc:docMk/>
            <pc:sldMk cId="2567687459" sldId="274"/>
            <ac:spMk id="3154" creationId="{4EEEBE98-1AD4-041A-F6E3-C577A312946B}"/>
          </ac:spMkLst>
        </pc:spChg>
        <pc:spChg chg="mod">
          <ac:chgData name="山口 稜" userId="507df497-dcef-48cc-bc9d-5377eaa87e1a" providerId="ADAL" clId="{E0AF176F-3963-48B0-96A9-324EA07E5809}" dt="2024-01-27T07:37:34.327" v="1371" actId="571"/>
          <ac:spMkLst>
            <pc:docMk/>
            <pc:sldMk cId="2567687459" sldId="274"/>
            <ac:spMk id="3157" creationId="{72F5A498-D9AB-A3A2-F517-D517420A894F}"/>
          </ac:spMkLst>
        </pc:spChg>
        <pc:spChg chg="mod">
          <ac:chgData name="山口 稜" userId="507df497-dcef-48cc-bc9d-5377eaa87e1a" providerId="ADAL" clId="{E0AF176F-3963-48B0-96A9-324EA07E5809}" dt="2024-01-27T07:37:39.470" v="1374" actId="571"/>
          <ac:spMkLst>
            <pc:docMk/>
            <pc:sldMk cId="2567687459" sldId="274"/>
            <ac:spMk id="3160" creationId="{BCAAAA67-B0F7-AC30-E950-3A5CDE00EBA4}"/>
          </ac:spMkLst>
        </pc:spChg>
        <pc:spChg chg="mod">
          <ac:chgData name="山口 稜" userId="507df497-dcef-48cc-bc9d-5377eaa87e1a" providerId="ADAL" clId="{E0AF176F-3963-48B0-96A9-324EA07E5809}" dt="2024-01-27T07:37:40.886" v="1375" actId="571"/>
          <ac:spMkLst>
            <pc:docMk/>
            <pc:sldMk cId="2567687459" sldId="274"/>
            <ac:spMk id="3163" creationId="{D2FC62F7-F86F-3CC6-2FEE-0D5DCF370B34}"/>
          </ac:spMkLst>
        </pc:spChg>
        <pc:spChg chg="mod">
          <ac:chgData name="山口 稜" userId="507df497-dcef-48cc-bc9d-5377eaa87e1a" providerId="ADAL" clId="{E0AF176F-3963-48B0-96A9-324EA07E5809}" dt="2024-01-27T07:37:45.769" v="1377" actId="571"/>
          <ac:spMkLst>
            <pc:docMk/>
            <pc:sldMk cId="2567687459" sldId="274"/>
            <ac:spMk id="3166" creationId="{223F83C5-28EB-5731-E5A7-637E2C42916C}"/>
          </ac:spMkLst>
        </pc:spChg>
        <pc:spChg chg="add del mod topLvl">
          <ac:chgData name="山口 稜" userId="507df497-dcef-48cc-bc9d-5377eaa87e1a" providerId="ADAL" clId="{E0AF176F-3963-48B0-96A9-324EA07E5809}" dt="2024-01-27T08:19:51.487" v="2582" actId="478"/>
          <ac:spMkLst>
            <pc:docMk/>
            <pc:sldMk cId="2567687459" sldId="274"/>
            <ac:spMk id="3177" creationId="{57C0AB70-B4DD-FD51-05FB-DE6E9FC85141}"/>
          </ac:spMkLst>
        </pc:spChg>
        <pc:spChg chg="add del mod">
          <ac:chgData name="山口 稜" userId="507df497-dcef-48cc-bc9d-5377eaa87e1a" providerId="ADAL" clId="{E0AF176F-3963-48B0-96A9-324EA07E5809}" dt="2024-01-27T08:19:51.487" v="2582" actId="478"/>
          <ac:spMkLst>
            <pc:docMk/>
            <pc:sldMk cId="2567687459" sldId="274"/>
            <ac:spMk id="3178" creationId="{F1484EFF-0118-5D6D-D601-21033ADD81BA}"/>
          </ac:spMkLst>
        </pc:spChg>
        <pc:spChg chg="add del mod topLvl">
          <ac:chgData name="山口 稜" userId="507df497-dcef-48cc-bc9d-5377eaa87e1a" providerId="ADAL" clId="{E0AF176F-3963-48B0-96A9-324EA07E5809}" dt="2024-01-28T01:55:06.831" v="4862" actId="478"/>
          <ac:spMkLst>
            <pc:docMk/>
            <pc:sldMk cId="2567687459" sldId="274"/>
            <ac:spMk id="3179" creationId="{0E724A64-6822-00B2-8373-4D09C643ABED}"/>
          </ac:spMkLst>
        </pc:spChg>
        <pc:spChg chg="add del mod">
          <ac:chgData name="山口 稜" userId="507df497-dcef-48cc-bc9d-5377eaa87e1a" providerId="ADAL" clId="{E0AF176F-3963-48B0-96A9-324EA07E5809}" dt="2024-01-28T01:44:11.660" v="4214" actId="478"/>
          <ac:spMkLst>
            <pc:docMk/>
            <pc:sldMk cId="2567687459" sldId="274"/>
            <ac:spMk id="3190" creationId="{FF6FF28D-3BDB-5771-167C-AB88E52ED030}"/>
          </ac:spMkLst>
        </pc:spChg>
        <pc:spChg chg="add mod">
          <ac:chgData name="山口 稜" userId="507df497-dcef-48cc-bc9d-5377eaa87e1a" providerId="ADAL" clId="{E0AF176F-3963-48B0-96A9-324EA07E5809}" dt="2024-01-28T01:24:47.482" v="3563" actId="571"/>
          <ac:spMkLst>
            <pc:docMk/>
            <pc:sldMk cId="2567687459" sldId="274"/>
            <ac:spMk id="3191" creationId="{B66CFBC5-12AE-C5F2-3836-C2973DF7754E}"/>
          </ac:spMkLst>
        </pc:spChg>
        <pc:spChg chg="add del mod">
          <ac:chgData name="山口 稜" userId="507df497-dcef-48cc-bc9d-5377eaa87e1a" providerId="ADAL" clId="{E0AF176F-3963-48B0-96A9-324EA07E5809}" dt="2024-01-28T01:49:19.030" v="4292" actId="478"/>
          <ac:spMkLst>
            <pc:docMk/>
            <pc:sldMk cId="2567687459" sldId="274"/>
            <ac:spMk id="3192" creationId="{F75B1F92-04F6-558B-5339-FA32DC25E82D}"/>
          </ac:spMkLst>
        </pc:spChg>
        <pc:spChg chg="add del mod">
          <ac:chgData name="山口 稜" userId="507df497-dcef-48cc-bc9d-5377eaa87e1a" providerId="ADAL" clId="{E0AF176F-3963-48B0-96A9-324EA07E5809}" dt="2024-01-28T01:49:19.030" v="4292" actId="478"/>
          <ac:spMkLst>
            <pc:docMk/>
            <pc:sldMk cId="2567687459" sldId="274"/>
            <ac:spMk id="3193" creationId="{2B747CB1-391F-2175-68EF-5E2C514101CD}"/>
          </ac:spMkLst>
        </pc:spChg>
        <pc:spChg chg="add del mod">
          <ac:chgData name="山口 稜" userId="507df497-dcef-48cc-bc9d-5377eaa87e1a" providerId="ADAL" clId="{E0AF176F-3963-48B0-96A9-324EA07E5809}" dt="2024-01-28T01:49:19.030" v="4292" actId="478"/>
          <ac:spMkLst>
            <pc:docMk/>
            <pc:sldMk cId="2567687459" sldId="274"/>
            <ac:spMk id="3194" creationId="{95EA2C50-2C91-1BCD-E01D-85B8F3DA6624}"/>
          </ac:spMkLst>
        </pc:spChg>
        <pc:spChg chg="add del mod">
          <ac:chgData name="山口 稜" userId="507df497-dcef-48cc-bc9d-5377eaa87e1a" providerId="ADAL" clId="{E0AF176F-3963-48B0-96A9-324EA07E5809}" dt="2024-01-28T01:49:19.030" v="4292" actId="478"/>
          <ac:spMkLst>
            <pc:docMk/>
            <pc:sldMk cId="2567687459" sldId="274"/>
            <ac:spMk id="3195" creationId="{433FD963-D661-F3A2-567B-0EE9F597ADA2}"/>
          </ac:spMkLst>
        </pc:spChg>
        <pc:spChg chg="add del mod">
          <ac:chgData name="山口 稜" userId="507df497-dcef-48cc-bc9d-5377eaa87e1a" providerId="ADAL" clId="{E0AF176F-3963-48B0-96A9-324EA07E5809}" dt="2024-01-28T01:45:18.489" v="4226" actId="478"/>
          <ac:spMkLst>
            <pc:docMk/>
            <pc:sldMk cId="2567687459" sldId="274"/>
            <ac:spMk id="3196" creationId="{6B90E24A-7F89-01F7-75B1-85C635462AAE}"/>
          </ac:spMkLst>
        </pc:spChg>
        <pc:spChg chg="add del mod">
          <ac:chgData name="山口 稜" userId="507df497-dcef-48cc-bc9d-5377eaa87e1a" providerId="ADAL" clId="{E0AF176F-3963-48B0-96A9-324EA07E5809}" dt="2024-01-28T01:49:19.030" v="4292" actId="478"/>
          <ac:spMkLst>
            <pc:docMk/>
            <pc:sldMk cId="2567687459" sldId="274"/>
            <ac:spMk id="3197" creationId="{1ADBF43D-CD4A-08E7-7CEC-5E2EDBD8202B}"/>
          </ac:spMkLst>
        </pc:spChg>
        <pc:spChg chg="add del mod">
          <ac:chgData name="山口 稜" userId="507df497-dcef-48cc-bc9d-5377eaa87e1a" providerId="ADAL" clId="{E0AF176F-3963-48B0-96A9-324EA07E5809}" dt="2024-01-28T01:28:19.914" v="3658" actId="478"/>
          <ac:spMkLst>
            <pc:docMk/>
            <pc:sldMk cId="2567687459" sldId="274"/>
            <ac:spMk id="3198" creationId="{4E913D1D-1BC1-74BB-0112-A25E27F9F1B9}"/>
          </ac:spMkLst>
        </pc:spChg>
        <pc:spChg chg="add mod">
          <ac:chgData name="山口 稜" userId="507df497-dcef-48cc-bc9d-5377eaa87e1a" providerId="ADAL" clId="{E0AF176F-3963-48B0-96A9-324EA07E5809}" dt="2024-01-28T01:39:26.874" v="4123" actId="115"/>
          <ac:spMkLst>
            <pc:docMk/>
            <pc:sldMk cId="2567687459" sldId="274"/>
            <ac:spMk id="3199" creationId="{91ABBC89-9901-7452-321B-35DA1F0E6654}"/>
          </ac:spMkLst>
        </pc:spChg>
        <pc:spChg chg="add mod">
          <ac:chgData name="山口 稜" userId="507df497-dcef-48cc-bc9d-5377eaa87e1a" providerId="ADAL" clId="{E0AF176F-3963-48B0-96A9-324EA07E5809}" dt="2024-01-28T01:40:09.093" v="4132" actId="1076"/>
          <ac:spMkLst>
            <pc:docMk/>
            <pc:sldMk cId="2567687459" sldId="274"/>
            <ac:spMk id="3200" creationId="{C11E42DF-BB4C-998B-1D0B-0DF804BA2618}"/>
          </ac:spMkLst>
        </pc:spChg>
        <pc:spChg chg="add mod">
          <ac:chgData name="山口 稜" userId="507df497-dcef-48cc-bc9d-5377eaa87e1a" providerId="ADAL" clId="{E0AF176F-3963-48B0-96A9-324EA07E5809}" dt="2024-01-28T01:40:13.742" v="4133" actId="115"/>
          <ac:spMkLst>
            <pc:docMk/>
            <pc:sldMk cId="2567687459" sldId="274"/>
            <ac:spMk id="3201" creationId="{95676DD5-0581-ACD8-A7B5-FBC0680205DB}"/>
          </ac:spMkLst>
        </pc:spChg>
        <pc:spChg chg="add mod">
          <ac:chgData name="山口 稜" userId="507df497-dcef-48cc-bc9d-5377eaa87e1a" providerId="ADAL" clId="{E0AF176F-3963-48B0-96A9-324EA07E5809}" dt="2024-01-28T01:39:21.425" v="4122" actId="115"/>
          <ac:spMkLst>
            <pc:docMk/>
            <pc:sldMk cId="2567687459" sldId="274"/>
            <ac:spMk id="3203" creationId="{E3B2B81A-54CE-D51F-5099-F4AB3CB63DF4}"/>
          </ac:spMkLst>
        </pc:spChg>
        <pc:spChg chg="add mod">
          <ac:chgData name="山口 稜" userId="507df497-dcef-48cc-bc9d-5377eaa87e1a" providerId="ADAL" clId="{E0AF176F-3963-48B0-96A9-324EA07E5809}" dt="2024-01-28T01:32:57.477" v="3813" actId="571"/>
          <ac:spMkLst>
            <pc:docMk/>
            <pc:sldMk cId="2567687459" sldId="274"/>
            <ac:spMk id="3204" creationId="{A972C311-81B5-944E-6AC1-277666A18CAB}"/>
          </ac:spMkLst>
        </pc:spChg>
        <pc:spChg chg="add mod">
          <ac:chgData name="山口 稜" userId="507df497-dcef-48cc-bc9d-5377eaa87e1a" providerId="ADAL" clId="{E0AF176F-3963-48B0-96A9-324EA07E5809}" dt="2024-01-28T01:39:37.411" v="4128" actId="115"/>
          <ac:spMkLst>
            <pc:docMk/>
            <pc:sldMk cId="2567687459" sldId="274"/>
            <ac:spMk id="3205" creationId="{CDFE0008-ECEE-9738-AA1E-B65157238BA9}"/>
          </ac:spMkLst>
        </pc:spChg>
        <pc:spChg chg="add mod">
          <ac:chgData name="山口 稜" userId="507df497-dcef-48cc-bc9d-5377eaa87e1a" providerId="ADAL" clId="{E0AF176F-3963-48B0-96A9-324EA07E5809}" dt="2024-01-28T01:39:29.633" v="4124" actId="115"/>
          <ac:spMkLst>
            <pc:docMk/>
            <pc:sldMk cId="2567687459" sldId="274"/>
            <ac:spMk id="3207" creationId="{A1FA7113-408C-B80C-4ED1-745A421C313C}"/>
          </ac:spMkLst>
        </pc:spChg>
        <pc:spChg chg="add mod">
          <ac:chgData name="山口 稜" userId="507df497-dcef-48cc-bc9d-5377eaa87e1a" providerId="ADAL" clId="{E0AF176F-3963-48B0-96A9-324EA07E5809}" dt="2024-01-28T01:41:20.380" v="4164" actId="571"/>
          <ac:spMkLst>
            <pc:docMk/>
            <pc:sldMk cId="2567687459" sldId="274"/>
            <ac:spMk id="3208" creationId="{920EB3B2-8C14-1B32-888C-AE12871F12E8}"/>
          </ac:spMkLst>
        </pc:spChg>
        <pc:spChg chg="add mod">
          <ac:chgData name="山口 稜" userId="507df497-dcef-48cc-bc9d-5377eaa87e1a" providerId="ADAL" clId="{E0AF176F-3963-48B0-96A9-324EA07E5809}" dt="2024-01-28T01:49:04.498" v="4288" actId="20577"/>
          <ac:spMkLst>
            <pc:docMk/>
            <pc:sldMk cId="2567687459" sldId="274"/>
            <ac:spMk id="3209" creationId="{093A290A-FAC5-6D92-E69E-B5A7C67EE525}"/>
          </ac:spMkLst>
        </pc:spChg>
        <pc:spChg chg="add mod">
          <ac:chgData name="山口 稜" userId="507df497-dcef-48cc-bc9d-5377eaa87e1a" providerId="ADAL" clId="{E0AF176F-3963-48B0-96A9-324EA07E5809}" dt="2024-01-28T01:48:57.487" v="4280"/>
          <ac:spMkLst>
            <pc:docMk/>
            <pc:sldMk cId="2567687459" sldId="274"/>
            <ac:spMk id="3221" creationId="{F75B1F92-04F6-558B-5339-FA32DC25E82D}"/>
          </ac:spMkLst>
        </pc:spChg>
        <pc:spChg chg="add mod">
          <ac:chgData name="山口 稜" userId="507df497-dcef-48cc-bc9d-5377eaa87e1a" providerId="ADAL" clId="{E0AF176F-3963-48B0-96A9-324EA07E5809}" dt="2024-01-28T01:56:10.156" v="4872" actId="571"/>
          <ac:spMkLst>
            <pc:docMk/>
            <pc:sldMk cId="2567687459" sldId="274"/>
            <ac:spMk id="3245" creationId="{C28D8573-7F29-9C82-D5B5-95375B718C7B}"/>
          </ac:spMkLst>
        </pc:spChg>
        <pc:spChg chg="mod">
          <ac:chgData name="山口 稜" userId="507df497-dcef-48cc-bc9d-5377eaa87e1a" providerId="ADAL" clId="{E0AF176F-3963-48B0-96A9-324EA07E5809}" dt="2024-01-28T01:56:45.517" v="4882" actId="1076"/>
          <ac:spMkLst>
            <pc:docMk/>
            <pc:sldMk cId="2567687459" sldId="274"/>
            <ac:spMk id="3249" creationId="{F4C288CC-4341-793F-7802-E81D3D7BB4A7}"/>
          </ac:spMkLst>
        </pc:spChg>
        <pc:spChg chg="mod">
          <ac:chgData name="山口 稜" userId="507df497-dcef-48cc-bc9d-5377eaa87e1a" providerId="ADAL" clId="{E0AF176F-3963-48B0-96A9-324EA07E5809}" dt="2024-01-28T01:56:50.249" v="4884" actId="571"/>
          <ac:spMkLst>
            <pc:docMk/>
            <pc:sldMk cId="2567687459" sldId="274"/>
            <ac:spMk id="3254" creationId="{B2195767-A788-1B44-C8DB-B53EAE6963F5}"/>
          </ac:spMkLst>
        </pc:spChg>
        <pc:spChg chg="mod">
          <ac:chgData name="山口 稜" userId="507df497-dcef-48cc-bc9d-5377eaa87e1a" providerId="ADAL" clId="{E0AF176F-3963-48B0-96A9-324EA07E5809}" dt="2024-01-28T01:56:56.562" v="4887" actId="1076"/>
          <ac:spMkLst>
            <pc:docMk/>
            <pc:sldMk cId="2567687459" sldId="274"/>
            <ac:spMk id="3259" creationId="{79C7FA80-72EF-7F7A-D8DB-F276DDE0995B}"/>
          </ac:spMkLst>
        </pc:spChg>
        <pc:spChg chg="mod">
          <ac:chgData name="山口 稜" userId="507df497-dcef-48cc-bc9d-5377eaa87e1a" providerId="ADAL" clId="{E0AF176F-3963-48B0-96A9-324EA07E5809}" dt="2024-01-28T01:58:16.812" v="4924" actId="478"/>
          <ac:spMkLst>
            <pc:docMk/>
            <pc:sldMk cId="2567687459" sldId="274"/>
            <ac:spMk id="3264" creationId="{79C7FA80-72EF-7F7A-D8DB-F276DDE0995B}"/>
          </ac:spMkLst>
        </pc:spChg>
        <pc:spChg chg="add mod">
          <ac:chgData name="山口 稜" userId="507df497-dcef-48cc-bc9d-5377eaa87e1a" providerId="ADAL" clId="{E0AF176F-3963-48B0-96A9-324EA07E5809}" dt="2024-01-28T06:10:40.173" v="4949"/>
          <ac:spMkLst>
            <pc:docMk/>
            <pc:sldMk cId="2567687459" sldId="274"/>
            <ac:spMk id="3269" creationId="{8D17445E-481C-B79C-83C6-819E9F972D92}"/>
          </ac:spMkLst>
        </pc:spChg>
        <pc:spChg chg="add mod">
          <ac:chgData name="山口 稜" userId="507df497-dcef-48cc-bc9d-5377eaa87e1a" providerId="ADAL" clId="{E0AF176F-3963-48B0-96A9-324EA07E5809}" dt="2024-01-28T06:10:45.123" v="4950"/>
          <ac:spMkLst>
            <pc:docMk/>
            <pc:sldMk cId="2567687459" sldId="274"/>
            <ac:spMk id="3270" creationId="{8D17445E-481C-B79C-83C6-819E9F972D92}"/>
          </ac:spMkLst>
        </pc:spChg>
        <pc:grpChg chg="add del mod">
          <ac:chgData name="山口 稜" userId="507df497-dcef-48cc-bc9d-5377eaa87e1a" providerId="ADAL" clId="{E0AF176F-3963-48B0-96A9-324EA07E5809}" dt="2024-01-27T06:11:39.687" v="1281" actId="165"/>
          <ac:grpSpMkLst>
            <pc:docMk/>
            <pc:sldMk cId="2567687459" sldId="274"/>
            <ac:grpSpMk id="4" creationId="{80D08311-9CB0-671F-2A15-6C746FCD5989}"/>
          </ac:grpSpMkLst>
        </pc:grpChg>
        <pc:grpChg chg="del">
          <ac:chgData name="山口 稜" userId="507df497-dcef-48cc-bc9d-5377eaa87e1a" providerId="ADAL" clId="{E0AF176F-3963-48B0-96A9-324EA07E5809}" dt="2024-01-27T07:38:35.772" v="1381" actId="478"/>
          <ac:grpSpMkLst>
            <pc:docMk/>
            <pc:sldMk cId="2567687459" sldId="274"/>
            <ac:grpSpMk id="9" creationId="{DA1E26EA-F7A0-3E8C-1128-FC1645678CF9}"/>
          </ac:grpSpMkLst>
        </pc:grpChg>
        <pc:grpChg chg="del">
          <ac:chgData name="山口 稜" userId="507df497-dcef-48cc-bc9d-5377eaa87e1a" providerId="ADAL" clId="{E0AF176F-3963-48B0-96A9-324EA07E5809}" dt="2024-01-27T06:10:21.685" v="1253" actId="478"/>
          <ac:grpSpMkLst>
            <pc:docMk/>
            <pc:sldMk cId="2567687459" sldId="274"/>
            <ac:grpSpMk id="26" creationId="{4832FA32-ADEA-7F03-A79C-FE8D42AEB0E7}"/>
          </ac:grpSpMkLst>
        </pc:grpChg>
        <pc:grpChg chg="add del mod">
          <ac:chgData name="山口 稜" userId="507df497-dcef-48cc-bc9d-5377eaa87e1a" providerId="ADAL" clId="{E0AF176F-3963-48B0-96A9-324EA07E5809}" dt="2024-01-27T07:47:50.580" v="1535" actId="478"/>
          <ac:grpSpMkLst>
            <pc:docMk/>
            <pc:sldMk cId="2567687459" sldId="274"/>
            <ac:grpSpMk id="1120" creationId="{1BF572B0-3BA0-A4CE-200B-65A2AAA8AB5C}"/>
          </ac:grpSpMkLst>
        </pc:grpChg>
        <pc:grpChg chg="add del mod">
          <ac:chgData name="山口 稜" userId="507df497-dcef-48cc-bc9d-5377eaa87e1a" providerId="ADAL" clId="{E0AF176F-3963-48B0-96A9-324EA07E5809}" dt="2024-01-27T07:47:57.988" v="1539" actId="478"/>
          <ac:grpSpMkLst>
            <pc:docMk/>
            <pc:sldMk cId="2567687459" sldId="274"/>
            <ac:grpSpMk id="1124" creationId="{A38A7CE4-F065-054B-EA34-91CA00EBD8AD}"/>
          </ac:grpSpMkLst>
        </pc:grpChg>
        <pc:grpChg chg="add del mod">
          <ac:chgData name="山口 稜" userId="507df497-dcef-48cc-bc9d-5377eaa87e1a" providerId="ADAL" clId="{E0AF176F-3963-48B0-96A9-324EA07E5809}" dt="2024-01-27T07:47:09.402" v="1521" actId="21"/>
          <ac:grpSpMkLst>
            <pc:docMk/>
            <pc:sldMk cId="2567687459" sldId="274"/>
            <ac:grpSpMk id="1135" creationId="{566666C9-5236-45FE-7BC4-C7E63E3D96C5}"/>
          </ac:grpSpMkLst>
        </pc:grpChg>
        <pc:grpChg chg="add del mod">
          <ac:chgData name="山口 稜" userId="507df497-dcef-48cc-bc9d-5377eaa87e1a" providerId="ADAL" clId="{E0AF176F-3963-48B0-96A9-324EA07E5809}" dt="2024-01-27T07:50:24.587" v="1630" actId="478"/>
          <ac:grpSpMkLst>
            <pc:docMk/>
            <pc:sldMk cId="2567687459" sldId="274"/>
            <ac:grpSpMk id="1139" creationId="{566666C9-5236-45FE-7BC4-C7E63E3D96C5}"/>
          </ac:grpSpMkLst>
        </pc:grpChg>
        <pc:grpChg chg="add del mod">
          <ac:chgData name="山口 稜" userId="507df497-dcef-48cc-bc9d-5377eaa87e1a" providerId="ADAL" clId="{E0AF176F-3963-48B0-96A9-324EA07E5809}" dt="2024-01-27T08:15:10.615" v="2457" actId="478"/>
          <ac:grpSpMkLst>
            <pc:docMk/>
            <pc:sldMk cId="2567687459" sldId="274"/>
            <ac:grpSpMk id="1142" creationId="{B13C60AD-4196-ECE1-96F7-F0C23D76340C}"/>
          </ac:grpSpMkLst>
        </pc:grpChg>
        <pc:grpChg chg="add del mod">
          <ac:chgData name="山口 稜" userId="507df497-dcef-48cc-bc9d-5377eaa87e1a" providerId="ADAL" clId="{E0AF176F-3963-48B0-96A9-324EA07E5809}" dt="2024-01-27T07:50:02.238" v="1621" actId="478"/>
          <ac:grpSpMkLst>
            <pc:docMk/>
            <pc:sldMk cId="2567687459" sldId="274"/>
            <ac:grpSpMk id="1145" creationId="{01230430-3C57-1D53-3F53-3C570CC6B44E}"/>
          </ac:grpSpMkLst>
        </pc:grpChg>
        <pc:grpChg chg="add del mod">
          <ac:chgData name="山口 稜" userId="507df497-dcef-48cc-bc9d-5377eaa87e1a" providerId="ADAL" clId="{E0AF176F-3963-48B0-96A9-324EA07E5809}" dt="2024-01-27T07:50:06.915" v="1625" actId="478"/>
          <ac:grpSpMkLst>
            <pc:docMk/>
            <pc:sldMk cId="2567687459" sldId="274"/>
            <ac:grpSpMk id="1148" creationId="{5D5DB6A7-107B-E647-6664-20C2B64594C1}"/>
          </ac:grpSpMkLst>
        </pc:grpChg>
        <pc:grpChg chg="add del mod">
          <ac:chgData name="山口 稜" userId="507df497-dcef-48cc-bc9d-5377eaa87e1a" providerId="ADAL" clId="{E0AF176F-3963-48B0-96A9-324EA07E5809}" dt="2024-01-27T07:47:49.483" v="1534" actId="21"/>
          <ac:grpSpMkLst>
            <pc:docMk/>
            <pc:sldMk cId="2567687459" sldId="274"/>
            <ac:grpSpMk id="1151" creationId="{B2F58940-F3E1-03AD-F5C9-89BA7AFB8688}"/>
          </ac:grpSpMkLst>
        </pc:grpChg>
        <pc:grpChg chg="add del mod">
          <ac:chgData name="山口 稜" userId="507df497-dcef-48cc-bc9d-5377eaa87e1a" providerId="ADAL" clId="{E0AF176F-3963-48B0-96A9-324EA07E5809}" dt="2024-01-27T07:49:38.881" v="1612" actId="478"/>
          <ac:grpSpMkLst>
            <pc:docMk/>
            <pc:sldMk cId="2567687459" sldId="274"/>
            <ac:grpSpMk id="1154" creationId="{B2F58940-F3E1-03AD-F5C9-89BA7AFB8688}"/>
          </ac:grpSpMkLst>
        </pc:grpChg>
        <pc:grpChg chg="add del mod">
          <ac:chgData name="山口 稜" userId="507df497-dcef-48cc-bc9d-5377eaa87e1a" providerId="ADAL" clId="{E0AF176F-3963-48B0-96A9-324EA07E5809}" dt="2024-01-27T07:47:56.619" v="1538" actId="21"/>
          <ac:grpSpMkLst>
            <pc:docMk/>
            <pc:sldMk cId="2567687459" sldId="274"/>
            <ac:grpSpMk id="1157" creationId="{2A2E22DF-0CA9-BA12-D367-59CB2D0CAB55}"/>
          </ac:grpSpMkLst>
        </pc:grpChg>
        <pc:grpChg chg="add del mod">
          <ac:chgData name="山口 稜" userId="507df497-dcef-48cc-bc9d-5377eaa87e1a" providerId="ADAL" clId="{E0AF176F-3963-48B0-96A9-324EA07E5809}" dt="2024-01-27T07:49:51.974" v="1617" actId="478"/>
          <ac:grpSpMkLst>
            <pc:docMk/>
            <pc:sldMk cId="2567687459" sldId="274"/>
            <ac:grpSpMk id="1160" creationId="{2A2E22DF-0CA9-BA12-D367-59CB2D0CAB55}"/>
          </ac:grpSpMkLst>
        </pc:grpChg>
        <pc:grpChg chg="add del mod">
          <ac:chgData name="山口 稜" userId="507df497-dcef-48cc-bc9d-5377eaa87e1a" providerId="ADAL" clId="{E0AF176F-3963-48B0-96A9-324EA07E5809}" dt="2024-01-27T08:15:42.620" v="2516" actId="478"/>
          <ac:grpSpMkLst>
            <pc:docMk/>
            <pc:sldMk cId="2567687459" sldId="274"/>
            <ac:grpSpMk id="1169" creationId="{9D85B69A-749C-86A2-008B-175428B6834B}"/>
          </ac:grpSpMkLst>
        </pc:grpChg>
        <pc:grpChg chg="add del mod">
          <ac:chgData name="山口 稜" userId="507df497-dcef-48cc-bc9d-5377eaa87e1a" providerId="ADAL" clId="{E0AF176F-3963-48B0-96A9-324EA07E5809}" dt="2024-01-27T07:49:50.882" v="1616" actId="21"/>
          <ac:grpSpMkLst>
            <pc:docMk/>
            <pc:sldMk cId="2567687459" sldId="274"/>
            <ac:grpSpMk id="1175" creationId="{9FC90500-FDF9-AECB-B758-025EB9F483A1}"/>
          </ac:grpSpMkLst>
        </pc:grpChg>
        <pc:grpChg chg="add del mod">
          <ac:chgData name="山口 稜" userId="507df497-dcef-48cc-bc9d-5377eaa87e1a" providerId="ADAL" clId="{E0AF176F-3963-48B0-96A9-324EA07E5809}" dt="2024-01-27T08:15:49.413" v="2530" actId="478"/>
          <ac:grpSpMkLst>
            <pc:docMk/>
            <pc:sldMk cId="2567687459" sldId="274"/>
            <ac:grpSpMk id="1180" creationId="{9FC90500-FDF9-AECB-B758-025EB9F483A1}"/>
          </ac:grpSpMkLst>
        </pc:grpChg>
        <pc:grpChg chg="add del mod">
          <ac:chgData name="山口 稜" userId="507df497-dcef-48cc-bc9d-5377eaa87e1a" providerId="ADAL" clId="{E0AF176F-3963-48B0-96A9-324EA07E5809}" dt="2024-01-27T07:50:01.161" v="1620" actId="21"/>
          <ac:grpSpMkLst>
            <pc:docMk/>
            <pc:sldMk cId="2567687459" sldId="274"/>
            <ac:grpSpMk id="1183" creationId="{E300CBC6-86F3-18E8-33D3-BF9B44ACB8E9}"/>
          </ac:grpSpMkLst>
        </pc:grpChg>
        <pc:grpChg chg="add del mod">
          <ac:chgData name="山口 稜" userId="507df497-dcef-48cc-bc9d-5377eaa87e1a" providerId="ADAL" clId="{E0AF176F-3963-48B0-96A9-324EA07E5809}" dt="2024-01-27T08:15:18.266" v="2475" actId="478"/>
          <ac:grpSpMkLst>
            <pc:docMk/>
            <pc:sldMk cId="2567687459" sldId="274"/>
            <ac:grpSpMk id="2050" creationId="{E300CBC6-86F3-18E8-33D3-BF9B44ACB8E9}"/>
          </ac:grpSpMkLst>
        </pc:grpChg>
        <pc:grpChg chg="add del mod">
          <ac:chgData name="山口 稜" userId="507df497-dcef-48cc-bc9d-5377eaa87e1a" providerId="ADAL" clId="{E0AF176F-3963-48B0-96A9-324EA07E5809}" dt="2024-01-27T08:15:24.599" v="2490" actId="478"/>
          <ac:grpSpMkLst>
            <pc:docMk/>
            <pc:sldMk cId="2567687459" sldId="274"/>
            <ac:grpSpMk id="2053" creationId="{AE3A37AD-955F-C8F1-933E-74DB81EBB66F}"/>
          </ac:grpSpMkLst>
        </pc:grpChg>
        <pc:grpChg chg="add del mod">
          <ac:chgData name="山口 稜" userId="507df497-dcef-48cc-bc9d-5377eaa87e1a" providerId="ADAL" clId="{E0AF176F-3963-48B0-96A9-324EA07E5809}" dt="2024-01-27T07:50:23.547" v="1629" actId="21"/>
          <ac:grpSpMkLst>
            <pc:docMk/>
            <pc:sldMk cId="2567687459" sldId="274"/>
            <ac:grpSpMk id="2056" creationId="{37F0AC43-5DCD-E1FE-1761-4EAE0CD12B78}"/>
          </ac:grpSpMkLst>
        </pc:grpChg>
        <pc:grpChg chg="add del mod">
          <ac:chgData name="山口 稜" userId="507df497-dcef-48cc-bc9d-5377eaa87e1a" providerId="ADAL" clId="{E0AF176F-3963-48B0-96A9-324EA07E5809}" dt="2024-01-27T08:15:01.704" v="2436" actId="478"/>
          <ac:grpSpMkLst>
            <pc:docMk/>
            <pc:sldMk cId="2567687459" sldId="274"/>
            <ac:grpSpMk id="2059" creationId="{37F0AC43-5DCD-E1FE-1761-4EAE0CD12B78}"/>
          </ac:grpSpMkLst>
        </pc:grpChg>
        <pc:grpChg chg="add del mod">
          <ac:chgData name="山口 稜" userId="507df497-dcef-48cc-bc9d-5377eaa87e1a" providerId="ADAL" clId="{E0AF176F-3963-48B0-96A9-324EA07E5809}" dt="2024-01-27T08:14:53.326" v="2422" actId="478"/>
          <ac:grpSpMkLst>
            <pc:docMk/>
            <pc:sldMk cId="2567687459" sldId="274"/>
            <ac:grpSpMk id="2062" creationId="{53DE43F7-4164-5A95-76A4-E700587D663D}"/>
          </ac:grpSpMkLst>
        </pc:grpChg>
        <pc:grpChg chg="add mod">
          <ac:chgData name="山口 稜" userId="507df497-dcef-48cc-bc9d-5377eaa87e1a" providerId="ADAL" clId="{E0AF176F-3963-48B0-96A9-324EA07E5809}" dt="2024-01-28T06:10:46.573" v="4951" actId="164"/>
          <ac:grpSpMkLst>
            <pc:docMk/>
            <pc:sldMk cId="2567687459" sldId="274"/>
            <ac:grpSpMk id="2076" creationId="{4AFC1573-D75D-A215-5FB7-8855C4FE9061}"/>
          </ac:grpSpMkLst>
        </pc:grpChg>
        <pc:grpChg chg="add mod ord">
          <ac:chgData name="山口 稜" userId="507df497-dcef-48cc-bc9d-5377eaa87e1a" providerId="ADAL" clId="{E0AF176F-3963-48B0-96A9-324EA07E5809}" dt="2024-01-28T06:10:46.573" v="4951" actId="164"/>
          <ac:grpSpMkLst>
            <pc:docMk/>
            <pc:sldMk cId="2567687459" sldId="274"/>
            <ac:grpSpMk id="3072" creationId="{4A82A5C7-9E9A-DD44-BC35-D9A07791A384}"/>
          </ac:grpSpMkLst>
        </pc:grpChg>
        <pc:grpChg chg="add del mod">
          <ac:chgData name="山口 稜" userId="507df497-dcef-48cc-bc9d-5377eaa87e1a" providerId="ADAL" clId="{E0AF176F-3963-48B0-96A9-324EA07E5809}" dt="2024-01-27T08:24:04.797" v="3238" actId="478"/>
          <ac:grpSpMkLst>
            <pc:docMk/>
            <pc:sldMk cId="2567687459" sldId="274"/>
            <ac:grpSpMk id="3077" creationId="{1BBE2092-DA99-E0CD-DF08-F719E45DEA90}"/>
          </ac:grpSpMkLst>
        </pc:grpChg>
        <pc:grpChg chg="add mod">
          <ac:chgData name="山口 稜" userId="507df497-dcef-48cc-bc9d-5377eaa87e1a" providerId="ADAL" clId="{E0AF176F-3963-48B0-96A9-324EA07E5809}" dt="2024-01-27T08:17:55.894" v="2556" actId="1076"/>
          <ac:grpSpMkLst>
            <pc:docMk/>
            <pc:sldMk cId="2567687459" sldId="274"/>
            <ac:grpSpMk id="3089" creationId="{A30400BD-98FF-EB6A-9C8D-CE4A40141534}"/>
          </ac:grpSpMkLst>
        </pc:grpChg>
        <pc:grpChg chg="add mod">
          <ac:chgData name="山口 稜" userId="507df497-dcef-48cc-bc9d-5377eaa87e1a" providerId="ADAL" clId="{E0AF176F-3963-48B0-96A9-324EA07E5809}" dt="2024-01-27T08:16:18.238" v="2533" actId="1076"/>
          <ac:grpSpMkLst>
            <pc:docMk/>
            <pc:sldMk cId="2567687459" sldId="274"/>
            <ac:grpSpMk id="3090" creationId="{DFB57359-526C-B0EB-8550-E99EA85E1BA2}"/>
          </ac:grpSpMkLst>
        </pc:grpChg>
        <pc:grpChg chg="add mod">
          <ac:chgData name="山口 稜" userId="507df497-dcef-48cc-bc9d-5377eaa87e1a" providerId="ADAL" clId="{E0AF176F-3963-48B0-96A9-324EA07E5809}" dt="2024-01-28T01:29:13.670" v="3663" actId="1076"/>
          <ac:grpSpMkLst>
            <pc:docMk/>
            <pc:sldMk cId="2567687459" sldId="274"/>
            <ac:grpSpMk id="3094" creationId="{A383ED0B-2CC7-B342-37A9-35901917A4A9}"/>
          </ac:grpSpMkLst>
        </pc:grpChg>
        <pc:grpChg chg="add mod">
          <ac:chgData name="山口 稜" userId="507df497-dcef-48cc-bc9d-5377eaa87e1a" providerId="ADAL" clId="{E0AF176F-3963-48B0-96A9-324EA07E5809}" dt="2024-01-28T01:40:09.093" v="4132" actId="1076"/>
          <ac:grpSpMkLst>
            <pc:docMk/>
            <pc:sldMk cId="2567687459" sldId="274"/>
            <ac:grpSpMk id="3097" creationId="{0921E3B4-3C0B-BE61-F0C1-EA22B2F0B7D9}"/>
          </ac:grpSpMkLst>
        </pc:grpChg>
        <pc:grpChg chg="add mod">
          <ac:chgData name="山口 稜" userId="507df497-dcef-48cc-bc9d-5377eaa87e1a" providerId="ADAL" clId="{E0AF176F-3963-48B0-96A9-324EA07E5809}" dt="2024-01-27T08:06:58.280" v="2235" actId="571"/>
          <ac:grpSpMkLst>
            <pc:docMk/>
            <pc:sldMk cId="2567687459" sldId="274"/>
            <ac:grpSpMk id="3101" creationId="{C8240ECD-80A1-DA3E-2CE5-1E3298F8EB48}"/>
          </ac:grpSpMkLst>
        </pc:grpChg>
        <pc:grpChg chg="add mod">
          <ac:chgData name="山口 稜" userId="507df497-dcef-48cc-bc9d-5377eaa87e1a" providerId="ADAL" clId="{E0AF176F-3963-48B0-96A9-324EA07E5809}" dt="2024-01-28T01:31:08.342" v="3679" actId="1076"/>
          <ac:grpSpMkLst>
            <pc:docMk/>
            <pc:sldMk cId="2567687459" sldId="274"/>
            <ac:grpSpMk id="3104" creationId="{51CFE3BB-38C0-EB8B-39D3-0155578E6A23}"/>
          </ac:grpSpMkLst>
        </pc:grpChg>
        <pc:grpChg chg="add mod">
          <ac:chgData name="山口 稜" userId="507df497-dcef-48cc-bc9d-5377eaa87e1a" providerId="ADAL" clId="{E0AF176F-3963-48B0-96A9-324EA07E5809}" dt="2024-01-27T08:07:40.609" v="2252" actId="571"/>
          <ac:grpSpMkLst>
            <pc:docMk/>
            <pc:sldMk cId="2567687459" sldId="274"/>
            <ac:grpSpMk id="3107" creationId="{79A71041-6828-3E4E-7B2B-1B1949CAE262}"/>
          </ac:grpSpMkLst>
        </pc:grpChg>
        <pc:grpChg chg="del">
          <ac:chgData name="山口 稜" userId="507df497-dcef-48cc-bc9d-5377eaa87e1a" providerId="ADAL" clId="{E0AF176F-3963-48B0-96A9-324EA07E5809}" dt="2024-01-27T06:10:21.685" v="1253" actId="478"/>
          <ac:grpSpMkLst>
            <pc:docMk/>
            <pc:sldMk cId="2567687459" sldId="274"/>
            <ac:grpSpMk id="3111" creationId="{357C6B5B-90B4-801D-BE64-EA081A370271}"/>
          </ac:grpSpMkLst>
        </pc:grpChg>
        <pc:grpChg chg="add mod">
          <ac:chgData name="山口 稜" userId="507df497-dcef-48cc-bc9d-5377eaa87e1a" providerId="ADAL" clId="{E0AF176F-3963-48B0-96A9-324EA07E5809}" dt="2024-01-28T01:25:23.919" v="3569" actId="1076"/>
          <ac:grpSpMkLst>
            <pc:docMk/>
            <pc:sldMk cId="2567687459" sldId="274"/>
            <ac:grpSpMk id="3115" creationId="{02691BAC-E208-A2F9-0387-BD2986CD3D4F}"/>
          </ac:grpSpMkLst>
        </pc:grpChg>
        <pc:grpChg chg="add mod">
          <ac:chgData name="山口 稜" userId="507df497-dcef-48cc-bc9d-5377eaa87e1a" providerId="ADAL" clId="{E0AF176F-3963-48B0-96A9-324EA07E5809}" dt="2024-01-28T01:25:23.919" v="3569" actId="1076"/>
          <ac:grpSpMkLst>
            <pc:docMk/>
            <pc:sldMk cId="2567687459" sldId="274"/>
            <ac:grpSpMk id="3118" creationId="{89228E90-FCA4-4532-16AF-6B968626C199}"/>
          </ac:grpSpMkLst>
        </pc:grpChg>
        <pc:grpChg chg="mod">
          <ac:chgData name="山口 稜" userId="507df497-dcef-48cc-bc9d-5377eaa87e1a" providerId="ADAL" clId="{E0AF176F-3963-48B0-96A9-324EA07E5809}" dt="2024-01-28T01:30:52.676" v="3675" actId="1076"/>
          <ac:grpSpMkLst>
            <pc:docMk/>
            <pc:sldMk cId="2567687459" sldId="274"/>
            <ac:grpSpMk id="3125" creationId="{A9F0A460-DAB8-CB00-C9F3-E0953D1E665E}"/>
          </ac:grpSpMkLst>
        </pc:grpChg>
        <pc:grpChg chg="del mod">
          <ac:chgData name="山口 稜" userId="507df497-dcef-48cc-bc9d-5377eaa87e1a" providerId="ADAL" clId="{E0AF176F-3963-48B0-96A9-324EA07E5809}" dt="2024-01-27T08:24:07.751" v="3240" actId="478"/>
          <ac:grpSpMkLst>
            <pc:docMk/>
            <pc:sldMk cId="2567687459" sldId="274"/>
            <ac:grpSpMk id="3126" creationId="{896AFA94-CA25-5D0C-B80C-CF06676ECFA3}"/>
          </ac:grpSpMkLst>
        </pc:grpChg>
        <pc:grpChg chg="del mod">
          <ac:chgData name="山口 稜" userId="507df497-dcef-48cc-bc9d-5377eaa87e1a" providerId="ADAL" clId="{E0AF176F-3963-48B0-96A9-324EA07E5809}" dt="2024-01-27T08:18:09.706" v="2558" actId="478"/>
          <ac:grpSpMkLst>
            <pc:docMk/>
            <pc:sldMk cId="2567687459" sldId="274"/>
            <ac:grpSpMk id="3127" creationId="{532471BE-818A-B57F-1AD7-B7B2923EC9B5}"/>
          </ac:grpSpMkLst>
        </pc:grpChg>
        <pc:grpChg chg="del mod">
          <ac:chgData name="山口 稜" userId="507df497-dcef-48cc-bc9d-5377eaa87e1a" providerId="ADAL" clId="{E0AF176F-3963-48B0-96A9-324EA07E5809}" dt="2024-01-27T08:18:09.706" v="2558" actId="478"/>
          <ac:grpSpMkLst>
            <pc:docMk/>
            <pc:sldMk cId="2567687459" sldId="274"/>
            <ac:grpSpMk id="3128" creationId="{7FDAF18B-1E31-05C8-DA8E-B89862E91DBC}"/>
          </ac:grpSpMkLst>
        </pc:grpChg>
        <pc:grpChg chg="del mod">
          <ac:chgData name="山口 稜" userId="507df497-dcef-48cc-bc9d-5377eaa87e1a" providerId="ADAL" clId="{E0AF176F-3963-48B0-96A9-324EA07E5809}" dt="2024-01-27T07:50:28.499" v="1632" actId="478"/>
          <ac:grpSpMkLst>
            <pc:docMk/>
            <pc:sldMk cId="2567687459" sldId="274"/>
            <ac:grpSpMk id="3131" creationId="{773AA2CB-CFEF-E43E-70B7-8B92027B6B47}"/>
          </ac:grpSpMkLst>
        </pc:grpChg>
        <pc:grpChg chg="del mod">
          <ac:chgData name="山口 稜" userId="507df497-dcef-48cc-bc9d-5377eaa87e1a" providerId="ADAL" clId="{E0AF176F-3963-48B0-96A9-324EA07E5809}" dt="2024-01-27T08:18:09.706" v="2558" actId="478"/>
          <ac:grpSpMkLst>
            <pc:docMk/>
            <pc:sldMk cId="2567687459" sldId="274"/>
            <ac:grpSpMk id="3133" creationId="{EDB35CF8-3E84-F88D-99E7-FD752A725221}"/>
          </ac:grpSpMkLst>
        </pc:grpChg>
        <pc:grpChg chg="del mod">
          <ac:chgData name="山口 稜" userId="507df497-dcef-48cc-bc9d-5377eaa87e1a" providerId="ADAL" clId="{E0AF176F-3963-48B0-96A9-324EA07E5809}" dt="2024-01-27T08:18:09.706" v="2558" actId="478"/>
          <ac:grpSpMkLst>
            <pc:docMk/>
            <pc:sldMk cId="2567687459" sldId="274"/>
            <ac:grpSpMk id="3134" creationId="{75AB6866-25A1-7BBB-4995-50B6FEDD26A0}"/>
          </ac:grpSpMkLst>
        </pc:grpChg>
        <pc:grpChg chg="del mod">
          <ac:chgData name="山口 稜" userId="507df497-dcef-48cc-bc9d-5377eaa87e1a" providerId="ADAL" clId="{E0AF176F-3963-48B0-96A9-324EA07E5809}" dt="2024-01-28T01:42:44.128" v="4196" actId="478"/>
          <ac:grpSpMkLst>
            <pc:docMk/>
            <pc:sldMk cId="2567687459" sldId="274"/>
            <ac:grpSpMk id="3135" creationId="{D95806E9-30AD-9862-8933-7E61D6AC2274}"/>
          </ac:grpSpMkLst>
        </pc:grpChg>
        <pc:grpChg chg="del">
          <ac:chgData name="山口 稜" userId="507df497-dcef-48cc-bc9d-5377eaa87e1a" providerId="ADAL" clId="{E0AF176F-3963-48B0-96A9-324EA07E5809}" dt="2024-01-27T06:10:21.685" v="1253" actId="478"/>
          <ac:grpSpMkLst>
            <pc:docMk/>
            <pc:sldMk cId="2567687459" sldId="274"/>
            <ac:grpSpMk id="3140" creationId="{E3437361-1FB2-241A-A325-156E1AA1F2C4}"/>
          </ac:grpSpMkLst>
        </pc:grpChg>
        <pc:grpChg chg="mod">
          <ac:chgData name="山口 稜" userId="507df497-dcef-48cc-bc9d-5377eaa87e1a" providerId="ADAL" clId="{E0AF176F-3963-48B0-96A9-324EA07E5809}" dt="2024-01-28T01:58:35.885" v="4927" actId="1076"/>
          <ac:grpSpMkLst>
            <pc:docMk/>
            <pc:sldMk cId="2567687459" sldId="274"/>
            <ac:grpSpMk id="3146" creationId="{9DED3D3E-F72C-B69F-8066-2B88977A9298}"/>
          </ac:grpSpMkLst>
        </pc:grpChg>
        <pc:grpChg chg="add mod">
          <ac:chgData name="山口 稜" userId="507df497-dcef-48cc-bc9d-5377eaa87e1a" providerId="ADAL" clId="{E0AF176F-3963-48B0-96A9-324EA07E5809}" dt="2024-01-27T07:36:08.698" v="1303" actId="164"/>
          <ac:grpSpMkLst>
            <pc:docMk/>
            <pc:sldMk cId="2567687459" sldId="274"/>
            <ac:grpSpMk id="3148" creationId="{46642B45-8372-6B05-98FE-08F9C87EB9ED}"/>
          </ac:grpSpMkLst>
        </pc:grpChg>
        <pc:grpChg chg="add mod">
          <ac:chgData name="山口 稜" userId="507df497-dcef-48cc-bc9d-5377eaa87e1a" providerId="ADAL" clId="{E0AF176F-3963-48B0-96A9-324EA07E5809}" dt="2024-01-27T07:36:08.698" v="1303" actId="164"/>
          <ac:grpSpMkLst>
            <pc:docMk/>
            <pc:sldMk cId="2567687459" sldId="274"/>
            <ac:grpSpMk id="3151" creationId="{E2CBC065-C3D6-8091-BC14-AD6A04254DE3}"/>
          </ac:grpSpMkLst>
        </pc:grpChg>
        <pc:grpChg chg="add mod">
          <ac:chgData name="山口 稜" userId="507df497-dcef-48cc-bc9d-5377eaa87e1a" providerId="ADAL" clId="{E0AF176F-3963-48B0-96A9-324EA07E5809}" dt="2024-01-27T07:36:08.698" v="1303" actId="164"/>
          <ac:grpSpMkLst>
            <pc:docMk/>
            <pc:sldMk cId="2567687459" sldId="274"/>
            <ac:grpSpMk id="3152" creationId="{AC5E1A12-EF7D-A5EF-37CA-4565B1C9DE63}"/>
          </ac:grpSpMkLst>
        </pc:grpChg>
        <pc:grpChg chg="add mod">
          <ac:chgData name="山口 稜" userId="507df497-dcef-48cc-bc9d-5377eaa87e1a" providerId="ADAL" clId="{E0AF176F-3963-48B0-96A9-324EA07E5809}" dt="2024-01-27T07:37:17.380" v="1367" actId="571"/>
          <ac:grpSpMkLst>
            <pc:docMk/>
            <pc:sldMk cId="2567687459" sldId="274"/>
            <ac:grpSpMk id="3153" creationId="{B7FB4094-F1EF-1960-B8B3-CDFF477294FB}"/>
          </ac:grpSpMkLst>
        </pc:grpChg>
        <pc:grpChg chg="add del mod">
          <ac:chgData name="山口 稜" userId="507df497-dcef-48cc-bc9d-5377eaa87e1a" providerId="ADAL" clId="{E0AF176F-3963-48B0-96A9-324EA07E5809}" dt="2024-01-27T07:47:28.556" v="1528" actId="478"/>
          <ac:grpSpMkLst>
            <pc:docMk/>
            <pc:sldMk cId="2567687459" sldId="274"/>
            <ac:grpSpMk id="3156" creationId="{8EE774A5-5212-DB72-979E-9B339EE436B0}"/>
          </ac:grpSpMkLst>
        </pc:grpChg>
        <pc:grpChg chg="add del mod">
          <ac:chgData name="山口 稜" userId="507df497-dcef-48cc-bc9d-5377eaa87e1a" providerId="ADAL" clId="{E0AF176F-3963-48B0-96A9-324EA07E5809}" dt="2024-01-27T07:47:22.095" v="1527" actId="478"/>
          <ac:grpSpMkLst>
            <pc:docMk/>
            <pc:sldMk cId="2567687459" sldId="274"/>
            <ac:grpSpMk id="3159" creationId="{6087AB58-49C1-2507-E170-50EB74EBDA01}"/>
          </ac:grpSpMkLst>
        </pc:grpChg>
        <pc:grpChg chg="add del mod">
          <ac:chgData name="山口 稜" userId="507df497-dcef-48cc-bc9d-5377eaa87e1a" providerId="ADAL" clId="{E0AF176F-3963-48B0-96A9-324EA07E5809}" dt="2024-01-27T07:47:34.369" v="1530" actId="478"/>
          <ac:grpSpMkLst>
            <pc:docMk/>
            <pc:sldMk cId="2567687459" sldId="274"/>
            <ac:grpSpMk id="3162" creationId="{68D86784-8681-78EB-313D-05942CCA21F0}"/>
          </ac:grpSpMkLst>
        </pc:grpChg>
        <pc:grpChg chg="add del mod">
          <ac:chgData name="山口 稜" userId="507df497-dcef-48cc-bc9d-5377eaa87e1a" providerId="ADAL" clId="{E0AF176F-3963-48B0-96A9-324EA07E5809}" dt="2024-01-27T07:47:10.526" v="1522" actId="478"/>
          <ac:grpSpMkLst>
            <pc:docMk/>
            <pc:sldMk cId="2567687459" sldId="274"/>
            <ac:grpSpMk id="3165" creationId="{593E055E-57E0-6295-8FC5-B8FB13A1D69F}"/>
          </ac:grpSpMkLst>
        </pc:grpChg>
        <pc:grpChg chg="add del mod">
          <ac:chgData name="山口 稜" userId="507df497-dcef-48cc-bc9d-5377eaa87e1a" providerId="ADAL" clId="{E0AF176F-3963-48B0-96A9-324EA07E5809}" dt="2024-01-27T08:19:51.487" v="2582" actId="478"/>
          <ac:grpSpMkLst>
            <pc:docMk/>
            <pc:sldMk cId="2567687459" sldId="274"/>
            <ac:grpSpMk id="3180" creationId="{4BB7BE36-8A43-B71E-8A58-117475735FDE}"/>
          </ac:grpSpMkLst>
        </pc:grpChg>
        <pc:grpChg chg="add mod">
          <ac:chgData name="山口 稜" userId="507df497-dcef-48cc-bc9d-5377eaa87e1a" providerId="ADAL" clId="{E0AF176F-3963-48B0-96A9-324EA07E5809}" dt="2024-01-28T01:58:35.885" v="4927" actId="1076"/>
          <ac:grpSpMkLst>
            <pc:docMk/>
            <pc:sldMk cId="2567687459" sldId="274"/>
            <ac:grpSpMk id="3212" creationId="{1120F019-7D4C-4D52-30F1-B3D19A68A0A5}"/>
          </ac:grpSpMkLst>
        </pc:grpChg>
        <pc:grpChg chg="add del mod">
          <ac:chgData name="山口 稜" userId="507df497-dcef-48cc-bc9d-5377eaa87e1a" providerId="ADAL" clId="{E0AF176F-3963-48B0-96A9-324EA07E5809}" dt="2024-01-28T01:56:59.770" v="4889" actId="478"/>
          <ac:grpSpMkLst>
            <pc:docMk/>
            <pc:sldMk cId="2567687459" sldId="274"/>
            <ac:grpSpMk id="3246" creationId="{1B2E961E-2FCC-3B82-CD09-E3C6844D1E7C}"/>
          </ac:grpSpMkLst>
        </pc:grpChg>
        <pc:grpChg chg="del mod">
          <ac:chgData name="山口 稜" userId="507df497-dcef-48cc-bc9d-5377eaa87e1a" providerId="ADAL" clId="{E0AF176F-3963-48B0-96A9-324EA07E5809}" dt="2024-01-28T01:56:21.267" v="4875" actId="478"/>
          <ac:grpSpMkLst>
            <pc:docMk/>
            <pc:sldMk cId="2567687459" sldId="274"/>
            <ac:grpSpMk id="3247" creationId="{B7912015-088F-3067-B49A-4E39361CD5A7}"/>
          </ac:grpSpMkLst>
        </pc:grpChg>
        <pc:grpChg chg="add mod">
          <ac:chgData name="山口 稜" userId="507df497-dcef-48cc-bc9d-5377eaa87e1a" providerId="ADAL" clId="{E0AF176F-3963-48B0-96A9-324EA07E5809}" dt="2024-01-28T01:56:50.249" v="4884" actId="571"/>
          <ac:grpSpMkLst>
            <pc:docMk/>
            <pc:sldMk cId="2567687459" sldId="274"/>
            <ac:grpSpMk id="3251" creationId="{09BC9B66-3AA0-DBD0-95AA-6500C318571B}"/>
          </ac:grpSpMkLst>
        </pc:grpChg>
        <pc:grpChg chg="mod">
          <ac:chgData name="山口 稜" userId="507df497-dcef-48cc-bc9d-5377eaa87e1a" providerId="ADAL" clId="{E0AF176F-3963-48B0-96A9-324EA07E5809}" dt="2024-01-28T01:56:50.249" v="4884" actId="571"/>
          <ac:grpSpMkLst>
            <pc:docMk/>
            <pc:sldMk cId="2567687459" sldId="274"/>
            <ac:grpSpMk id="3252" creationId="{8A8A2EBD-B557-3204-1763-E366EF1C51E9}"/>
          </ac:grpSpMkLst>
        </pc:grpChg>
        <pc:grpChg chg="add del mod">
          <ac:chgData name="山口 稜" userId="507df497-dcef-48cc-bc9d-5377eaa87e1a" providerId="ADAL" clId="{E0AF176F-3963-48B0-96A9-324EA07E5809}" dt="2024-01-28T01:56:57.957" v="4888" actId="21"/>
          <ac:grpSpMkLst>
            <pc:docMk/>
            <pc:sldMk cId="2567687459" sldId="274"/>
            <ac:grpSpMk id="3256" creationId="{BF57ADB3-9F5B-B437-BC67-815022795265}"/>
          </ac:grpSpMkLst>
        </pc:grpChg>
        <pc:grpChg chg="mod">
          <ac:chgData name="山口 稜" userId="507df497-dcef-48cc-bc9d-5377eaa87e1a" providerId="ADAL" clId="{E0AF176F-3963-48B0-96A9-324EA07E5809}" dt="2024-01-28T01:56:56.562" v="4887" actId="1076"/>
          <ac:grpSpMkLst>
            <pc:docMk/>
            <pc:sldMk cId="2567687459" sldId="274"/>
            <ac:grpSpMk id="3257" creationId="{AFB8939D-B3F4-7FA5-C341-687AB7ED6669}"/>
          </ac:grpSpMkLst>
        </pc:grpChg>
        <pc:grpChg chg="add del mod">
          <ac:chgData name="山口 稜" userId="507df497-dcef-48cc-bc9d-5377eaa87e1a" providerId="ADAL" clId="{E0AF176F-3963-48B0-96A9-324EA07E5809}" dt="2024-01-28T01:58:16.812" v="4924" actId="478"/>
          <ac:grpSpMkLst>
            <pc:docMk/>
            <pc:sldMk cId="2567687459" sldId="274"/>
            <ac:grpSpMk id="3261" creationId="{BF57ADB3-9F5B-B437-BC67-815022795265}"/>
          </ac:grpSpMkLst>
        </pc:grpChg>
        <pc:grpChg chg="mod">
          <ac:chgData name="山口 稜" userId="507df497-dcef-48cc-bc9d-5377eaa87e1a" providerId="ADAL" clId="{E0AF176F-3963-48B0-96A9-324EA07E5809}" dt="2024-01-28T01:58:16.812" v="4924" actId="478"/>
          <ac:grpSpMkLst>
            <pc:docMk/>
            <pc:sldMk cId="2567687459" sldId="274"/>
            <ac:grpSpMk id="3262" creationId="{AFB8939D-B3F4-7FA5-C341-687AB7ED6669}"/>
          </ac:grpSpMkLst>
        </pc:grpChg>
        <pc:grpChg chg="add mod">
          <ac:chgData name="山口 稜" userId="507df497-dcef-48cc-bc9d-5377eaa87e1a" providerId="ADAL" clId="{E0AF176F-3963-48B0-96A9-324EA07E5809}" dt="2024-01-28T06:10:46.573" v="4951" actId="164"/>
          <ac:grpSpMkLst>
            <pc:docMk/>
            <pc:sldMk cId="2567687459" sldId="274"/>
            <ac:grpSpMk id="3268" creationId="{03AC36DA-FC19-C6FD-D49D-48EA1818F9DB}"/>
          </ac:grpSpMkLst>
        </pc:grpChg>
        <pc:picChg chg="del mod">
          <ac:chgData name="山口 稜" userId="507df497-dcef-48cc-bc9d-5377eaa87e1a" providerId="ADAL" clId="{E0AF176F-3963-48B0-96A9-324EA07E5809}" dt="2024-01-28T01:42:44.128" v="4196" actId="478"/>
          <ac:picMkLst>
            <pc:docMk/>
            <pc:sldMk cId="2567687459" sldId="274"/>
            <ac:picMk id="8" creationId="{8FA477CF-099D-783F-988E-1C7ADC863903}"/>
          </ac:picMkLst>
        </pc:picChg>
        <pc:picChg chg="del mod ord">
          <ac:chgData name="山口 稜" userId="507df497-dcef-48cc-bc9d-5377eaa87e1a" providerId="ADAL" clId="{E0AF176F-3963-48B0-96A9-324EA07E5809}" dt="2024-01-27T07:46:30.853" v="1478" actId="21"/>
          <ac:picMkLst>
            <pc:docMk/>
            <pc:sldMk cId="2567687459" sldId="274"/>
            <ac:picMk id="13" creationId="{F7CE8C4D-282A-9C04-38CA-BA549380D637}"/>
          </ac:picMkLst>
        </pc:picChg>
        <pc:picChg chg="del mod">
          <ac:chgData name="山口 稜" userId="507df497-dcef-48cc-bc9d-5377eaa87e1a" providerId="ADAL" clId="{E0AF176F-3963-48B0-96A9-324EA07E5809}" dt="2024-01-27T08:14:45.905" v="2409" actId="478"/>
          <ac:picMkLst>
            <pc:docMk/>
            <pc:sldMk cId="2567687459" sldId="274"/>
            <ac:picMk id="16" creationId="{B631E65C-6B27-498C-14D0-6C5B425D6F55}"/>
          </ac:picMkLst>
        </pc:picChg>
        <pc:picChg chg="del mod">
          <ac:chgData name="山口 稜" userId="507df497-dcef-48cc-bc9d-5377eaa87e1a" providerId="ADAL" clId="{E0AF176F-3963-48B0-96A9-324EA07E5809}" dt="2024-01-28T01:50:24.619" v="4434" actId="21"/>
          <ac:picMkLst>
            <pc:docMk/>
            <pc:sldMk cId="2567687459" sldId="274"/>
            <ac:picMk id="25" creationId="{1EBA0B34-5869-9D54-F42B-2F28F22B9F52}"/>
          </ac:picMkLst>
        </pc:picChg>
        <pc:picChg chg="mod">
          <ac:chgData name="山口 稜" userId="507df497-dcef-48cc-bc9d-5377eaa87e1a" providerId="ADAL" clId="{E0AF176F-3963-48B0-96A9-324EA07E5809}" dt="2024-01-27T07:37:51.673" v="1378" actId="571"/>
          <ac:picMkLst>
            <pc:docMk/>
            <pc:sldMk cId="2567687459" sldId="274"/>
            <ac:picMk id="1123" creationId="{A1A1DE4E-6364-4A9C-7856-D8D6FA7917E9}"/>
          </ac:picMkLst>
        </pc:picChg>
        <pc:picChg chg="mod">
          <ac:chgData name="山口 稜" userId="507df497-dcef-48cc-bc9d-5377eaa87e1a" providerId="ADAL" clId="{E0AF176F-3963-48B0-96A9-324EA07E5809}" dt="2024-01-27T07:39:45.405" v="1448" actId="1076"/>
          <ac:picMkLst>
            <pc:docMk/>
            <pc:sldMk cId="2567687459" sldId="274"/>
            <ac:picMk id="1127" creationId="{53536E9A-48AA-E3FD-18F7-C3D6943DA9B9}"/>
          </ac:picMkLst>
        </pc:picChg>
        <pc:picChg chg="del">
          <ac:chgData name="山口 稜" userId="507df497-dcef-48cc-bc9d-5377eaa87e1a" providerId="ADAL" clId="{E0AF176F-3963-48B0-96A9-324EA07E5809}" dt="2024-01-27T06:10:21.685" v="1253" actId="478"/>
          <ac:picMkLst>
            <pc:docMk/>
            <pc:sldMk cId="2567687459" sldId="274"/>
            <ac:picMk id="1130" creationId="{DCA3C941-BE35-6766-2995-ECC4C58F98FD}"/>
          </ac:picMkLst>
        </pc:picChg>
        <pc:picChg chg="del">
          <ac:chgData name="山口 稜" userId="507df497-dcef-48cc-bc9d-5377eaa87e1a" providerId="ADAL" clId="{E0AF176F-3963-48B0-96A9-324EA07E5809}" dt="2024-01-27T06:10:21.685" v="1253" actId="478"/>
          <ac:picMkLst>
            <pc:docMk/>
            <pc:sldMk cId="2567687459" sldId="274"/>
            <ac:picMk id="1133" creationId="{F7DD033F-0943-83D1-BA14-7591DE410C6D}"/>
          </ac:picMkLst>
        </pc:picChg>
        <pc:picChg chg="add del mod">
          <ac:chgData name="山口 稜" userId="507df497-dcef-48cc-bc9d-5377eaa87e1a" providerId="ADAL" clId="{E0AF176F-3963-48B0-96A9-324EA07E5809}" dt="2024-01-27T07:59:19.345" v="1982" actId="478"/>
          <ac:picMkLst>
            <pc:docMk/>
            <pc:sldMk cId="2567687459" sldId="274"/>
            <ac:picMk id="1134" creationId="{F7CE8C4D-282A-9C04-38CA-BA549380D637}"/>
          </ac:picMkLst>
        </pc:picChg>
        <pc:picChg chg="mod">
          <ac:chgData name="山口 稜" userId="507df497-dcef-48cc-bc9d-5377eaa87e1a" providerId="ADAL" clId="{E0AF176F-3963-48B0-96A9-324EA07E5809}" dt="2024-01-27T07:47:08.211" v="1520" actId="571"/>
          <ac:picMkLst>
            <pc:docMk/>
            <pc:sldMk cId="2567687459" sldId="274"/>
            <ac:picMk id="1138" creationId="{9FA60F38-A0A9-D1C9-4AC7-DBA292528D91}"/>
          </ac:picMkLst>
        </pc:picChg>
        <pc:picChg chg="mod">
          <ac:chgData name="山口 稜" userId="507df497-dcef-48cc-bc9d-5377eaa87e1a" providerId="ADAL" clId="{E0AF176F-3963-48B0-96A9-324EA07E5809}" dt="2024-01-27T07:47:10.988" v="1523"/>
          <ac:picMkLst>
            <pc:docMk/>
            <pc:sldMk cId="2567687459" sldId="274"/>
            <ac:picMk id="1141" creationId="{9FA60F38-A0A9-D1C9-4AC7-DBA292528D91}"/>
          </ac:picMkLst>
        </pc:picChg>
        <pc:picChg chg="del mod topLvl">
          <ac:chgData name="山口 稜" userId="507df497-dcef-48cc-bc9d-5377eaa87e1a" providerId="ADAL" clId="{E0AF176F-3963-48B0-96A9-324EA07E5809}" dt="2024-01-27T08:15:10.615" v="2457" actId="478"/>
          <ac:picMkLst>
            <pc:docMk/>
            <pc:sldMk cId="2567687459" sldId="274"/>
            <ac:picMk id="1144" creationId="{6D5B464F-E7FA-AB96-FFCA-595E52C77B54}"/>
          </ac:picMkLst>
        </pc:picChg>
        <pc:picChg chg="mod">
          <ac:chgData name="山口 稜" userId="507df497-dcef-48cc-bc9d-5377eaa87e1a" providerId="ADAL" clId="{E0AF176F-3963-48B0-96A9-324EA07E5809}" dt="2024-01-27T07:48:33.812" v="1548" actId="1076"/>
          <ac:picMkLst>
            <pc:docMk/>
            <pc:sldMk cId="2567687459" sldId="274"/>
            <ac:picMk id="1147" creationId="{B700D0FC-5BE1-8BC1-6DE0-7334E30412DA}"/>
          </ac:picMkLst>
        </pc:picChg>
        <pc:picChg chg="mod">
          <ac:chgData name="山口 稜" userId="507df497-dcef-48cc-bc9d-5377eaa87e1a" providerId="ADAL" clId="{E0AF176F-3963-48B0-96A9-324EA07E5809}" dt="2024-01-27T07:47:37.895" v="1531" actId="571"/>
          <ac:picMkLst>
            <pc:docMk/>
            <pc:sldMk cId="2567687459" sldId="274"/>
            <ac:picMk id="1150" creationId="{F60FF62A-CE69-3B1B-D43F-8D0BBB9D697D}"/>
          </ac:picMkLst>
        </pc:picChg>
        <pc:picChg chg="mod">
          <ac:chgData name="山口 稜" userId="507df497-dcef-48cc-bc9d-5377eaa87e1a" providerId="ADAL" clId="{E0AF176F-3963-48B0-96A9-324EA07E5809}" dt="2024-01-27T07:47:48.633" v="1533" actId="571"/>
          <ac:picMkLst>
            <pc:docMk/>
            <pc:sldMk cId="2567687459" sldId="274"/>
            <ac:picMk id="1153" creationId="{C4C920B2-468D-E499-BBD4-9846504BAD37}"/>
          </ac:picMkLst>
        </pc:picChg>
        <pc:picChg chg="mod">
          <ac:chgData name="山口 稜" userId="507df497-dcef-48cc-bc9d-5377eaa87e1a" providerId="ADAL" clId="{E0AF176F-3963-48B0-96A9-324EA07E5809}" dt="2024-01-27T07:47:50.863" v="1536"/>
          <ac:picMkLst>
            <pc:docMk/>
            <pc:sldMk cId="2567687459" sldId="274"/>
            <ac:picMk id="1156" creationId="{C4C920B2-468D-E499-BBD4-9846504BAD37}"/>
          </ac:picMkLst>
        </pc:picChg>
        <pc:picChg chg="mod">
          <ac:chgData name="山口 稜" userId="507df497-dcef-48cc-bc9d-5377eaa87e1a" providerId="ADAL" clId="{E0AF176F-3963-48B0-96A9-324EA07E5809}" dt="2024-01-27T07:47:55.756" v="1537" actId="571"/>
          <ac:picMkLst>
            <pc:docMk/>
            <pc:sldMk cId="2567687459" sldId="274"/>
            <ac:picMk id="1159" creationId="{8BA67DB1-8F1E-67DB-F711-068C78CBB43F}"/>
          </ac:picMkLst>
        </pc:picChg>
        <pc:picChg chg="mod">
          <ac:chgData name="山口 稜" userId="507df497-dcef-48cc-bc9d-5377eaa87e1a" providerId="ADAL" clId="{E0AF176F-3963-48B0-96A9-324EA07E5809}" dt="2024-01-27T07:47:58.195" v="1540"/>
          <ac:picMkLst>
            <pc:docMk/>
            <pc:sldMk cId="2567687459" sldId="274"/>
            <ac:picMk id="1163" creationId="{8BA67DB1-8F1E-67DB-F711-068C78CBB43F}"/>
          </ac:picMkLst>
        </pc:picChg>
        <pc:picChg chg="del mod topLvl">
          <ac:chgData name="山口 稜" userId="507df497-dcef-48cc-bc9d-5377eaa87e1a" providerId="ADAL" clId="{E0AF176F-3963-48B0-96A9-324EA07E5809}" dt="2024-01-27T08:15:42.620" v="2516" actId="478"/>
          <ac:picMkLst>
            <pc:docMk/>
            <pc:sldMk cId="2567687459" sldId="274"/>
            <ac:picMk id="1171" creationId="{75F12928-9A2C-2E74-1279-5FC0420CFA4A}"/>
          </ac:picMkLst>
        </pc:picChg>
        <pc:picChg chg="mod">
          <ac:chgData name="山口 稜" userId="507df497-dcef-48cc-bc9d-5377eaa87e1a" providerId="ADAL" clId="{E0AF176F-3963-48B0-96A9-324EA07E5809}" dt="2024-01-27T07:49:46.850" v="1614" actId="571"/>
          <ac:picMkLst>
            <pc:docMk/>
            <pc:sldMk cId="2567687459" sldId="274"/>
            <ac:picMk id="1178" creationId="{2D490786-B1A6-37F0-FC46-53218A3F63A2}"/>
          </ac:picMkLst>
        </pc:picChg>
        <pc:picChg chg="del mod topLvl">
          <ac:chgData name="山口 稜" userId="507df497-dcef-48cc-bc9d-5377eaa87e1a" providerId="ADAL" clId="{E0AF176F-3963-48B0-96A9-324EA07E5809}" dt="2024-01-27T08:15:49.413" v="2530" actId="478"/>
          <ac:picMkLst>
            <pc:docMk/>
            <pc:sldMk cId="2567687459" sldId="274"/>
            <ac:picMk id="1182" creationId="{2D490786-B1A6-37F0-FC46-53218A3F63A2}"/>
          </ac:picMkLst>
        </pc:picChg>
        <pc:picChg chg="mod">
          <ac:chgData name="山口 稜" userId="507df497-dcef-48cc-bc9d-5377eaa87e1a" providerId="ADAL" clId="{E0AF176F-3963-48B0-96A9-324EA07E5809}" dt="2024-01-27T07:50:00.141" v="1619" actId="571"/>
          <ac:picMkLst>
            <pc:docMk/>
            <pc:sldMk cId="2567687459" sldId="274"/>
            <ac:picMk id="2049" creationId="{C277E3DC-EBE5-72F5-D864-98E4AB4257E3}"/>
          </ac:picMkLst>
        </pc:picChg>
        <pc:picChg chg="del mod topLvl">
          <ac:chgData name="山口 稜" userId="507df497-dcef-48cc-bc9d-5377eaa87e1a" providerId="ADAL" clId="{E0AF176F-3963-48B0-96A9-324EA07E5809}" dt="2024-01-27T08:15:18.266" v="2475" actId="478"/>
          <ac:picMkLst>
            <pc:docMk/>
            <pc:sldMk cId="2567687459" sldId="274"/>
            <ac:picMk id="2052" creationId="{C277E3DC-EBE5-72F5-D864-98E4AB4257E3}"/>
          </ac:picMkLst>
        </pc:picChg>
        <pc:picChg chg="del mod topLvl">
          <ac:chgData name="山口 稜" userId="507df497-dcef-48cc-bc9d-5377eaa87e1a" providerId="ADAL" clId="{E0AF176F-3963-48B0-96A9-324EA07E5809}" dt="2024-01-27T08:15:24.599" v="2490" actId="478"/>
          <ac:picMkLst>
            <pc:docMk/>
            <pc:sldMk cId="2567687459" sldId="274"/>
            <ac:picMk id="2055" creationId="{9F919584-0109-2E5F-F3F7-2CB94DCD4A55}"/>
          </ac:picMkLst>
        </pc:picChg>
        <pc:picChg chg="mod">
          <ac:chgData name="山口 稜" userId="507df497-dcef-48cc-bc9d-5377eaa87e1a" providerId="ADAL" clId="{E0AF176F-3963-48B0-96A9-324EA07E5809}" dt="2024-01-27T07:50:22.677" v="1628" actId="571"/>
          <ac:picMkLst>
            <pc:docMk/>
            <pc:sldMk cId="2567687459" sldId="274"/>
            <ac:picMk id="2058" creationId="{E0DDC073-EB6C-E430-34A8-809DCB471C35}"/>
          </ac:picMkLst>
        </pc:picChg>
        <pc:picChg chg="del mod topLvl">
          <ac:chgData name="山口 稜" userId="507df497-dcef-48cc-bc9d-5377eaa87e1a" providerId="ADAL" clId="{E0AF176F-3963-48B0-96A9-324EA07E5809}" dt="2024-01-27T08:15:01.704" v="2436" actId="478"/>
          <ac:picMkLst>
            <pc:docMk/>
            <pc:sldMk cId="2567687459" sldId="274"/>
            <ac:picMk id="2061" creationId="{E0DDC073-EB6C-E430-34A8-809DCB471C35}"/>
          </ac:picMkLst>
        </pc:picChg>
        <pc:picChg chg="del mod topLvl">
          <ac:chgData name="山口 稜" userId="507df497-dcef-48cc-bc9d-5377eaa87e1a" providerId="ADAL" clId="{E0AF176F-3963-48B0-96A9-324EA07E5809}" dt="2024-01-27T08:14:53.326" v="2422" actId="478"/>
          <ac:picMkLst>
            <pc:docMk/>
            <pc:sldMk cId="2567687459" sldId="274"/>
            <ac:picMk id="2064" creationId="{2FD88FCF-22A5-A5BD-19CF-C7BB8F8737BF}"/>
          </ac:picMkLst>
        </pc:picChg>
        <pc:picChg chg="add del mod">
          <ac:chgData name="山口 稜" userId="507df497-dcef-48cc-bc9d-5377eaa87e1a" providerId="ADAL" clId="{E0AF176F-3963-48B0-96A9-324EA07E5809}" dt="2024-01-27T08:09:37.479" v="2320" actId="478"/>
          <ac:picMkLst>
            <pc:docMk/>
            <pc:sldMk cId="2567687459" sldId="274"/>
            <ac:picMk id="3073" creationId="{DFC33610-04F8-D641-C4DC-6E44AC4C7B59}"/>
          </ac:picMkLst>
        </pc:picChg>
        <pc:picChg chg="add mod">
          <ac:chgData name="山口 稜" userId="507df497-dcef-48cc-bc9d-5377eaa87e1a" providerId="ADAL" clId="{E0AF176F-3963-48B0-96A9-324EA07E5809}" dt="2024-01-27T08:05:18.539" v="2181" actId="571"/>
          <ac:picMkLst>
            <pc:docMk/>
            <pc:sldMk cId="2567687459" sldId="274"/>
            <ac:picMk id="3088" creationId="{80331105-3D90-64F5-8FE7-D672C78BE3F2}"/>
          </ac:picMkLst>
        </pc:picChg>
        <pc:picChg chg="del">
          <ac:chgData name="山口 稜" userId="507df497-dcef-48cc-bc9d-5377eaa87e1a" providerId="ADAL" clId="{E0AF176F-3963-48B0-96A9-324EA07E5809}" dt="2024-01-27T06:10:21.685" v="1253" actId="478"/>
          <ac:picMkLst>
            <pc:docMk/>
            <pc:sldMk cId="2567687459" sldId="274"/>
            <ac:picMk id="3091" creationId="{F754978A-10FA-D594-8E08-83E0964AB1F4}"/>
          </ac:picMkLst>
        </pc:picChg>
        <pc:picChg chg="add mod ord modCrop">
          <ac:chgData name="山口 稜" userId="507df497-dcef-48cc-bc9d-5377eaa87e1a" providerId="ADAL" clId="{E0AF176F-3963-48B0-96A9-324EA07E5809}" dt="2024-01-27T08:17:55.894" v="2556" actId="1076"/>
          <ac:picMkLst>
            <pc:docMk/>
            <pc:sldMk cId="2567687459" sldId="274"/>
            <ac:picMk id="3122" creationId="{DDA7DDC5-4D36-5A75-E325-FB7E4E9C8E98}"/>
          </ac:picMkLst>
        </pc:picChg>
        <pc:picChg chg="add mod ord modCrop">
          <ac:chgData name="山口 稜" userId="507df497-dcef-48cc-bc9d-5377eaa87e1a" providerId="ADAL" clId="{E0AF176F-3963-48B0-96A9-324EA07E5809}" dt="2024-01-27T08:16:18.238" v="2533" actId="1076"/>
          <ac:picMkLst>
            <pc:docMk/>
            <pc:sldMk cId="2567687459" sldId="274"/>
            <ac:picMk id="3130" creationId="{9E88B72A-340A-3A96-9897-421C61CF7A43}"/>
          </ac:picMkLst>
        </pc:picChg>
        <pc:picChg chg="add mod topLvl">
          <ac:chgData name="山口 稜" userId="507df497-dcef-48cc-bc9d-5377eaa87e1a" providerId="ADAL" clId="{E0AF176F-3963-48B0-96A9-324EA07E5809}" dt="2024-01-27T06:11:42.657" v="1282" actId="164"/>
          <ac:picMkLst>
            <pc:docMk/>
            <pc:sldMk cId="2567687459" sldId="274"/>
            <ac:picMk id="3137" creationId="{7F4B2EB3-D4CA-B296-33A3-B18113B15B40}"/>
          </ac:picMkLst>
        </pc:picChg>
        <pc:picChg chg="add mod topLvl">
          <ac:chgData name="山口 稜" userId="507df497-dcef-48cc-bc9d-5377eaa87e1a" providerId="ADAL" clId="{E0AF176F-3963-48B0-96A9-324EA07E5809}" dt="2024-01-27T07:36:08.698" v="1303" actId="164"/>
          <ac:picMkLst>
            <pc:docMk/>
            <pc:sldMk cId="2567687459" sldId="274"/>
            <ac:picMk id="3138" creationId="{5EAC37B9-A089-B950-2F66-F2177636A62D}"/>
          </ac:picMkLst>
        </pc:picChg>
        <pc:picChg chg="add mod topLvl">
          <ac:chgData name="山口 稜" userId="507df497-dcef-48cc-bc9d-5377eaa87e1a" providerId="ADAL" clId="{E0AF176F-3963-48B0-96A9-324EA07E5809}" dt="2024-01-27T06:12:20.716" v="1298" actId="164"/>
          <ac:picMkLst>
            <pc:docMk/>
            <pc:sldMk cId="2567687459" sldId="274"/>
            <ac:picMk id="3141" creationId="{52775439-A5E2-59B2-F683-C592ADA9E0DF}"/>
          </ac:picMkLst>
        </pc:picChg>
        <pc:picChg chg="del">
          <ac:chgData name="山口 稜" userId="507df497-dcef-48cc-bc9d-5377eaa87e1a" providerId="ADAL" clId="{E0AF176F-3963-48B0-96A9-324EA07E5809}" dt="2024-01-27T06:10:21.685" v="1253" actId="478"/>
          <ac:picMkLst>
            <pc:docMk/>
            <pc:sldMk cId="2567687459" sldId="274"/>
            <ac:picMk id="3142" creationId="{B669F69C-F48C-4216-D2FB-BC8EC3A8E859}"/>
          </ac:picMkLst>
        </pc:picChg>
        <pc:picChg chg="add del mod modCrop">
          <ac:chgData name="山口 稜" userId="507df497-dcef-48cc-bc9d-5377eaa87e1a" providerId="ADAL" clId="{E0AF176F-3963-48B0-96A9-324EA07E5809}" dt="2024-01-27T06:11:31.454" v="1279" actId="21"/>
          <ac:picMkLst>
            <pc:docMk/>
            <pc:sldMk cId="2567687459" sldId="274"/>
            <ac:picMk id="3145" creationId="{4DB53BD3-D5D5-5123-99F6-5EB7C12D7650}"/>
          </ac:picMkLst>
        </pc:picChg>
        <pc:picChg chg="add mod">
          <ac:chgData name="山口 稜" userId="507df497-dcef-48cc-bc9d-5377eaa87e1a" providerId="ADAL" clId="{E0AF176F-3963-48B0-96A9-324EA07E5809}" dt="2024-01-27T06:12:27.143" v="1299" actId="14100"/>
          <ac:picMkLst>
            <pc:docMk/>
            <pc:sldMk cId="2567687459" sldId="274"/>
            <ac:picMk id="3147" creationId="{4DB53BD3-D5D5-5123-99F6-5EB7C12D7650}"/>
          </ac:picMkLst>
        </pc:picChg>
        <pc:picChg chg="add mod modCrop">
          <ac:chgData name="山口 稜" userId="507df497-dcef-48cc-bc9d-5377eaa87e1a" providerId="ADAL" clId="{E0AF176F-3963-48B0-96A9-324EA07E5809}" dt="2024-01-27T06:12:20.716" v="1298" actId="164"/>
          <ac:picMkLst>
            <pc:docMk/>
            <pc:sldMk cId="2567687459" sldId="274"/>
            <ac:picMk id="3150" creationId="{B8DC8E0D-1888-07EA-1B3F-8F271D45BA15}"/>
          </ac:picMkLst>
        </pc:picChg>
        <pc:picChg chg="mod">
          <ac:chgData name="山口 稜" userId="507df497-dcef-48cc-bc9d-5377eaa87e1a" providerId="ADAL" clId="{E0AF176F-3963-48B0-96A9-324EA07E5809}" dt="2024-01-27T07:37:17.380" v="1367" actId="571"/>
          <ac:picMkLst>
            <pc:docMk/>
            <pc:sldMk cId="2567687459" sldId="274"/>
            <ac:picMk id="3155" creationId="{D8AD4086-D024-48E4-7014-4542288DC1F9}"/>
          </ac:picMkLst>
        </pc:picChg>
        <pc:picChg chg="mod">
          <ac:chgData name="山口 稜" userId="507df497-dcef-48cc-bc9d-5377eaa87e1a" providerId="ADAL" clId="{E0AF176F-3963-48B0-96A9-324EA07E5809}" dt="2024-01-27T07:37:34.327" v="1371" actId="571"/>
          <ac:picMkLst>
            <pc:docMk/>
            <pc:sldMk cId="2567687459" sldId="274"/>
            <ac:picMk id="3158" creationId="{EF59A63D-7466-5C85-5384-1586C76D50B9}"/>
          </ac:picMkLst>
        </pc:picChg>
        <pc:picChg chg="mod">
          <ac:chgData name="山口 稜" userId="507df497-dcef-48cc-bc9d-5377eaa87e1a" providerId="ADAL" clId="{E0AF176F-3963-48B0-96A9-324EA07E5809}" dt="2024-01-27T07:37:39.470" v="1374" actId="571"/>
          <ac:picMkLst>
            <pc:docMk/>
            <pc:sldMk cId="2567687459" sldId="274"/>
            <ac:picMk id="3161" creationId="{2E692314-510D-79D7-442B-CDD15AFD277E}"/>
          </ac:picMkLst>
        </pc:picChg>
        <pc:picChg chg="mod">
          <ac:chgData name="山口 稜" userId="507df497-dcef-48cc-bc9d-5377eaa87e1a" providerId="ADAL" clId="{E0AF176F-3963-48B0-96A9-324EA07E5809}" dt="2024-01-27T07:37:40.886" v="1375" actId="571"/>
          <ac:picMkLst>
            <pc:docMk/>
            <pc:sldMk cId="2567687459" sldId="274"/>
            <ac:picMk id="3164" creationId="{DF3318CA-19CC-ECC2-517B-5B8CDDEE8D43}"/>
          </ac:picMkLst>
        </pc:picChg>
        <pc:picChg chg="mod">
          <ac:chgData name="山口 稜" userId="507df497-dcef-48cc-bc9d-5377eaa87e1a" providerId="ADAL" clId="{E0AF176F-3963-48B0-96A9-324EA07E5809}" dt="2024-01-27T07:37:45.769" v="1377" actId="571"/>
          <ac:picMkLst>
            <pc:docMk/>
            <pc:sldMk cId="2567687459" sldId="274"/>
            <ac:picMk id="3167" creationId="{4807BDE6-69FB-EF49-E613-364474A3E6AB}"/>
          </ac:picMkLst>
        </pc:picChg>
        <pc:picChg chg="add mod ord modCrop">
          <ac:chgData name="山口 稜" userId="507df497-dcef-48cc-bc9d-5377eaa87e1a" providerId="ADAL" clId="{E0AF176F-3963-48B0-96A9-324EA07E5809}" dt="2024-01-28T01:29:13.670" v="3663" actId="1076"/>
          <ac:picMkLst>
            <pc:docMk/>
            <pc:sldMk cId="2567687459" sldId="274"/>
            <ac:picMk id="3168" creationId="{5DCBD579-8644-FCEF-FFC9-4A7E12C2D5A0}"/>
          </ac:picMkLst>
        </pc:picChg>
        <pc:picChg chg="add mod ord modCrop">
          <ac:chgData name="山口 稜" userId="507df497-dcef-48cc-bc9d-5377eaa87e1a" providerId="ADAL" clId="{E0AF176F-3963-48B0-96A9-324EA07E5809}" dt="2024-01-28T01:40:09.093" v="4132" actId="1076"/>
          <ac:picMkLst>
            <pc:docMk/>
            <pc:sldMk cId="2567687459" sldId="274"/>
            <ac:picMk id="3170" creationId="{BA02A6C5-E943-DD60-4F7F-8BC27D18E35F}"/>
          </ac:picMkLst>
        </pc:picChg>
        <pc:picChg chg="add mod ord modCrop">
          <ac:chgData name="山口 稜" userId="507df497-dcef-48cc-bc9d-5377eaa87e1a" providerId="ADAL" clId="{E0AF176F-3963-48B0-96A9-324EA07E5809}" dt="2024-01-28T01:31:08.342" v="3679" actId="1076"/>
          <ac:picMkLst>
            <pc:docMk/>
            <pc:sldMk cId="2567687459" sldId="274"/>
            <ac:picMk id="3172" creationId="{26190067-6C7F-DE9A-4FBD-3E7533888067}"/>
          </ac:picMkLst>
        </pc:picChg>
        <pc:picChg chg="add mod ord modCrop">
          <ac:chgData name="山口 稜" userId="507df497-dcef-48cc-bc9d-5377eaa87e1a" providerId="ADAL" clId="{E0AF176F-3963-48B0-96A9-324EA07E5809}" dt="2024-01-28T01:25:23.919" v="3569" actId="1076"/>
          <ac:picMkLst>
            <pc:docMk/>
            <pc:sldMk cId="2567687459" sldId="274"/>
            <ac:picMk id="3174" creationId="{3F626C11-B2C6-B5AF-330C-5AEF834F21EE}"/>
          </ac:picMkLst>
        </pc:picChg>
        <pc:picChg chg="add mod ord modCrop">
          <ac:chgData name="山口 稜" userId="507df497-dcef-48cc-bc9d-5377eaa87e1a" providerId="ADAL" clId="{E0AF176F-3963-48B0-96A9-324EA07E5809}" dt="2024-01-28T01:25:23.919" v="3569" actId="1076"/>
          <ac:picMkLst>
            <pc:docMk/>
            <pc:sldMk cId="2567687459" sldId="274"/>
            <ac:picMk id="3176" creationId="{F3CCD1CB-F3DD-58AA-EC64-DA23C5A00BEF}"/>
          </ac:picMkLst>
        </pc:picChg>
        <pc:picChg chg="add del mod modCrop">
          <ac:chgData name="山口 稜" userId="507df497-dcef-48cc-bc9d-5377eaa87e1a" providerId="ADAL" clId="{E0AF176F-3963-48B0-96A9-324EA07E5809}" dt="2024-01-27T08:19:49.522" v="2581" actId="21"/>
          <ac:picMkLst>
            <pc:docMk/>
            <pc:sldMk cId="2567687459" sldId="274"/>
            <ac:picMk id="3182" creationId="{7CAD5723-4ED2-67FD-294A-793DA8265FB5}"/>
          </ac:picMkLst>
        </pc:picChg>
        <pc:picChg chg="add del mod modCrop">
          <ac:chgData name="山口 稜" userId="507df497-dcef-48cc-bc9d-5377eaa87e1a" providerId="ADAL" clId="{E0AF176F-3963-48B0-96A9-324EA07E5809}" dt="2024-01-27T08:19:49.522" v="2581" actId="21"/>
          <ac:picMkLst>
            <pc:docMk/>
            <pc:sldMk cId="2567687459" sldId="274"/>
            <ac:picMk id="3184" creationId="{50FF493B-4EEA-E536-594A-22C7988FAE9F}"/>
          </ac:picMkLst>
        </pc:picChg>
        <pc:picChg chg="add del mod">
          <ac:chgData name="山口 稜" userId="507df497-dcef-48cc-bc9d-5377eaa87e1a" providerId="ADAL" clId="{E0AF176F-3963-48B0-96A9-324EA07E5809}" dt="2024-01-28T01:55:02.282" v="4858" actId="21"/>
          <ac:picMkLst>
            <pc:docMk/>
            <pc:sldMk cId="2567687459" sldId="274"/>
            <ac:picMk id="3185" creationId="{7CAD5723-4ED2-67FD-294A-793DA8265FB5}"/>
          </ac:picMkLst>
        </pc:picChg>
        <pc:picChg chg="add del mod">
          <ac:chgData name="山口 稜" userId="507df497-dcef-48cc-bc9d-5377eaa87e1a" providerId="ADAL" clId="{E0AF176F-3963-48B0-96A9-324EA07E5809}" dt="2024-01-28T01:55:02.282" v="4858" actId="21"/>
          <ac:picMkLst>
            <pc:docMk/>
            <pc:sldMk cId="2567687459" sldId="274"/>
            <ac:picMk id="3186" creationId="{50FF493B-4EEA-E536-594A-22C7988FAE9F}"/>
          </ac:picMkLst>
        </pc:picChg>
        <pc:picChg chg="add mod">
          <ac:chgData name="山口 稜" userId="507df497-dcef-48cc-bc9d-5377eaa87e1a" providerId="ADAL" clId="{E0AF176F-3963-48B0-96A9-324EA07E5809}" dt="2024-01-28T01:31:46.486" v="3720" actId="571"/>
          <ac:picMkLst>
            <pc:docMk/>
            <pc:sldMk cId="2567687459" sldId="274"/>
            <ac:picMk id="3202" creationId="{28792FA1-1991-0CA5-0BFC-1AE96BD1DDFA}"/>
          </ac:picMkLst>
        </pc:picChg>
        <pc:picChg chg="add mod">
          <ac:chgData name="山口 稜" userId="507df497-dcef-48cc-bc9d-5377eaa87e1a" providerId="ADAL" clId="{E0AF176F-3963-48B0-96A9-324EA07E5809}" dt="2024-01-28T01:34:49.764" v="3909" actId="571"/>
          <ac:picMkLst>
            <pc:docMk/>
            <pc:sldMk cId="2567687459" sldId="274"/>
            <ac:picMk id="3206" creationId="{4C5B4103-CD8E-7FC9-07E3-5057DBE8C3F9}"/>
          </ac:picMkLst>
        </pc:picChg>
        <pc:picChg chg="add del mod">
          <ac:chgData name="山口 稜" userId="507df497-dcef-48cc-bc9d-5377eaa87e1a" providerId="ADAL" clId="{E0AF176F-3963-48B0-96A9-324EA07E5809}" dt="2024-01-28T01:42:42.007" v="4195" actId="21"/>
          <ac:picMkLst>
            <pc:docMk/>
            <pc:sldMk cId="2567687459" sldId="274"/>
            <ac:picMk id="3210" creationId="{2FF2E9A7-016E-5470-A80C-06DD1010338A}"/>
          </ac:picMkLst>
        </pc:picChg>
        <pc:picChg chg="add mod">
          <ac:chgData name="山口 稜" userId="507df497-dcef-48cc-bc9d-5377eaa87e1a" providerId="ADAL" clId="{E0AF176F-3963-48B0-96A9-324EA07E5809}" dt="2024-01-28T01:58:35.885" v="4927" actId="1076"/>
          <ac:picMkLst>
            <pc:docMk/>
            <pc:sldMk cId="2567687459" sldId="274"/>
            <ac:picMk id="3211" creationId="{2FF2E9A7-016E-5470-A80C-06DD1010338A}"/>
          </ac:picMkLst>
        </pc:picChg>
        <pc:picChg chg="add del mod">
          <ac:chgData name="山口 稜" userId="507df497-dcef-48cc-bc9d-5377eaa87e1a" providerId="ADAL" clId="{E0AF176F-3963-48B0-96A9-324EA07E5809}" dt="2024-01-28T01:44:10.662" v="4213" actId="21"/>
          <ac:picMkLst>
            <pc:docMk/>
            <pc:sldMk cId="2567687459" sldId="274"/>
            <ac:picMk id="3213" creationId="{915DA9DF-8091-7C6E-A2C2-1BE790ABF3A8}"/>
          </ac:picMkLst>
        </pc:picChg>
        <pc:picChg chg="add del mod">
          <ac:chgData name="山口 稜" userId="507df497-dcef-48cc-bc9d-5377eaa87e1a" providerId="ADAL" clId="{E0AF176F-3963-48B0-96A9-324EA07E5809}" dt="2024-01-28T01:49:14.703" v="4291" actId="21"/>
          <ac:picMkLst>
            <pc:docMk/>
            <pc:sldMk cId="2567687459" sldId="274"/>
            <ac:picMk id="3214" creationId="{915DA9DF-8091-7C6E-A2C2-1BE790ABF3A8}"/>
          </ac:picMkLst>
        </pc:picChg>
        <pc:picChg chg="add del mod">
          <ac:chgData name="山口 稜" userId="507df497-dcef-48cc-bc9d-5377eaa87e1a" providerId="ADAL" clId="{E0AF176F-3963-48B0-96A9-324EA07E5809}" dt="2024-01-28T01:49:14.703" v="4291" actId="21"/>
          <ac:picMkLst>
            <pc:docMk/>
            <pc:sldMk cId="2567687459" sldId="274"/>
            <ac:picMk id="3215" creationId="{7BBCCD1B-18FE-BB1E-1E04-7242D33D4BD3}"/>
          </ac:picMkLst>
        </pc:picChg>
        <pc:picChg chg="add del mod">
          <ac:chgData name="山口 稜" userId="507df497-dcef-48cc-bc9d-5377eaa87e1a" providerId="ADAL" clId="{E0AF176F-3963-48B0-96A9-324EA07E5809}" dt="2024-01-28T01:49:14.703" v="4291" actId="21"/>
          <ac:picMkLst>
            <pc:docMk/>
            <pc:sldMk cId="2567687459" sldId="274"/>
            <ac:picMk id="3216" creationId="{C1B89D69-18B8-67B1-DAA5-0F30F09B89ED}"/>
          </ac:picMkLst>
        </pc:picChg>
        <pc:picChg chg="add del mod">
          <ac:chgData name="山口 稜" userId="507df497-dcef-48cc-bc9d-5377eaa87e1a" providerId="ADAL" clId="{E0AF176F-3963-48B0-96A9-324EA07E5809}" dt="2024-01-28T01:49:14.703" v="4291" actId="21"/>
          <ac:picMkLst>
            <pc:docMk/>
            <pc:sldMk cId="2567687459" sldId="274"/>
            <ac:picMk id="3217" creationId="{B4EEFBF8-04EF-5C90-E1CB-41E611526CFA}"/>
          </ac:picMkLst>
        </pc:picChg>
        <pc:picChg chg="add del mod">
          <ac:chgData name="山口 稜" userId="507df497-dcef-48cc-bc9d-5377eaa87e1a" providerId="ADAL" clId="{E0AF176F-3963-48B0-96A9-324EA07E5809}" dt="2024-01-28T01:49:14.703" v="4291" actId="21"/>
          <ac:picMkLst>
            <pc:docMk/>
            <pc:sldMk cId="2567687459" sldId="274"/>
            <ac:picMk id="3218" creationId="{88FC593D-5002-4877-4BCD-A06212847955}"/>
          </ac:picMkLst>
        </pc:picChg>
        <pc:picChg chg="add del mod">
          <ac:chgData name="山口 稜" userId="507df497-dcef-48cc-bc9d-5377eaa87e1a" providerId="ADAL" clId="{E0AF176F-3963-48B0-96A9-324EA07E5809}" dt="2024-01-28T01:49:14.703" v="4291" actId="21"/>
          <ac:picMkLst>
            <pc:docMk/>
            <pc:sldMk cId="2567687459" sldId="274"/>
            <ac:picMk id="3219" creationId="{34B3F887-E862-E828-A959-285371DDD213}"/>
          </ac:picMkLst>
        </pc:picChg>
        <pc:picChg chg="add del mod">
          <ac:chgData name="山口 稜" userId="507df497-dcef-48cc-bc9d-5377eaa87e1a" providerId="ADAL" clId="{E0AF176F-3963-48B0-96A9-324EA07E5809}" dt="2024-01-28T01:49:14.703" v="4291" actId="21"/>
          <ac:picMkLst>
            <pc:docMk/>
            <pc:sldMk cId="2567687459" sldId="274"/>
            <ac:picMk id="3220" creationId="{8AF43289-8037-C83C-BDBC-1B3202BF99FC}"/>
          </ac:picMkLst>
        </pc:picChg>
        <pc:picChg chg="add mod">
          <ac:chgData name="山口 稜" userId="507df497-dcef-48cc-bc9d-5377eaa87e1a" providerId="ADAL" clId="{E0AF176F-3963-48B0-96A9-324EA07E5809}" dt="2024-01-28T01:48:57.487" v="4280"/>
          <ac:picMkLst>
            <pc:docMk/>
            <pc:sldMk cId="2567687459" sldId="274"/>
            <ac:picMk id="3222" creationId="{915DA9DF-8091-7C6E-A2C2-1BE790ABF3A8}"/>
          </ac:picMkLst>
        </pc:picChg>
        <pc:picChg chg="add mod">
          <ac:chgData name="山口 稜" userId="507df497-dcef-48cc-bc9d-5377eaa87e1a" providerId="ADAL" clId="{E0AF176F-3963-48B0-96A9-324EA07E5809}" dt="2024-01-28T01:48:57.487" v="4280"/>
          <ac:picMkLst>
            <pc:docMk/>
            <pc:sldMk cId="2567687459" sldId="274"/>
            <ac:picMk id="3223" creationId="{7BBCCD1B-18FE-BB1E-1E04-7242D33D4BD3}"/>
          </ac:picMkLst>
        </pc:picChg>
        <pc:picChg chg="add mod">
          <ac:chgData name="山口 稜" userId="507df497-dcef-48cc-bc9d-5377eaa87e1a" providerId="ADAL" clId="{E0AF176F-3963-48B0-96A9-324EA07E5809}" dt="2024-01-28T01:48:57.487" v="4280"/>
          <ac:picMkLst>
            <pc:docMk/>
            <pc:sldMk cId="2567687459" sldId="274"/>
            <ac:picMk id="3224" creationId="{B4EEFBF8-04EF-5C90-E1CB-41E611526CFA}"/>
          </ac:picMkLst>
        </pc:picChg>
        <pc:picChg chg="add mod">
          <ac:chgData name="山口 稜" userId="507df497-dcef-48cc-bc9d-5377eaa87e1a" providerId="ADAL" clId="{E0AF176F-3963-48B0-96A9-324EA07E5809}" dt="2024-01-28T01:48:57.487" v="4280"/>
          <ac:picMkLst>
            <pc:docMk/>
            <pc:sldMk cId="2567687459" sldId="274"/>
            <ac:picMk id="3225" creationId="{88FC593D-5002-4877-4BCD-A06212847955}"/>
          </ac:picMkLst>
        </pc:picChg>
        <pc:picChg chg="add mod">
          <ac:chgData name="山口 稜" userId="507df497-dcef-48cc-bc9d-5377eaa87e1a" providerId="ADAL" clId="{E0AF176F-3963-48B0-96A9-324EA07E5809}" dt="2024-01-28T01:48:57.487" v="4280"/>
          <ac:picMkLst>
            <pc:docMk/>
            <pc:sldMk cId="2567687459" sldId="274"/>
            <ac:picMk id="3226" creationId="{34B3F887-E862-E828-A959-285371DDD213}"/>
          </ac:picMkLst>
        </pc:picChg>
        <pc:picChg chg="add mod">
          <ac:chgData name="山口 稜" userId="507df497-dcef-48cc-bc9d-5377eaa87e1a" providerId="ADAL" clId="{E0AF176F-3963-48B0-96A9-324EA07E5809}" dt="2024-01-28T01:48:57.487" v="4280"/>
          <ac:picMkLst>
            <pc:docMk/>
            <pc:sldMk cId="2567687459" sldId="274"/>
            <ac:picMk id="3227" creationId="{8AF43289-8037-C83C-BDBC-1B3202BF99FC}"/>
          </ac:picMkLst>
        </pc:picChg>
        <pc:picChg chg="add mod">
          <ac:chgData name="山口 稜" userId="507df497-dcef-48cc-bc9d-5377eaa87e1a" providerId="ADAL" clId="{E0AF176F-3963-48B0-96A9-324EA07E5809}" dt="2024-01-28T01:49:19.300" v="4293"/>
          <ac:picMkLst>
            <pc:docMk/>
            <pc:sldMk cId="2567687459" sldId="274"/>
            <ac:picMk id="3228" creationId="{915DA9DF-8091-7C6E-A2C2-1BE790ABF3A8}"/>
          </ac:picMkLst>
        </pc:picChg>
        <pc:picChg chg="add mod">
          <ac:chgData name="山口 稜" userId="507df497-dcef-48cc-bc9d-5377eaa87e1a" providerId="ADAL" clId="{E0AF176F-3963-48B0-96A9-324EA07E5809}" dt="2024-01-28T01:49:19.300" v="4293"/>
          <ac:picMkLst>
            <pc:docMk/>
            <pc:sldMk cId="2567687459" sldId="274"/>
            <ac:picMk id="3229" creationId="{7BBCCD1B-18FE-BB1E-1E04-7242D33D4BD3}"/>
          </ac:picMkLst>
        </pc:picChg>
        <pc:picChg chg="add mod">
          <ac:chgData name="山口 稜" userId="507df497-dcef-48cc-bc9d-5377eaa87e1a" providerId="ADAL" clId="{E0AF176F-3963-48B0-96A9-324EA07E5809}" dt="2024-01-28T01:49:19.300" v="4293"/>
          <ac:picMkLst>
            <pc:docMk/>
            <pc:sldMk cId="2567687459" sldId="274"/>
            <ac:picMk id="3230" creationId="{C1B89D69-18B8-67B1-DAA5-0F30F09B89ED}"/>
          </ac:picMkLst>
        </pc:picChg>
        <pc:picChg chg="add mod">
          <ac:chgData name="山口 稜" userId="507df497-dcef-48cc-bc9d-5377eaa87e1a" providerId="ADAL" clId="{E0AF176F-3963-48B0-96A9-324EA07E5809}" dt="2024-01-28T01:49:19.300" v="4293"/>
          <ac:picMkLst>
            <pc:docMk/>
            <pc:sldMk cId="2567687459" sldId="274"/>
            <ac:picMk id="3231" creationId="{B4EEFBF8-04EF-5C90-E1CB-41E611526CFA}"/>
          </ac:picMkLst>
        </pc:picChg>
        <pc:picChg chg="add mod">
          <ac:chgData name="山口 稜" userId="507df497-dcef-48cc-bc9d-5377eaa87e1a" providerId="ADAL" clId="{E0AF176F-3963-48B0-96A9-324EA07E5809}" dt="2024-01-28T01:49:19.300" v="4293"/>
          <ac:picMkLst>
            <pc:docMk/>
            <pc:sldMk cId="2567687459" sldId="274"/>
            <ac:picMk id="3232" creationId="{88FC593D-5002-4877-4BCD-A06212847955}"/>
          </ac:picMkLst>
        </pc:picChg>
        <pc:picChg chg="add mod">
          <ac:chgData name="山口 稜" userId="507df497-dcef-48cc-bc9d-5377eaa87e1a" providerId="ADAL" clId="{E0AF176F-3963-48B0-96A9-324EA07E5809}" dt="2024-01-28T01:49:19.300" v="4293"/>
          <ac:picMkLst>
            <pc:docMk/>
            <pc:sldMk cId="2567687459" sldId="274"/>
            <ac:picMk id="3233" creationId="{34B3F887-E862-E828-A959-285371DDD213}"/>
          </ac:picMkLst>
        </pc:picChg>
        <pc:picChg chg="add mod">
          <ac:chgData name="山口 稜" userId="507df497-dcef-48cc-bc9d-5377eaa87e1a" providerId="ADAL" clId="{E0AF176F-3963-48B0-96A9-324EA07E5809}" dt="2024-01-28T01:49:19.300" v="4293"/>
          <ac:picMkLst>
            <pc:docMk/>
            <pc:sldMk cId="2567687459" sldId="274"/>
            <ac:picMk id="3234" creationId="{8AF43289-8037-C83C-BDBC-1B3202BF99FC}"/>
          </ac:picMkLst>
        </pc:picChg>
        <pc:picChg chg="add del mod">
          <ac:chgData name="山口 稜" userId="507df497-dcef-48cc-bc9d-5377eaa87e1a" providerId="ADAL" clId="{E0AF176F-3963-48B0-96A9-324EA07E5809}" dt="2024-01-28T01:53:21.866" v="4842" actId="478"/>
          <ac:picMkLst>
            <pc:docMk/>
            <pc:sldMk cId="2567687459" sldId="274"/>
            <ac:picMk id="3235" creationId="{1EBA0B34-5869-9D54-F42B-2F28F22B9F52}"/>
          </ac:picMkLst>
        </pc:picChg>
        <pc:picChg chg="add del mod">
          <ac:chgData name="山口 稜" userId="507df497-dcef-48cc-bc9d-5377eaa87e1a" providerId="ADAL" clId="{E0AF176F-3963-48B0-96A9-324EA07E5809}" dt="2024-01-28T01:53:20.705" v="4841" actId="478"/>
          <ac:picMkLst>
            <pc:docMk/>
            <pc:sldMk cId="2567687459" sldId="274"/>
            <ac:picMk id="3236" creationId="{F8063557-59EE-8E98-3627-C3ACC76FBF9C}"/>
          </ac:picMkLst>
        </pc:picChg>
        <pc:picChg chg="add del mod modCrop">
          <ac:chgData name="山口 稜" userId="507df497-dcef-48cc-bc9d-5377eaa87e1a" providerId="ADAL" clId="{E0AF176F-3963-48B0-96A9-324EA07E5809}" dt="2024-01-28T01:55:02.282" v="4858" actId="21"/>
          <ac:picMkLst>
            <pc:docMk/>
            <pc:sldMk cId="2567687459" sldId="274"/>
            <ac:picMk id="3238" creationId="{F14ABA5D-1DD5-8C97-004E-DB240D96DB0C}"/>
          </ac:picMkLst>
        </pc:picChg>
        <pc:picChg chg="add del mod">
          <ac:chgData name="山口 稜" userId="507df497-dcef-48cc-bc9d-5377eaa87e1a" providerId="ADAL" clId="{E0AF176F-3963-48B0-96A9-324EA07E5809}" dt="2024-01-28T01:55:05.665" v="4861" actId="21"/>
          <ac:picMkLst>
            <pc:docMk/>
            <pc:sldMk cId="2567687459" sldId="274"/>
            <ac:picMk id="3239" creationId="{7CAD5723-4ED2-67FD-294A-793DA8265FB5}"/>
          </ac:picMkLst>
        </pc:picChg>
        <pc:picChg chg="add del mod">
          <ac:chgData name="山口 稜" userId="507df497-dcef-48cc-bc9d-5377eaa87e1a" providerId="ADAL" clId="{E0AF176F-3963-48B0-96A9-324EA07E5809}" dt="2024-01-28T01:55:05.665" v="4861" actId="21"/>
          <ac:picMkLst>
            <pc:docMk/>
            <pc:sldMk cId="2567687459" sldId="274"/>
            <ac:picMk id="3240" creationId="{50FF493B-4EEA-E536-594A-22C7988FAE9F}"/>
          </ac:picMkLst>
        </pc:picChg>
        <pc:picChg chg="add del mod">
          <ac:chgData name="山口 稜" userId="507df497-dcef-48cc-bc9d-5377eaa87e1a" providerId="ADAL" clId="{E0AF176F-3963-48B0-96A9-324EA07E5809}" dt="2024-01-28T01:55:05.665" v="4861" actId="21"/>
          <ac:picMkLst>
            <pc:docMk/>
            <pc:sldMk cId="2567687459" sldId="274"/>
            <ac:picMk id="3241" creationId="{F14ABA5D-1DD5-8C97-004E-DB240D96DB0C}"/>
          </ac:picMkLst>
        </pc:picChg>
        <pc:picChg chg="add mod">
          <ac:chgData name="山口 稜" userId="507df497-dcef-48cc-bc9d-5377eaa87e1a" providerId="ADAL" clId="{E0AF176F-3963-48B0-96A9-324EA07E5809}" dt="2024-01-28T06:11:11.565" v="4957" actId="1076"/>
          <ac:picMkLst>
            <pc:docMk/>
            <pc:sldMk cId="2567687459" sldId="274"/>
            <ac:picMk id="3242" creationId="{7CAD5723-4ED2-67FD-294A-793DA8265FB5}"/>
          </ac:picMkLst>
        </pc:picChg>
        <pc:picChg chg="add mod">
          <ac:chgData name="山口 稜" userId="507df497-dcef-48cc-bc9d-5377eaa87e1a" providerId="ADAL" clId="{E0AF176F-3963-48B0-96A9-324EA07E5809}" dt="2024-01-28T06:11:11.565" v="4957" actId="1076"/>
          <ac:picMkLst>
            <pc:docMk/>
            <pc:sldMk cId="2567687459" sldId="274"/>
            <ac:picMk id="3243" creationId="{50FF493B-4EEA-E536-594A-22C7988FAE9F}"/>
          </ac:picMkLst>
        </pc:picChg>
        <pc:picChg chg="add del mod">
          <ac:chgData name="山口 稜" userId="507df497-dcef-48cc-bc9d-5377eaa87e1a" providerId="ADAL" clId="{E0AF176F-3963-48B0-96A9-324EA07E5809}" dt="2024-01-28T01:55:54.314" v="4866" actId="478"/>
          <ac:picMkLst>
            <pc:docMk/>
            <pc:sldMk cId="2567687459" sldId="274"/>
            <ac:picMk id="3244" creationId="{F14ABA5D-1DD5-8C97-004E-DB240D96DB0C}"/>
          </ac:picMkLst>
        </pc:picChg>
        <pc:picChg chg="mod">
          <ac:chgData name="山口 稜" userId="507df497-dcef-48cc-bc9d-5377eaa87e1a" providerId="ADAL" clId="{E0AF176F-3963-48B0-96A9-324EA07E5809}" dt="2024-01-28T01:56:45.517" v="4882" actId="1076"/>
          <ac:picMkLst>
            <pc:docMk/>
            <pc:sldMk cId="2567687459" sldId="274"/>
            <ac:picMk id="3248" creationId="{72E795B0-8BDE-6B44-EF31-70565053AADB}"/>
          </ac:picMkLst>
        </pc:picChg>
        <pc:picChg chg="mod">
          <ac:chgData name="山口 稜" userId="507df497-dcef-48cc-bc9d-5377eaa87e1a" providerId="ADAL" clId="{E0AF176F-3963-48B0-96A9-324EA07E5809}" dt="2024-01-28T01:56:50.249" v="4884" actId="571"/>
          <ac:picMkLst>
            <pc:docMk/>
            <pc:sldMk cId="2567687459" sldId="274"/>
            <ac:picMk id="3253" creationId="{CD348479-A9DB-5ED4-3D10-8DE89DA07C69}"/>
          </ac:picMkLst>
        </pc:picChg>
        <pc:picChg chg="mod">
          <ac:chgData name="山口 稜" userId="507df497-dcef-48cc-bc9d-5377eaa87e1a" providerId="ADAL" clId="{E0AF176F-3963-48B0-96A9-324EA07E5809}" dt="2024-01-28T01:56:56.562" v="4887" actId="1076"/>
          <ac:picMkLst>
            <pc:docMk/>
            <pc:sldMk cId="2567687459" sldId="274"/>
            <ac:picMk id="3258" creationId="{01A85239-5E55-10E2-093D-D7859CE8F761}"/>
          </ac:picMkLst>
        </pc:picChg>
        <pc:picChg chg="del mod">
          <ac:chgData name="山口 稜" userId="507df497-dcef-48cc-bc9d-5377eaa87e1a" providerId="ADAL" clId="{E0AF176F-3963-48B0-96A9-324EA07E5809}" dt="2024-01-28T01:58:16.812" v="4924" actId="478"/>
          <ac:picMkLst>
            <pc:docMk/>
            <pc:sldMk cId="2567687459" sldId="274"/>
            <ac:picMk id="3263" creationId="{01A85239-5E55-10E2-093D-D7859CE8F761}"/>
          </ac:picMkLst>
        </pc:picChg>
        <pc:picChg chg="add del mod">
          <ac:chgData name="山口 稜" userId="507df497-dcef-48cc-bc9d-5377eaa87e1a" providerId="ADAL" clId="{E0AF176F-3963-48B0-96A9-324EA07E5809}" dt="2024-01-28T01:58:15.129" v="4923" actId="21"/>
          <ac:picMkLst>
            <pc:docMk/>
            <pc:sldMk cId="2567687459" sldId="274"/>
            <ac:picMk id="3266" creationId="{CB8760C5-02CA-B38C-E7D7-3261343D9F6D}"/>
          </ac:picMkLst>
        </pc:picChg>
        <pc:picChg chg="add mod">
          <ac:chgData name="山口 稜" userId="507df497-dcef-48cc-bc9d-5377eaa87e1a" providerId="ADAL" clId="{E0AF176F-3963-48B0-96A9-324EA07E5809}" dt="2024-01-28T01:58:17.825" v="4926" actId="1076"/>
          <ac:picMkLst>
            <pc:docMk/>
            <pc:sldMk cId="2567687459" sldId="274"/>
            <ac:picMk id="3267" creationId="{CB8760C5-02CA-B38C-E7D7-3261343D9F6D}"/>
          </ac:picMkLst>
        </pc:picChg>
        <pc:cxnChg chg="add mod ord">
          <ac:chgData name="山口 稜" userId="507df497-dcef-48cc-bc9d-5377eaa87e1a" providerId="ADAL" clId="{E0AF176F-3963-48B0-96A9-324EA07E5809}" dt="2024-01-28T06:10:46.573" v="4951" actId="164"/>
          <ac:cxnSpMkLst>
            <pc:docMk/>
            <pc:sldMk cId="2567687459" sldId="274"/>
            <ac:cxnSpMk id="1131" creationId="{A225FA43-1175-85BF-4641-B5D4969A2559}"/>
          </ac:cxnSpMkLst>
        </pc:cxnChg>
        <pc:cxnChg chg="add mod ord">
          <ac:chgData name="山口 稜" userId="507df497-dcef-48cc-bc9d-5377eaa87e1a" providerId="ADAL" clId="{E0AF176F-3963-48B0-96A9-324EA07E5809}" dt="2024-01-28T06:10:52.935" v="4954" actId="20577"/>
          <ac:cxnSpMkLst>
            <pc:docMk/>
            <pc:sldMk cId="2567687459" sldId="274"/>
            <ac:cxnSpMk id="1167" creationId="{33744681-924F-8BEF-B700-4F39DE629EBE}"/>
          </ac:cxnSpMkLst>
        </pc:cxnChg>
        <pc:cxnChg chg="mod">
          <ac:chgData name="山口 稜" userId="507df497-dcef-48cc-bc9d-5377eaa87e1a" providerId="ADAL" clId="{E0AF176F-3963-48B0-96A9-324EA07E5809}" dt="2024-01-27T08:07:40.609" v="2252" actId="571"/>
          <ac:cxnSpMkLst>
            <pc:docMk/>
            <pc:sldMk cId="2567687459" sldId="274"/>
            <ac:cxnSpMk id="3108" creationId="{67444AE3-FBCC-A732-4379-E103130AB5F8}"/>
          </ac:cxnSpMkLst>
        </pc:cxnChg>
        <pc:cxnChg chg="mod">
          <ac:chgData name="山口 稜" userId="507df497-dcef-48cc-bc9d-5377eaa87e1a" providerId="ADAL" clId="{E0AF176F-3963-48B0-96A9-324EA07E5809}" dt="2024-01-27T08:07:40.609" v="2252" actId="571"/>
          <ac:cxnSpMkLst>
            <pc:docMk/>
            <pc:sldMk cId="2567687459" sldId="274"/>
            <ac:cxnSpMk id="3109" creationId="{C030343D-4783-DDA9-AEFD-E595AB71C9AD}"/>
          </ac:cxnSpMkLst>
        </pc:cxnChg>
        <pc:cxnChg chg="mod">
          <ac:chgData name="山口 稜" userId="507df497-dcef-48cc-bc9d-5377eaa87e1a" providerId="ADAL" clId="{E0AF176F-3963-48B0-96A9-324EA07E5809}" dt="2024-01-28T01:58:35.885" v="4927" actId="1076"/>
          <ac:cxnSpMkLst>
            <pc:docMk/>
            <pc:sldMk cId="2567687459" sldId="274"/>
            <ac:cxnSpMk id="3144" creationId="{C7A3687A-D541-0806-57C7-C5C4819E3F74}"/>
          </ac:cxnSpMkLst>
        </pc:cxnChg>
        <pc:cxnChg chg="add del mod">
          <ac:chgData name="山口 稜" userId="507df497-dcef-48cc-bc9d-5377eaa87e1a" providerId="ADAL" clId="{E0AF176F-3963-48B0-96A9-324EA07E5809}" dt="2024-01-28T01:23:32.040" v="3446" actId="478"/>
          <ac:cxnSpMkLst>
            <pc:docMk/>
            <pc:sldMk cId="2567687459" sldId="274"/>
            <ac:cxnSpMk id="3188" creationId="{39B5B50E-55A1-56D4-6BC4-E0A8F308E708}"/>
          </ac:cxnSpMkLst>
        </pc:cxnChg>
        <pc:cxnChg chg="del mod">
          <ac:chgData name="山口 稜" userId="507df497-dcef-48cc-bc9d-5377eaa87e1a" providerId="ADAL" clId="{E0AF176F-3963-48B0-96A9-324EA07E5809}" dt="2024-01-28T01:56:21.267" v="4875" actId="478"/>
          <ac:cxnSpMkLst>
            <pc:docMk/>
            <pc:sldMk cId="2567687459" sldId="274"/>
            <ac:cxnSpMk id="3250" creationId="{17D011A4-4973-7C11-8951-E679D9E6B04D}"/>
          </ac:cxnSpMkLst>
        </pc:cxnChg>
        <pc:cxnChg chg="mod">
          <ac:chgData name="山口 稜" userId="507df497-dcef-48cc-bc9d-5377eaa87e1a" providerId="ADAL" clId="{E0AF176F-3963-48B0-96A9-324EA07E5809}" dt="2024-01-28T01:56:50.249" v="4884" actId="571"/>
          <ac:cxnSpMkLst>
            <pc:docMk/>
            <pc:sldMk cId="2567687459" sldId="274"/>
            <ac:cxnSpMk id="3255" creationId="{E9570CF0-5988-D4E3-29EE-A5D08C4F6B6C}"/>
          </ac:cxnSpMkLst>
        </pc:cxnChg>
        <pc:cxnChg chg="mod">
          <ac:chgData name="山口 稜" userId="507df497-dcef-48cc-bc9d-5377eaa87e1a" providerId="ADAL" clId="{E0AF176F-3963-48B0-96A9-324EA07E5809}" dt="2024-01-28T01:56:56.562" v="4887" actId="1076"/>
          <ac:cxnSpMkLst>
            <pc:docMk/>
            <pc:sldMk cId="2567687459" sldId="274"/>
            <ac:cxnSpMk id="3260" creationId="{E3B47E1A-E1F1-5790-DD64-52B42CBA2ED6}"/>
          </ac:cxnSpMkLst>
        </pc:cxnChg>
        <pc:cxnChg chg="mod">
          <ac:chgData name="山口 稜" userId="507df497-dcef-48cc-bc9d-5377eaa87e1a" providerId="ADAL" clId="{E0AF176F-3963-48B0-96A9-324EA07E5809}" dt="2024-01-28T01:58:16.812" v="4924" actId="478"/>
          <ac:cxnSpMkLst>
            <pc:docMk/>
            <pc:sldMk cId="2567687459" sldId="274"/>
            <ac:cxnSpMk id="3265" creationId="{E3B47E1A-E1F1-5790-DD64-52B42CBA2ED6}"/>
          </ac:cxnSpMkLst>
        </pc:cxnChg>
      </pc:sldChg>
      <pc:sldChg chg="add del">
        <pc:chgData name="山口 稜" userId="507df497-dcef-48cc-bc9d-5377eaa87e1a" providerId="ADAL" clId="{E0AF176F-3963-48B0-96A9-324EA07E5809}" dt="2024-01-27T07:59:14.400" v="1980"/>
        <pc:sldMkLst>
          <pc:docMk/>
          <pc:sldMk cId="2809690497" sldId="275"/>
        </pc:sldMkLst>
      </pc:sldChg>
      <pc:sldMasterChg chg="modSldLayout">
        <pc:chgData name="山口 稜" userId="507df497-dcef-48cc-bc9d-5377eaa87e1a" providerId="ADAL" clId="{E0AF176F-3963-48B0-96A9-324EA07E5809}" dt="2024-01-27T05:53:21.983" v="886" actId="20577"/>
        <pc:sldMasterMkLst>
          <pc:docMk/>
          <pc:sldMasterMk cId="5597435" sldId="2147483660"/>
        </pc:sldMasterMkLst>
        <pc:sldLayoutChg chg="modSp mod">
          <pc:chgData name="山口 稜" userId="507df497-dcef-48cc-bc9d-5377eaa87e1a" providerId="ADAL" clId="{E0AF176F-3963-48B0-96A9-324EA07E5809}" dt="2024-01-27T05:53:21.983" v="886" actId="20577"/>
          <pc:sldLayoutMkLst>
            <pc:docMk/>
            <pc:sldMasterMk cId="5597435" sldId="2147483660"/>
            <pc:sldLayoutMk cId="3207956810" sldId="2147483661"/>
          </pc:sldLayoutMkLst>
          <pc:spChg chg="mod">
            <ac:chgData name="山口 稜" userId="507df497-dcef-48cc-bc9d-5377eaa87e1a" providerId="ADAL" clId="{E0AF176F-3963-48B0-96A9-324EA07E5809}" dt="2024-01-27T05:53:21.983" v="886" actId="20577"/>
            <ac:spMkLst>
              <pc:docMk/>
              <pc:sldMasterMk cId="5597435" sldId="2147483660"/>
              <pc:sldLayoutMk cId="3207956810" sldId="2147483661"/>
              <ac:spMk id="2" creationId="{00000000-0000-0000-0000-000000000000}"/>
            </ac:spMkLst>
          </pc:spChg>
        </pc:sldLayoutChg>
      </pc:sldMasterChg>
    </pc:docChg>
  </pc:docChgLst>
  <pc:docChgLst>
    <pc:chgData name="山口 稜" userId="507df497-dcef-48cc-bc9d-5377eaa87e1a" providerId="ADAL" clId="{E5F29094-5749-4026-A9D4-93A43D55BF5C}"/>
    <pc:docChg chg="undo redo custSel delSld modSld delSection modSection">
      <pc:chgData name="山口 稜" userId="507df497-dcef-48cc-bc9d-5377eaa87e1a" providerId="ADAL" clId="{E5F29094-5749-4026-A9D4-93A43D55BF5C}" dt="2023-11-28T08:01:42.635" v="991" actId="18676"/>
      <pc:docMkLst>
        <pc:docMk/>
      </pc:docMkLst>
      <pc:sldChg chg="del">
        <pc:chgData name="山口 稜" userId="507df497-dcef-48cc-bc9d-5377eaa87e1a" providerId="ADAL" clId="{E5F29094-5749-4026-A9D4-93A43D55BF5C}" dt="2023-11-28T08:01:42.635" v="991" actId="18676"/>
        <pc:sldMkLst>
          <pc:docMk/>
          <pc:sldMk cId="253245315" sldId="264"/>
        </pc:sldMkLst>
      </pc:sldChg>
      <pc:sldChg chg="del">
        <pc:chgData name="山口 稜" userId="507df497-dcef-48cc-bc9d-5377eaa87e1a" providerId="ADAL" clId="{E5F29094-5749-4026-A9D4-93A43D55BF5C}" dt="2023-11-28T08:01:42.635" v="991" actId="18676"/>
        <pc:sldMkLst>
          <pc:docMk/>
          <pc:sldMk cId="1918146743" sldId="265"/>
        </pc:sldMkLst>
      </pc:sldChg>
      <pc:sldChg chg="del">
        <pc:chgData name="山口 稜" userId="507df497-dcef-48cc-bc9d-5377eaa87e1a" providerId="ADAL" clId="{E5F29094-5749-4026-A9D4-93A43D55BF5C}" dt="2023-11-28T08:01:42.635" v="991" actId="18676"/>
        <pc:sldMkLst>
          <pc:docMk/>
          <pc:sldMk cId="26409162" sldId="266"/>
        </pc:sldMkLst>
      </pc:sldChg>
      <pc:sldChg chg="addSp delSp modSp mod">
        <pc:chgData name="山口 稜" userId="507df497-dcef-48cc-bc9d-5377eaa87e1a" providerId="ADAL" clId="{E5F29094-5749-4026-A9D4-93A43D55BF5C}" dt="2023-11-28T07:05:48.869" v="981" actId="1035"/>
        <pc:sldMkLst>
          <pc:docMk/>
          <pc:sldMk cId="1027228792" sldId="267"/>
        </pc:sldMkLst>
        <pc:spChg chg="add del">
          <ac:chgData name="山口 稜" userId="507df497-dcef-48cc-bc9d-5377eaa87e1a" providerId="ADAL" clId="{E5F29094-5749-4026-A9D4-93A43D55BF5C}" dt="2023-11-27T13:19:25.077" v="1" actId="22"/>
          <ac:spMkLst>
            <pc:docMk/>
            <pc:sldMk cId="1027228792" sldId="267"/>
            <ac:spMk id="3" creationId="{55A32D4A-FEA4-74DF-78AD-8F6E0C070C49}"/>
          </ac:spMkLst>
        </pc:spChg>
        <pc:spChg chg="add mod ord">
          <ac:chgData name="山口 稜" userId="507df497-dcef-48cc-bc9d-5377eaa87e1a" providerId="ADAL" clId="{E5F29094-5749-4026-A9D4-93A43D55BF5C}" dt="2023-11-27T13:22:47.831" v="72" actId="1035"/>
          <ac:spMkLst>
            <pc:docMk/>
            <pc:sldMk cId="1027228792" sldId="267"/>
            <ac:spMk id="16" creationId="{98E5998D-99A6-2D18-DAE7-C47F6E281121}"/>
          </ac:spMkLst>
        </pc:spChg>
        <pc:spChg chg="add mod ord">
          <ac:chgData name="山口 稜" userId="507df497-dcef-48cc-bc9d-5377eaa87e1a" providerId="ADAL" clId="{E5F29094-5749-4026-A9D4-93A43D55BF5C}" dt="2023-11-27T13:22:44.080" v="63" actId="1035"/>
          <ac:spMkLst>
            <pc:docMk/>
            <pc:sldMk cId="1027228792" sldId="267"/>
            <ac:spMk id="17" creationId="{AD07F25A-0ED9-3A88-529C-588F5C323ADB}"/>
          </ac:spMkLst>
        </pc:spChg>
        <pc:spChg chg="mod">
          <ac:chgData name="山口 稜" userId="507df497-dcef-48cc-bc9d-5377eaa87e1a" providerId="ADAL" clId="{E5F29094-5749-4026-A9D4-93A43D55BF5C}" dt="2023-11-28T07:05:48.869" v="981" actId="1035"/>
          <ac:spMkLst>
            <pc:docMk/>
            <pc:sldMk cId="1027228792" sldId="267"/>
            <ac:spMk id="32" creationId="{0F1727B7-3FD4-AC03-03E0-5A18541669FB}"/>
          </ac:spMkLst>
        </pc:spChg>
        <pc:grpChg chg="add mod">
          <ac:chgData name="山口 稜" userId="507df497-dcef-48cc-bc9d-5377eaa87e1a" providerId="ADAL" clId="{E5F29094-5749-4026-A9D4-93A43D55BF5C}" dt="2023-11-28T07:05:27.394" v="979" actId="1035"/>
          <ac:grpSpMkLst>
            <pc:docMk/>
            <pc:sldMk cId="1027228792" sldId="267"/>
            <ac:grpSpMk id="2" creationId="{C9D09966-EA1E-C973-1575-0264FA292D10}"/>
          </ac:grpSpMkLst>
        </pc:grpChg>
        <pc:grpChg chg="mod">
          <ac:chgData name="山口 稜" userId="507df497-dcef-48cc-bc9d-5377eaa87e1a" providerId="ADAL" clId="{E5F29094-5749-4026-A9D4-93A43D55BF5C}" dt="2023-11-27T13:20:49.441" v="36" actId="1076"/>
          <ac:grpSpMkLst>
            <pc:docMk/>
            <pc:sldMk cId="1027228792" sldId="267"/>
            <ac:grpSpMk id="38" creationId="{FB939438-C3D0-C689-A9EC-A637D0481545}"/>
          </ac:grpSpMkLst>
        </pc:grpChg>
        <pc:picChg chg="mod">
          <ac:chgData name="山口 稜" userId="507df497-dcef-48cc-bc9d-5377eaa87e1a" providerId="ADAL" clId="{E5F29094-5749-4026-A9D4-93A43D55BF5C}" dt="2023-11-28T07:04:32.439" v="969"/>
          <ac:picMkLst>
            <pc:docMk/>
            <pc:sldMk cId="1027228792" sldId="267"/>
            <ac:picMk id="3" creationId="{659C6C8F-3D3C-3281-ECC2-B7486350BDF9}"/>
          </ac:picMkLst>
        </pc:picChg>
        <pc:picChg chg="mod">
          <ac:chgData name="山口 稜" userId="507df497-dcef-48cc-bc9d-5377eaa87e1a" providerId="ADAL" clId="{E5F29094-5749-4026-A9D4-93A43D55BF5C}" dt="2023-11-28T07:04:32.439" v="969"/>
          <ac:picMkLst>
            <pc:docMk/>
            <pc:sldMk cId="1027228792" sldId="267"/>
            <ac:picMk id="7" creationId="{145CCDE6-D9A0-285A-26B5-FC274EEBEB77}"/>
          </ac:picMkLst>
        </pc:picChg>
        <pc:picChg chg="mod">
          <ac:chgData name="山口 稜" userId="507df497-dcef-48cc-bc9d-5377eaa87e1a" providerId="ADAL" clId="{E5F29094-5749-4026-A9D4-93A43D55BF5C}" dt="2023-11-28T07:04:32.439" v="969"/>
          <ac:picMkLst>
            <pc:docMk/>
            <pc:sldMk cId="1027228792" sldId="267"/>
            <ac:picMk id="13" creationId="{6479D82C-2BD7-86E2-A8E9-250322AA7242}"/>
          </ac:picMkLst>
        </pc:picChg>
        <pc:picChg chg="add del mod ord">
          <ac:chgData name="山口 稜" userId="507df497-dcef-48cc-bc9d-5377eaa87e1a" providerId="ADAL" clId="{E5F29094-5749-4026-A9D4-93A43D55BF5C}" dt="2023-11-27T13:20:08.565" v="18" actId="478"/>
          <ac:picMkLst>
            <pc:docMk/>
            <pc:sldMk cId="1027228792" sldId="267"/>
            <ac:picMk id="13" creationId="{D74439D0-7718-31F1-27DF-201293401C03}"/>
          </ac:picMkLst>
        </pc:picChg>
        <pc:picChg chg="del">
          <ac:chgData name="山口 稜" userId="507df497-dcef-48cc-bc9d-5377eaa87e1a" providerId="ADAL" clId="{E5F29094-5749-4026-A9D4-93A43D55BF5C}" dt="2023-11-28T07:04:32.208" v="968" actId="478"/>
          <ac:picMkLst>
            <pc:docMk/>
            <pc:sldMk cId="1027228792" sldId="267"/>
            <ac:picMk id="40" creationId="{B068580C-9395-6C84-1D68-4A437384210B}"/>
          </ac:picMkLst>
        </pc:picChg>
        <pc:picChg chg="mod">
          <ac:chgData name="山口 稜" userId="507df497-dcef-48cc-bc9d-5377eaa87e1a" providerId="ADAL" clId="{E5F29094-5749-4026-A9D4-93A43D55BF5C}" dt="2023-11-27T13:20:43.878" v="35" actId="1076"/>
          <ac:picMkLst>
            <pc:docMk/>
            <pc:sldMk cId="1027228792" sldId="267"/>
            <ac:picMk id="1026" creationId="{108028C4-9C1C-206E-0486-172BF7CA4DA9}"/>
          </ac:picMkLst>
        </pc:picChg>
        <pc:cxnChg chg="add del">
          <ac:chgData name="山口 稜" userId="507df497-dcef-48cc-bc9d-5377eaa87e1a" providerId="ADAL" clId="{E5F29094-5749-4026-A9D4-93A43D55BF5C}" dt="2023-11-27T13:19:54.116" v="15" actId="478"/>
          <ac:cxnSpMkLst>
            <pc:docMk/>
            <pc:sldMk cId="1027228792" sldId="267"/>
            <ac:cxnSpMk id="15" creationId="{CF3251E3-1A0B-B1B0-DAE9-0961E18FE41F}"/>
          </ac:cxnSpMkLst>
        </pc:cxnChg>
      </pc:sldChg>
      <pc:sldChg chg="del">
        <pc:chgData name="山口 稜" userId="507df497-dcef-48cc-bc9d-5377eaa87e1a" providerId="ADAL" clId="{E5F29094-5749-4026-A9D4-93A43D55BF5C}" dt="2023-11-28T08:01:42.635" v="991" actId="18676"/>
        <pc:sldMkLst>
          <pc:docMk/>
          <pc:sldMk cId="3351213126" sldId="268"/>
        </pc:sldMkLst>
      </pc:sldChg>
      <pc:sldChg chg="addSp modSp del mod">
        <pc:chgData name="山口 稜" userId="507df497-dcef-48cc-bc9d-5377eaa87e1a" providerId="ADAL" clId="{E5F29094-5749-4026-A9D4-93A43D55BF5C}" dt="2023-11-28T08:01:42.635" v="991" actId="18676"/>
        <pc:sldMkLst>
          <pc:docMk/>
          <pc:sldMk cId="1611440861" sldId="269"/>
        </pc:sldMkLst>
        <pc:grpChg chg="add mod">
          <ac:chgData name="山口 稜" userId="507df497-dcef-48cc-bc9d-5377eaa87e1a" providerId="ADAL" clId="{E5F29094-5749-4026-A9D4-93A43D55BF5C}" dt="2023-11-28T07:04:27.634" v="967" actId="1076"/>
          <ac:grpSpMkLst>
            <pc:docMk/>
            <pc:sldMk cId="1611440861" sldId="269"/>
            <ac:grpSpMk id="7" creationId="{B7A60A17-127E-3BA3-979F-3DE75FBD323F}"/>
          </ac:grpSpMkLst>
        </pc:grpChg>
        <pc:picChg chg="add mod modCrop">
          <ac:chgData name="山口 稜" userId="507df497-dcef-48cc-bc9d-5377eaa87e1a" providerId="ADAL" clId="{E5F29094-5749-4026-A9D4-93A43D55BF5C}" dt="2023-11-28T07:04:20.006" v="963" actId="164"/>
          <ac:picMkLst>
            <pc:docMk/>
            <pc:sldMk cId="1611440861" sldId="269"/>
            <ac:picMk id="2" creationId="{171255B4-60B3-00AA-861C-9556978AE395}"/>
          </ac:picMkLst>
        </pc:picChg>
        <pc:picChg chg="add mod modCrop">
          <ac:chgData name="山口 稜" userId="507df497-dcef-48cc-bc9d-5377eaa87e1a" providerId="ADAL" clId="{E5F29094-5749-4026-A9D4-93A43D55BF5C}" dt="2023-11-28T07:04:20.006" v="963" actId="164"/>
          <ac:picMkLst>
            <pc:docMk/>
            <pc:sldMk cId="1611440861" sldId="269"/>
            <ac:picMk id="3" creationId="{0C3DB783-6448-944A-A280-41DB23BEA13D}"/>
          </ac:picMkLst>
        </pc:picChg>
        <pc:picChg chg="mod modCrop">
          <ac:chgData name="山口 稜" userId="507df497-dcef-48cc-bc9d-5377eaa87e1a" providerId="ADAL" clId="{E5F29094-5749-4026-A9D4-93A43D55BF5C}" dt="2023-11-28T07:04:20.006" v="963" actId="164"/>
          <ac:picMkLst>
            <pc:docMk/>
            <pc:sldMk cId="1611440861" sldId="269"/>
            <ac:picMk id="40" creationId="{B068580C-9395-6C84-1D68-4A437384210B}"/>
          </ac:picMkLst>
        </pc:picChg>
      </pc:sldChg>
      <pc:sldChg chg="delSp modSp mod">
        <pc:chgData name="山口 稜" userId="507df497-dcef-48cc-bc9d-5377eaa87e1a" providerId="ADAL" clId="{E5F29094-5749-4026-A9D4-93A43D55BF5C}" dt="2023-11-28T07:57:58.581" v="990" actId="20577"/>
        <pc:sldMkLst>
          <pc:docMk/>
          <pc:sldMk cId="3740601666" sldId="270"/>
        </pc:sldMkLst>
        <pc:spChg chg="mod">
          <ac:chgData name="山口 稜" userId="507df497-dcef-48cc-bc9d-5377eaa87e1a" providerId="ADAL" clId="{E5F29094-5749-4026-A9D4-93A43D55BF5C}" dt="2023-11-28T01:46:08.430" v="764" actId="1036"/>
          <ac:spMkLst>
            <pc:docMk/>
            <pc:sldMk cId="3740601666" sldId="270"/>
            <ac:spMk id="2" creationId="{6A4440CC-5604-4C16-89BD-620AE0CCE28E}"/>
          </ac:spMkLst>
        </pc:spChg>
        <pc:spChg chg="mod">
          <ac:chgData name="山口 稜" userId="507df497-dcef-48cc-bc9d-5377eaa87e1a" providerId="ADAL" clId="{E5F29094-5749-4026-A9D4-93A43D55BF5C}" dt="2023-11-28T07:57:58.581" v="990" actId="20577"/>
          <ac:spMkLst>
            <pc:docMk/>
            <pc:sldMk cId="3740601666" sldId="270"/>
            <ac:spMk id="19" creationId="{98D51B49-AC42-4193-5F5C-6EDB71A1F2D1}"/>
          </ac:spMkLst>
        </pc:spChg>
        <pc:spChg chg="mod">
          <ac:chgData name="山口 稜" userId="507df497-dcef-48cc-bc9d-5377eaa87e1a" providerId="ADAL" clId="{E5F29094-5749-4026-A9D4-93A43D55BF5C}" dt="2023-11-28T01:46:08.430" v="764" actId="1036"/>
          <ac:spMkLst>
            <pc:docMk/>
            <pc:sldMk cId="3740601666" sldId="270"/>
            <ac:spMk id="21" creationId="{06485C0D-8ECF-EB83-FA48-52C1FF614B81}"/>
          </ac:spMkLst>
        </pc:spChg>
        <pc:spChg chg="mod">
          <ac:chgData name="山口 稜" userId="507df497-dcef-48cc-bc9d-5377eaa87e1a" providerId="ADAL" clId="{E5F29094-5749-4026-A9D4-93A43D55BF5C}" dt="2023-11-28T01:51:27.224" v="934" actId="20577"/>
          <ac:spMkLst>
            <pc:docMk/>
            <pc:sldMk cId="3740601666" sldId="270"/>
            <ac:spMk id="25" creationId="{4BF57E66-1882-D47C-A360-59C367B57D96}"/>
          </ac:spMkLst>
        </pc:spChg>
        <pc:spChg chg="mod">
          <ac:chgData name="山口 稜" userId="507df497-dcef-48cc-bc9d-5377eaa87e1a" providerId="ADAL" clId="{E5F29094-5749-4026-A9D4-93A43D55BF5C}" dt="2023-11-28T01:50:47.680" v="902" actId="6549"/>
          <ac:spMkLst>
            <pc:docMk/>
            <pc:sldMk cId="3740601666" sldId="270"/>
            <ac:spMk id="1136" creationId="{8D17445E-481C-B79C-83C6-819E9F972D92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38" creationId="{299C94D9-8524-CBC2-99BC-6DC773B65A58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41" creationId="{70581BC2-AEFA-72C1-C857-85E0DEE04C56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42" creationId="{8F36ECAD-AA97-727C-46A0-257F4A33DD82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44" creationId="{69F74E53-FB1E-22DB-B7BA-1856352F9135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45" creationId="{60ADD0AC-6AA5-D60C-2B1C-DFDA6038ADAC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0" creationId="{AEE7F693-380F-D941-424F-E78B264B320B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1" creationId="{A2CC45FE-E09F-EF26-B2CA-EBFEE0822241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2" creationId="{795F150D-0FEE-698E-324B-E6C2CD3D5A45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3" creationId="{1D64BB25-D640-7A3C-A220-6FAE03032446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4" creationId="{C1FF0E50-5232-EDA5-056E-0DBFFA64B389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5" creationId="{1BA000DD-9C9B-6382-6843-B08A1663A207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6" creationId="{E5527D5B-1574-406C-0520-23E1687F2734}"/>
          </ac:spMkLst>
        </pc:spChg>
        <pc:spChg chg="mod">
          <ac:chgData name="山口 稜" userId="507df497-dcef-48cc-bc9d-5377eaa87e1a" providerId="ADAL" clId="{E5F29094-5749-4026-A9D4-93A43D55BF5C}" dt="2023-11-28T01:50:56.191" v="916" actId="20577"/>
          <ac:spMkLst>
            <pc:docMk/>
            <pc:sldMk cId="3740601666" sldId="270"/>
            <ac:spMk id="1177" creationId="{E118AD31-2228-2D4A-04B0-4DCD298AE4D6}"/>
          </ac:spMkLst>
        </pc:spChg>
        <pc:spChg chg="mod">
          <ac:chgData name="山口 稜" userId="507df497-dcef-48cc-bc9d-5377eaa87e1a" providerId="ADAL" clId="{E5F29094-5749-4026-A9D4-93A43D55BF5C}" dt="2023-11-28T07:57:36.920" v="982" actId="1582"/>
          <ac:spMkLst>
            <pc:docMk/>
            <pc:sldMk cId="3740601666" sldId="270"/>
            <ac:spMk id="1179" creationId="{F89E4B8D-3A66-1015-B6D1-D90D0D99A5F5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54" creationId="{C44E8948-B46A-29DB-E45D-F7849F52E8FB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55" creationId="{2EF1D8EC-9038-3C48-B470-8E666C5DCFF2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56" creationId="{FF00F76F-C805-0158-6CC1-9DA28B6B438F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57" creationId="{83B1207C-A76D-A96B-3711-E34CA6581F79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59" creationId="{EB6A706C-0347-A875-9EF3-C7903B7C3DE1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63" creationId="{547A6D44-06DC-2C13-A7F6-AC69DFE2551E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65" creationId="{CA0C91BE-7A29-77E8-4D50-551D358838B7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69" creationId="{EF53120A-42A1-3021-E971-AD81EAB222B4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3075" creationId="{90A52AED-9982-3731-FD31-2C9CD49A47E5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3077" creationId="{4F87DC5F-BCA4-E836-1AAE-09BDD74A7798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3083" creationId="{3B4991A0-EBA7-96E7-5FD7-4CD0101D8B5A}"/>
          </ac:spMkLst>
        </pc:spChg>
        <pc:spChg chg="del mod">
          <ac:chgData name="山口 稜" userId="507df497-dcef-48cc-bc9d-5377eaa87e1a" providerId="ADAL" clId="{E5F29094-5749-4026-A9D4-93A43D55BF5C}" dt="2023-11-27T13:22:10.703" v="41" actId="478"/>
          <ac:spMkLst>
            <pc:docMk/>
            <pc:sldMk cId="3740601666" sldId="270"/>
            <ac:spMk id="3085" creationId="{F27C6EC9-7CDD-F9E1-6DD2-244BFDBE461A}"/>
          </ac:spMkLst>
        </pc:spChg>
        <pc:spChg chg="del mod">
          <ac:chgData name="山口 稜" userId="507df497-dcef-48cc-bc9d-5377eaa87e1a" providerId="ADAL" clId="{E5F29094-5749-4026-A9D4-93A43D55BF5C}" dt="2023-11-27T13:22:10.703" v="41" actId="478"/>
          <ac:spMkLst>
            <pc:docMk/>
            <pc:sldMk cId="3740601666" sldId="270"/>
            <ac:spMk id="3087" creationId="{135826AA-8661-4902-67EB-86AACD3CDFF3}"/>
          </ac:spMkLst>
        </pc:spChg>
        <pc:spChg chg="del mod">
          <ac:chgData name="山口 稜" userId="507df497-dcef-48cc-bc9d-5377eaa87e1a" providerId="ADAL" clId="{E5F29094-5749-4026-A9D4-93A43D55BF5C}" dt="2023-11-27T13:22:10.703" v="41" actId="478"/>
          <ac:spMkLst>
            <pc:docMk/>
            <pc:sldMk cId="3740601666" sldId="270"/>
            <ac:spMk id="3089" creationId="{85A1DA0C-205E-B2D5-2267-43782FC551BA}"/>
          </ac:spMkLst>
        </pc:spChg>
        <pc:spChg chg="del mod">
          <ac:chgData name="山口 稜" userId="507df497-dcef-48cc-bc9d-5377eaa87e1a" providerId="ADAL" clId="{E5F29094-5749-4026-A9D4-93A43D55BF5C}" dt="2023-11-27T13:22:10.703" v="41" actId="478"/>
          <ac:spMkLst>
            <pc:docMk/>
            <pc:sldMk cId="3740601666" sldId="270"/>
            <ac:spMk id="3091" creationId="{1D1667DC-9B47-5360-A17F-BEE6D61108B3}"/>
          </ac:spMkLst>
        </pc:spChg>
        <pc:spChg chg="del mod">
          <ac:chgData name="山口 稜" userId="507df497-dcef-48cc-bc9d-5377eaa87e1a" providerId="ADAL" clId="{E5F29094-5749-4026-A9D4-93A43D55BF5C}" dt="2023-11-27T13:22:10.703" v="41" actId="478"/>
          <ac:spMkLst>
            <pc:docMk/>
            <pc:sldMk cId="3740601666" sldId="270"/>
            <ac:spMk id="3093" creationId="{6B44B3AB-157D-215A-1A9E-D549678317E9}"/>
          </ac:spMkLst>
        </pc:spChg>
        <pc:spChg chg="del mod">
          <ac:chgData name="山口 稜" userId="507df497-dcef-48cc-bc9d-5377eaa87e1a" providerId="ADAL" clId="{E5F29094-5749-4026-A9D4-93A43D55BF5C}" dt="2023-11-27T13:22:04.695" v="40" actId="478"/>
          <ac:spMkLst>
            <pc:docMk/>
            <pc:sldMk cId="3740601666" sldId="270"/>
            <ac:spMk id="3094" creationId="{679BD044-F5E5-0F15-D77B-31F950F57750}"/>
          </ac:spMkLst>
        </pc:spChg>
        <pc:spChg chg="del mod">
          <ac:chgData name="山口 稜" userId="507df497-dcef-48cc-bc9d-5377eaa87e1a" providerId="ADAL" clId="{E5F29094-5749-4026-A9D4-93A43D55BF5C}" dt="2023-11-27T13:22:04.695" v="40" actId="478"/>
          <ac:spMkLst>
            <pc:docMk/>
            <pc:sldMk cId="3740601666" sldId="270"/>
            <ac:spMk id="3095" creationId="{898D380D-D365-46EF-A69E-93C9DC8435D7}"/>
          </ac:spMkLst>
        </pc:spChg>
        <pc:spChg chg="del mod">
          <ac:chgData name="山口 稜" userId="507df497-dcef-48cc-bc9d-5377eaa87e1a" providerId="ADAL" clId="{E5F29094-5749-4026-A9D4-93A43D55BF5C}" dt="2023-11-27T13:22:04.695" v="40" actId="478"/>
          <ac:spMkLst>
            <pc:docMk/>
            <pc:sldMk cId="3740601666" sldId="270"/>
            <ac:spMk id="3096" creationId="{FA172831-6090-52C2-32AB-59364078E1F4}"/>
          </ac:spMkLst>
        </pc:spChg>
        <pc:spChg chg="del mod">
          <ac:chgData name="山口 稜" userId="507df497-dcef-48cc-bc9d-5377eaa87e1a" providerId="ADAL" clId="{E5F29094-5749-4026-A9D4-93A43D55BF5C}" dt="2023-11-27T13:22:14.867" v="42" actId="478"/>
          <ac:spMkLst>
            <pc:docMk/>
            <pc:sldMk cId="3740601666" sldId="270"/>
            <ac:spMk id="3097" creationId="{98882BF8-7145-37F5-B820-1AC8037F068E}"/>
          </ac:spMkLst>
        </pc:spChg>
        <pc:spChg chg="del mod">
          <ac:chgData name="山口 稜" userId="507df497-dcef-48cc-bc9d-5377eaa87e1a" providerId="ADAL" clId="{E5F29094-5749-4026-A9D4-93A43D55BF5C}" dt="2023-11-27T13:22:14.867" v="42" actId="478"/>
          <ac:spMkLst>
            <pc:docMk/>
            <pc:sldMk cId="3740601666" sldId="270"/>
            <ac:spMk id="3098" creationId="{24F0CCB6-1833-2DAE-841F-568A4C9EE512}"/>
          </ac:spMkLst>
        </pc:spChg>
        <pc:spChg chg="del mod">
          <ac:chgData name="山口 稜" userId="507df497-dcef-48cc-bc9d-5377eaa87e1a" providerId="ADAL" clId="{E5F29094-5749-4026-A9D4-93A43D55BF5C}" dt="2023-11-27T13:22:14.867" v="42" actId="478"/>
          <ac:spMkLst>
            <pc:docMk/>
            <pc:sldMk cId="3740601666" sldId="270"/>
            <ac:spMk id="3099" creationId="{F6749C46-FB89-FB60-F443-600137DAF9E8}"/>
          </ac:spMkLst>
        </pc:spChg>
        <pc:grpChg chg="mod">
          <ac:chgData name="山口 稜" userId="507df497-dcef-48cc-bc9d-5377eaa87e1a" providerId="ADAL" clId="{E5F29094-5749-4026-A9D4-93A43D55BF5C}" dt="2023-11-28T01:46:08.430" v="764" actId="1036"/>
          <ac:grpSpMkLst>
            <pc:docMk/>
            <pc:sldMk cId="3740601666" sldId="270"/>
            <ac:grpSpMk id="28" creationId="{2FBF966E-27F3-90C6-E6C1-E9D32C0AEA41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1131" creationId="{F73434F4-EB78-837C-7801-4F1986744BBA}"/>
          </ac:grpSpMkLst>
        </pc:grpChg>
        <pc:grpChg chg="mod">
          <ac:chgData name="山口 稜" userId="507df497-dcef-48cc-bc9d-5377eaa87e1a" providerId="ADAL" clId="{E5F29094-5749-4026-A9D4-93A43D55BF5C}" dt="2023-11-28T01:46:08.430" v="764" actId="1036"/>
          <ac:grpSpMkLst>
            <pc:docMk/>
            <pc:sldMk cId="3740601666" sldId="270"/>
            <ac:grpSpMk id="1176" creationId="{802D15BB-447B-F350-AF01-F429C17675F1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0" creationId="{FE8C6CE2-ECE5-7223-9D6F-356C925698D3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1" creationId="{1102B0DC-A1A6-ECB9-857B-85C35AC6C74E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2" creationId="{C428F72F-A850-A8BF-AC24-6EA45A237CAD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3" creationId="{F7261EF0-F43A-DEAC-3DB8-092B74B6F617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4" creationId="{55A67160-11B1-DB53-D9B3-410ACBF2D569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5" creationId="{339E6841-15E9-B1D3-ADDC-E1471B661743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6" creationId="{304547A7-7307-5294-5CB7-5B741730EBD4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7" creationId="{33BBA213-5FAE-EFCC-3A4A-8749536F53AD}"/>
          </ac:grpSpMkLst>
        </pc:grpChg>
        <pc:grpChg chg="mod">
          <ac:chgData name="山口 稜" userId="507df497-dcef-48cc-bc9d-5377eaa87e1a" providerId="ADAL" clId="{E5F29094-5749-4026-A9D4-93A43D55BF5C}" dt="2023-11-28T01:46:08.430" v="764" actId="1036"/>
          <ac:grpSpMkLst>
            <pc:docMk/>
            <pc:sldMk cId="3740601666" sldId="270"/>
            <ac:grpSpMk id="3108" creationId="{793B371B-BE54-5913-BB1F-228B27154CCE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10" creationId="{A4D7D7C5-FB8D-5B39-FE89-893C72C7E133}"/>
          </ac:grpSpMkLst>
        </pc:grpChg>
        <pc:picChg chg="mod">
          <ac:chgData name="山口 稜" userId="507df497-dcef-48cc-bc9d-5377eaa87e1a" providerId="ADAL" clId="{E5F29094-5749-4026-A9D4-93A43D55BF5C}" dt="2023-11-28T01:46:16.167" v="768" actId="1036"/>
          <ac:picMkLst>
            <pc:docMk/>
            <pc:sldMk cId="3740601666" sldId="270"/>
            <ac:picMk id="12" creationId="{731EF461-01D8-A01F-6AC1-010D9FB7C7BB}"/>
          </ac:picMkLst>
        </pc:picChg>
        <pc:picChg chg="mod">
          <ac:chgData name="山口 稜" userId="507df497-dcef-48cc-bc9d-5377eaa87e1a" providerId="ADAL" clId="{E5F29094-5749-4026-A9D4-93A43D55BF5C}" dt="2023-11-28T01:46:16.167" v="768" actId="1036"/>
          <ac:picMkLst>
            <pc:docMk/>
            <pc:sldMk cId="3740601666" sldId="270"/>
            <ac:picMk id="27" creationId="{9E09D842-6AD0-E4E0-D086-99C0EB0860EC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1132" creationId="{7F2D2732-FCDF-8760-8E19-8C9585FD2D47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1134" creationId="{33725835-147B-E994-66A6-DAF553871CA9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1160" creationId="{B79A3B92-1986-1314-0A48-5D6B29F74240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1163" creationId="{983AD7DF-F429-85E0-7C0A-AFA91589ECA0}"/>
          </ac:picMkLst>
        </pc:picChg>
        <pc:picChg chg="mod">
          <ac:chgData name="山口 稜" userId="507df497-dcef-48cc-bc9d-5377eaa87e1a" providerId="ADAL" clId="{E5F29094-5749-4026-A9D4-93A43D55BF5C}" dt="2023-11-28T01:46:08.430" v="764" actId="1036"/>
          <ac:picMkLst>
            <pc:docMk/>
            <pc:sldMk cId="3740601666" sldId="270"/>
            <ac:picMk id="1170" creationId="{17050DBA-B6B9-85B8-6F54-295F5BB35509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48" creationId="{E6CB5F28-0676-3E94-C578-3C148B34E42A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50" creationId="{A865C88C-EA05-8711-E30B-E92BC8862FC0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53" creationId="{3627E0A8-FA3A-DECD-124B-8C16D8B5268B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62" creationId="{4737505C-6BDE-8967-EB72-6003975DCEF4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64" creationId="{5951A4C9-DE16-E771-17BD-135F3079A255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66" creationId="{C73622A8-1938-9F92-44B0-7B2BABC5FE47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68" creationId="{556B0EDF-7433-4DD7-996C-4E79AF2AE0F5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70" creationId="{5430BC99-DB2D-A26C-5DEF-4B306B11696F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3072" creationId="{E3C2EB49-AA46-D0C0-8D89-BD6753DB52C0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3073" creationId="{D34BAF30-B8F6-2BD7-3866-326F1B82829D}"/>
          </ac:picMkLst>
        </pc:picChg>
        <pc:picChg chg="mod">
          <ac:chgData name="山口 稜" userId="507df497-dcef-48cc-bc9d-5377eaa87e1a" providerId="ADAL" clId="{E5F29094-5749-4026-A9D4-93A43D55BF5C}" dt="2023-11-28T01:46:08.430" v="764" actId="1036"/>
          <ac:picMkLst>
            <pc:docMk/>
            <pc:sldMk cId="3740601666" sldId="270"/>
            <ac:picMk id="3074" creationId="{5288EC4B-0B43-EF23-3BF5-707F62ACDB92}"/>
          </ac:picMkLst>
        </pc:picChg>
        <pc:picChg chg="mod">
          <ac:chgData name="山口 稜" userId="507df497-dcef-48cc-bc9d-5377eaa87e1a" providerId="ADAL" clId="{E5F29094-5749-4026-A9D4-93A43D55BF5C}" dt="2023-11-28T01:46:08.430" v="764" actId="1036"/>
          <ac:picMkLst>
            <pc:docMk/>
            <pc:sldMk cId="3740601666" sldId="270"/>
            <ac:picMk id="3076" creationId="{6F1246F9-5C11-216C-C2CF-7C338222E8C0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3079" creationId="{716E61B7-5574-F46F-F1AA-6690FEBF76D8}"/>
          </ac:picMkLst>
        </pc:picChg>
      </pc:sldChg>
    </pc:docChg>
  </pc:docChgLst>
  <pc:docChgLst>
    <pc:chgData name="前田 陽一" userId="0cdbce8b-6e31-4be5-ad0b-be3844aa5162" providerId="ADAL" clId="{4DF95214-FA0B-4FB0-AFED-BA2E5D0A3DD1}"/>
    <pc:docChg chg="undo custSel addSld delSld modSld modMainMaster modSection">
      <pc:chgData name="前田 陽一" userId="0cdbce8b-6e31-4be5-ad0b-be3844aa5162" providerId="ADAL" clId="{4DF95214-FA0B-4FB0-AFED-BA2E5D0A3DD1}" dt="2024-04-17T09:38:19.805" v="2305" actId="1076"/>
      <pc:docMkLst>
        <pc:docMk/>
      </pc:docMkLst>
      <pc:sldChg chg="addSp delSp modSp mod">
        <pc:chgData name="前田 陽一" userId="0cdbce8b-6e31-4be5-ad0b-be3844aa5162" providerId="ADAL" clId="{4DF95214-FA0B-4FB0-AFED-BA2E5D0A3DD1}" dt="2024-04-17T09:25:21.482" v="2176" actId="20577"/>
        <pc:sldMkLst>
          <pc:docMk/>
          <pc:sldMk cId="508238453" sldId="282"/>
        </pc:sldMkLst>
        <pc:spChg chg="mod">
          <ac:chgData name="前田 陽一" userId="0cdbce8b-6e31-4be5-ad0b-be3844aa5162" providerId="ADAL" clId="{4DF95214-FA0B-4FB0-AFED-BA2E5D0A3DD1}" dt="2024-04-16T07:45:09.676" v="341" actId="20577"/>
          <ac:spMkLst>
            <pc:docMk/>
            <pc:sldMk cId="508238453" sldId="282"/>
            <ac:spMk id="5" creationId="{92AA68E0-1CD9-0BD4-6EC3-3C754B8EB394}"/>
          </ac:spMkLst>
        </pc:spChg>
        <pc:spChg chg="mod">
          <ac:chgData name="前田 陽一" userId="0cdbce8b-6e31-4be5-ad0b-be3844aa5162" providerId="ADAL" clId="{4DF95214-FA0B-4FB0-AFED-BA2E5D0A3DD1}" dt="2024-04-16T07:48:42.817" v="499" actId="1076"/>
          <ac:spMkLst>
            <pc:docMk/>
            <pc:sldMk cId="508238453" sldId="282"/>
            <ac:spMk id="6" creationId="{2B46EEEF-C20C-23B1-B8B7-21C638082636}"/>
          </ac:spMkLst>
        </pc:spChg>
        <pc:spChg chg="mod">
          <ac:chgData name="前田 陽一" userId="0cdbce8b-6e31-4be5-ad0b-be3844aa5162" providerId="ADAL" clId="{4DF95214-FA0B-4FB0-AFED-BA2E5D0A3DD1}" dt="2024-04-16T07:48:42.817" v="499" actId="1076"/>
          <ac:spMkLst>
            <pc:docMk/>
            <pc:sldMk cId="508238453" sldId="282"/>
            <ac:spMk id="8" creationId="{EF540C5D-7CCA-2ED9-87BD-E92FB8AE8942}"/>
          </ac:spMkLst>
        </pc:spChg>
        <pc:spChg chg="mod">
          <ac:chgData name="前田 陽一" userId="0cdbce8b-6e31-4be5-ad0b-be3844aa5162" providerId="ADAL" clId="{4DF95214-FA0B-4FB0-AFED-BA2E5D0A3DD1}" dt="2024-04-17T08:37:07.524" v="1340" actId="14826"/>
          <ac:spMkLst>
            <pc:docMk/>
            <pc:sldMk cId="508238453" sldId="282"/>
            <ac:spMk id="10" creationId="{3C32CFFE-8248-B5CE-332C-2115B7FD6643}"/>
          </ac:spMkLst>
        </pc:spChg>
        <pc:spChg chg="mod">
          <ac:chgData name="前田 陽一" userId="0cdbce8b-6e31-4be5-ad0b-be3844aa5162" providerId="ADAL" clId="{4DF95214-FA0B-4FB0-AFED-BA2E5D0A3DD1}" dt="2024-04-17T08:37:07.524" v="1340" actId="14826"/>
          <ac:spMkLst>
            <pc:docMk/>
            <pc:sldMk cId="508238453" sldId="282"/>
            <ac:spMk id="11" creationId="{F3B4D7F1-FF0D-48C3-DC78-BCFBF5D9C708}"/>
          </ac:spMkLst>
        </pc:spChg>
        <pc:spChg chg="mod">
          <ac:chgData name="前田 陽一" userId="0cdbce8b-6e31-4be5-ad0b-be3844aa5162" providerId="ADAL" clId="{4DF95214-FA0B-4FB0-AFED-BA2E5D0A3DD1}" dt="2024-04-16T07:48:22.932" v="497" actId="14100"/>
          <ac:spMkLst>
            <pc:docMk/>
            <pc:sldMk cId="508238453" sldId="282"/>
            <ac:spMk id="16" creationId="{AAF617B6-5E29-505A-39D9-B7AF7CFC9AFF}"/>
          </ac:spMkLst>
        </pc:spChg>
        <pc:spChg chg="mod">
          <ac:chgData name="前田 陽一" userId="0cdbce8b-6e31-4be5-ad0b-be3844aa5162" providerId="ADAL" clId="{4DF95214-FA0B-4FB0-AFED-BA2E5D0A3DD1}" dt="2024-04-16T07:47:43.517" v="491" actId="14100"/>
          <ac:spMkLst>
            <pc:docMk/>
            <pc:sldMk cId="508238453" sldId="282"/>
            <ac:spMk id="17" creationId="{92086F5E-0A05-B6CF-76C0-57D9F875BDEF}"/>
          </ac:spMkLst>
        </pc:spChg>
        <pc:spChg chg="mod">
          <ac:chgData name="前田 陽一" userId="0cdbce8b-6e31-4be5-ad0b-be3844aa5162" providerId="ADAL" clId="{4DF95214-FA0B-4FB0-AFED-BA2E5D0A3DD1}" dt="2024-04-16T07:48:01.127" v="494" actId="14100"/>
          <ac:spMkLst>
            <pc:docMk/>
            <pc:sldMk cId="508238453" sldId="282"/>
            <ac:spMk id="18" creationId="{817F0F50-1E51-F604-5B44-4CA6548760A6}"/>
          </ac:spMkLst>
        </pc:spChg>
        <pc:spChg chg="mod">
          <ac:chgData name="前田 陽一" userId="0cdbce8b-6e31-4be5-ad0b-be3844aa5162" providerId="ADAL" clId="{4DF95214-FA0B-4FB0-AFED-BA2E5D0A3DD1}" dt="2024-04-16T07:48:42.817" v="499" actId="1076"/>
          <ac:spMkLst>
            <pc:docMk/>
            <pc:sldMk cId="508238453" sldId="282"/>
            <ac:spMk id="21" creationId="{7D820DE3-1F0A-B1D6-23BA-FCB647CFB4A4}"/>
          </ac:spMkLst>
        </pc:spChg>
        <pc:spChg chg="mod">
          <ac:chgData name="前田 陽一" userId="0cdbce8b-6e31-4be5-ad0b-be3844aa5162" providerId="ADAL" clId="{4DF95214-FA0B-4FB0-AFED-BA2E5D0A3DD1}" dt="2024-04-17T09:25:21.482" v="2176" actId="20577"/>
          <ac:spMkLst>
            <pc:docMk/>
            <pc:sldMk cId="508238453" sldId="282"/>
            <ac:spMk id="24" creationId="{4F7445D0-62F7-C8D3-40D1-92C7C53338E9}"/>
          </ac:spMkLst>
        </pc:spChg>
        <pc:spChg chg="mod">
          <ac:chgData name="前田 陽一" userId="0cdbce8b-6e31-4be5-ad0b-be3844aa5162" providerId="ADAL" clId="{4DF95214-FA0B-4FB0-AFED-BA2E5D0A3DD1}" dt="2024-04-16T07:48:31.854" v="498" actId="14100"/>
          <ac:spMkLst>
            <pc:docMk/>
            <pc:sldMk cId="508238453" sldId="282"/>
            <ac:spMk id="26" creationId="{05E490F7-32A7-0A75-23B5-EF9D9958BAB4}"/>
          </ac:spMkLst>
        </pc:spChg>
        <pc:spChg chg="del">
          <ac:chgData name="前田 陽一" userId="0cdbce8b-6e31-4be5-ad0b-be3844aa5162" providerId="ADAL" clId="{4DF95214-FA0B-4FB0-AFED-BA2E5D0A3DD1}" dt="2024-04-16T08:07:44.856" v="500" actId="478"/>
          <ac:spMkLst>
            <pc:docMk/>
            <pc:sldMk cId="508238453" sldId="282"/>
            <ac:spMk id="2050" creationId="{9D13B05B-E9E7-8F78-F929-E053A9D3F879}"/>
          </ac:spMkLst>
        </pc:spChg>
        <pc:spChg chg="mod">
          <ac:chgData name="前田 陽一" userId="0cdbce8b-6e31-4be5-ad0b-be3844aa5162" providerId="ADAL" clId="{4DF95214-FA0B-4FB0-AFED-BA2E5D0A3DD1}" dt="2024-04-17T09:07:44.709" v="1743" actId="20577"/>
          <ac:spMkLst>
            <pc:docMk/>
            <pc:sldMk cId="508238453" sldId="282"/>
            <ac:spMk id="2061" creationId="{5B2C96BF-C65F-E181-90AD-E470ABA7BD47}"/>
          </ac:spMkLst>
        </pc:spChg>
        <pc:spChg chg="mod">
          <ac:chgData name="前田 陽一" userId="0cdbce8b-6e31-4be5-ad0b-be3844aa5162" providerId="ADAL" clId="{4DF95214-FA0B-4FB0-AFED-BA2E5D0A3DD1}" dt="2024-04-17T09:09:04.185" v="1953" actId="20577"/>
          <ac:spMkLst>
            <pc:docMk/>
            <pc:sldMk cId="508238453" sldId="282"/>
            <ac:spMk id="2062" creationId="{D04223FB-49AF-5D3A-28BE-6EEB596949DA}"/>
          </ac:spMkLst>
        </pc:spChg>
        <pc:spChg chg="mod">
          <ac:chgData name="前田 陽一" userId="0cdbce8b-6e31-4be5-ad0b-be3844aa5162" providerId="ADAL" clId="{4DF95214-FA0B-4FB0-AFED-BA2E5D0A3DD1}" dt="2024-04-17T09:09:58.470" v="2084" actId="20577"/>
          <ac:spMkLst>
            <pc:docMk/>
            <pc:sldMk cId="508238453" sldId="282"/>
            <ac:spMk id="2063" creationId="{6330CC54-AB8D-071F-E860-68A1DD290A62}"/>
          </ac:spMkLst>
        </pc:spChg>
        <pc:spChg chg="mod">
          <ac:chgData name="前田 陽一" userId="0cdbce8b-6e31-4be5-ad0b-be3844aa5162" providerId="ADAL" clId="{4DF95214-FA0B-4FB0-AFED-BA2E5D0A3DD1}" dt="2024-04-17T09:06:02.434" v="1609" actId="1076"/>
          <ac:spMkLst>
            <pc:docMk/>
            <pc:sldMk cId="508238453" sldId="282"/>
            <ac:spMk id="2070" creationId="{58141FDD-C5FB-9D57-9014-11E70AF5DD8F}"/>
          </ac:spMkLst>
        </pc:spChg>
        <pc:spChg chg="mod">
          <ac:chgData name="前田 陽一" userId="0cdbce8b-6e31-4be5-ad0b-be3844aa5162" providerId="ADAL" clId="{4DF95214-FA0B-4FB0-AFED-BA2E5D0A3DD1}" dt="2024-04-17T09:06:02.434" v="1609" actId="1076"/>
          <ac:spMkLst>
            <pc:docMk/>
            <pc:sldMk cId="508238453" sldId="282"/>
            <ac:spMk id="2071" creationId="{B28C0CC8-D09C-F4BF-29E3-7F3491D06A42}"/>
          </ac:spMkLst>
        </pc:spChg>
        <pc:spChg chg="mod">
          <ac:chgData name="前田 陽一" userId="0cdbce8b-6e31-4be5-ad0b-be3844aa5162" providerId="ADAL" clId="{4DF95214-FA0B-4FB0-AFED-BA2E5D0A3DD1}" dt="2024-04-17T09:05:47.794" v="1606" actId="1076"/>
          <ac:spMkLst>
            <pc:docMk/>
            <pc:sldMk cId="508238453" sldId="282"/>
            <ac:spMk id="2072" creationId="{DC5A1E08-3F8F-1806-B1E2-F730E5AD206A}"/>
          </ac:spMkLst>
        </pc:spChg>
        <pc:spChg chg="mod">
          <ac:chgData name="前田 陽一" userId="0cdbce8b-6e31-4be5-ad0b-be3844aa5162" providerId="ADAL" clId="{4DF95214-FA0B-4FB0-AFED-BA2E5D0A3DD1}" dt="2024-04-17T09:05:47.794" v="1606" actId="1076"/>
          <ac:spMkLst>
            <pc:docMk/>
            <pc:sldMk cId="508238453" sldId="282"/>
            <ac:spMk id="2073" creationId="{28898BC7-EB2F-CE8E-4DC0-072FA958558C}"/>
          </ac:spMkLst>
        </pc:spChg>
        <pc:spChg chg="mod">
          <ac:chgData name="前田 陽一" userId="0cdbce8b-6e31-4be5-ad0b-be3844aa5162" providerId="ADAL" clId="{4DF95214-FA0B-4FB0-AFED-BA2E5D0A3DD1}" dt="2024-04-17T09:05:35.811" v="1603" actId="1076"/>
          <ac:spMkLst>
            <pc:docMk/>
            <pc:sldMk cId="508238453" sldId="282"/>
            <ac:spMk id="2074" creationId="{F5863394-67B2-DC3F-F4B6-50089DD6C755}"/>
          </ac:spMkLst>
        </pc:spChg>
        <pc:spChg chg="mod">
          <ac:chgData name="前田 陽一" userId="0cdbce8b-6e31-4be5-ad0b-be3844aa5162" providerId="ADAL" clId="{4DF95214-FA0B-4FB0-AFED-BA2E5D0A3DD1}" dt="2024-04-17T09:05:35.811" v="1603" actId="1076"/>
          <ac:spMkLst>
            <pc:docMk/>
            <pc:sldMk cId="508238453" sldId="282"/>
            <ac:spMk id="2075" creationId="{B662855E-7240-90EA-74AA-F4DDEB978D69}"/>
          </ac:spMkLst>
        </pc:spChg>
        <pc:grpChg chg="mod">
          <ac:chgData name="前田 陽一" userId="0cdbce8b-6e31-4be5-ad0b-be3844aa5162" providerId="ADAL" clId="{4DF95214-FA0B-4FB0-AFED-BA2E5D0A3DD1}" dt="2024-04-17T08:37:07.524" v="1340" actId="14826"/>
          <ac:grpSpMkLst>
            <pc:docMk/>
            <pc:sldMk cId="508238453" sldId="282"/>
            <ac:grpSpMk id="2" creationId="{F3256494-6EDA-BD25-EB40-C475E76FB902}"/>
          </ac:grpSpMkLst>
        </pc:grpChg>
        <pc:grpChg chg="del">
          <ac:chgData name="前田 陽一" userId="0cdbce8b-6e31-4be5-ad0b-be3844aa5162" providerId="ADAL" clId="{4DF95214-FA0B-4FB0-AFED-BA2E5D0A3DD1}" dt="2024-04-16T08:07:44.856" v="500" actId="478"/>
          <ac:grpSpMkLst>
            <pc:docMk/>
            <pc:sldMk cId="508238453" sldId="282"/>
            <ac:grpSpMk id="3" creationId="{92CD885A-3D8F-34D4-BA4F-0606570697F3}"/>
          </ac:grpSpMkLst>
        </pc:grpChg>
        <pc:grpChg chg="mod">
          <ac:chgData name="前田 陽一" userId="0cdbce8b-6e31-4be5-ad0b-be3844aa5162" providerId="ADAL" clId="{4DF95214-FA0B-4FB0-AFED-BA2E5D0A3DD1}" dt="2024-04-16T09:46:13.086" v="524" actId="1076"/>
          <ac:grpSpMkLst>
            <pc:docMk/>
            <pc:sldMk cId="508238453" sldId="282"/>
            <ac:grpSpMk id="7" creationId="{FED87EED-66B3-2A91-D46C-AE740292B2DE}"/>
          </ac:grpSpMkLst>
        </pc:grpChg>
        <pc:grpChg chg="mod">
          <ac:chgData name="前田 陽一" userId="0cdbce8b-6e31-4be5-ad0b-be3844aa5162" providerId="ADAL" clId="{4DF95214-FA0B-4FB0-AFED-BA2E5D0A3DD1}" dt="2024-04-17T08:37:07.524" v="1340" actId="14826"/>
          <ac:grpSpMkLst>
            <pc:docMk/>
            <pc:sldMk cId="508238453" sldId="282"/>
            <ac:grpSpMk id="9" creationId="{E5DCAC06-9EAA-C36E-D1F3-1A50406BD6BB}"/>
          </ac:grpSpMkLst>
        </pc:grpChg>
        <pc:picChg chg="add del">
          <ac:chgData name="前田 陽一" userId="0cdbce8b-6e31-4be5-ad0b-be3844aa5162" providerId="ADAL" clId="{4DF95214-FA0B-4FB0-AFED-BA2E5D0A3DD1}" dt="2024-04-16T08:08:42.586" v="502" actId="478"/>
          <ac:picMkLst>
            <pc:docMk/>
            <pc:sldMk cId="508238453" sldId="282"/>
            <ac:picMk id="22" creationId="{F60C3F96-CB77-BB04-5FA4-9F2DDA002705}"/>
          </ac:picMkLst>
        </pc:picChg>
        <pc:picChg chg="add mod">
          <ac:chgData name="前田 陽一" userId="0cdbce8b-6e31-4be5-ad0b-be3844aa5162" providerId="ADAL" clId="{4DF95214-FA0B-4FB0-AFED-BA2E5D0A3DD1}" dt="2024-04-16T08:10:04.263" v="505" actId="1076"/>
          <ac:picMkLst>
            <pc:docMk/>
            <pc:sldMk cId="508238453" sldId="282"/>
            <ac:picMk id="23" creationId="{5022469C-3629-1CB0-A8C4-6FF092937257}"/>
          </ac:picMkLst>
        </pc:picChg>
        <pc:picChg chg="add del mod">
          <ac:chgData name="前田 陽一" userId="0cdbce8b-6e31-4be5-ad0b-be3844aa5162" providerId="ADAL" clId="{4DF95214-FA0B-4FB0-AFED-BA2E5D0A3DD1}" dt="2024-04-16T08:10:12.060" v="508" actId="478"/>
          <ac:picMkLst>
            <pc:docMk/>
            <pc:sldMk cId="508238453" sldId="282"/>
            <ac:picMk id="25" creationId="{1AAE8CC0-D595-EC16-AB81-86BF4037EE66}"/>
          </ac:picMkLst>
        </pc:picChg>
        <pc:picChg chg="add del mod">
          <ac:chgData name="前田 陽一" userId="0cdbce8b-6e31-4be5-ad0b-be3844aa5162" providerId="ADAL" clId="{4DF95214-FA0B-4FB0-AFED-BA2E5D0A3DD1}" dt="2024-04-17T09:04:30.855" v="1596" actId="478"/>
          <ac:picMkLst>
            <pc:docMk/>
            <pc:sldMk cId="508238453" sldId="282"/>
            <ac:picMk id="27" creationId="{E33455A9-ECD3-4DD9-B96D-CABBE6876A35}"/>
          </ac:picMkLst>
        </pc:picChg>
        <pc:picChg chg="add del mod modCrop">
          <ac:chgData name="前田 陽一" userId="0cdbce8b-6e31-4be5-ad0b-be3844aa5162" providerId="ADAL" clId="{4DF95214-FA0B-4FB0-AFED-BA2E5D0A3DD1}" dt="2024-04-16T09:45:43.979" v="518" actId="21"/>
          <ac:picMkLst>
            <pc:docMk/>
            <pc:sldMk cId="508238453" sldId="282"/>
            <ac:picMk id="28" creationId="{07BBACBA-2850-3DB7-7C15-D275E6E75F1C}"/>
          </ac:picMkLst>
        </pc:picChg>
        <pc:picChg chg="add del mod">
          <ac:chgData name="前田 陽一" userId="0cdbce8b-6e31-4be5-ad0b-be3844aa5162" providerId="ADAL" clId="{4DF95214-FA0B-4FB0-AFED-BA2E5D0A3DD1}" dt="2024-04-17T08:37:02.991" v="1339" actId="21"/>
          <ac:picMkLst>
            <pc:docMk/>
            <pc:sldMk cId="508238453" sldId="282"/>
            <ac:picMk id="29" creationId="{07E5191E-2D4E-6D71-A30E-B6607DAC343C}"/>
          </ac:picMkLst>
        </pc:picChg>
        <pc:picChg chg="mod topLvl modCrop">
          <ac:chgData name="前田 陽一" userId="0cdbce8b-6e31-4be5-ad0b-be3844aa5162" providerId="ADAL" clId="{4DF95214-FA0B-4FB0-AFED-BA2E5D0A3DD1}" dt="2024-04-16T09:46:23.142" v="526" actId="18131"/>
          <ac:picMkLst>
            <pc:docMk/>
            <pc:sldMk cId="508238453" sldId="282"/>
            <ac:picMk id="36" creationId="{442E7714-95B2-7FD8-5E41-AC7D202DE0F8}"/>
          </ac:picMkLst>
        </pc:picChg>
        <pc:picChg chg="mod">
          <ac:chgData name="前田 陽一" userId="0cdbce8b-6e31-4be5-ad0b-be3844aa5162" providerId="ADAL" clId="{4DF95214-FA0B-4FB0-AFED-BA2E5D0A3DD1}" dt="2024-04-17T08:37:16.144" v="1341" actId="18131"/>
          <ac:picMkLst>
            <pc:docMk/>
            <pc:sldMk cId="508238453" sldId="282"/>
            <ac:picMk id="1026" creationId="{9C83F954-A710-430A-2FF8-E0E84880FD9D}"/>
          </ac:picMkLst>
        </pc:picChg>
        <pc:picChg chg="del topLvl">
          <ac:chgData name="前田 陽一" userId="0cdbce8b-6e31-4be5-ad0b-be3844aa5162" providerId="ADAL" clId="{4DF95214-FA0B-4FB0-AFED-BA2E5D0A3DD1}" dt="2024-04-16T08:07:44.856" v="500" actId="478"/>
          <ac:picMkLst>
            <pc:docMk/>
            <pc:sldMk cId="508238453" sldId="282"/>
            <ac:picMk id="2049" creationId="{78D0B3F0-FE9E-DA4E-ED85-8380908F5900}"/>
          </ac:picMkLst>
        </pc:picChg>
        <pc:picChg chg="mod">
          <ac:chgData name="前田 陽一" userId="0cdbce8b-6e31-4be5-ad0b-be3844aa5162" providerId="ADAL" clId="{4DF95214-FA0B-4FB0-AFED-BA2E5D0A3DD1}" dt="2024-04-17T09:04:45.377" v="1597" actId="14826"/>
          <ac:picMkLst>
            <pc:docMk/>
            <pc:sldMk cId="508238453" sldId="282"/>
            <ac:picMk id="2064" creationId="{A93DDFF5-F9D7-36D5-83B4-E87174DE99A7}"/>
          </ac:picMkLst>
        </pc:picChg>
        <pc:picChg chg="mod">
          <ac:chgData name="前田 陽一" userId="0cdbce8b-6e31-4be5-ad0b-be3844aa5162" providerId="ADAL" clId="{4DF95214-FA0B-4FB0-AFED-BA2E5D0A3DD1}" dt="2024-04-17T09:04:58.389" v="1598" actId="14826"/>
          <ac:picMkLst>
            <pc:docMk/>
            <pc:sldMk cId="508238453" sldId="282"/>
            <ac:picMk id="2065" creationId="{2B49C761-F3BC-FC51-C4F0-AEC35D051E89}"/>
          </ac:picMkLst>
        </pc:picChg>
        <pc:picChg chg="mod">
          <ac:chgData name="前田 陽一" userId="0cdbce8b-6e31-4be5-ad0b-be3844aa5162" providerId="ADAL" clId="{4DF95214-FA0B-4FB0-AFED-BA2E5D0A3DD1}" dt="2024-04-17T09:04:28.345" v="1595" actId="14826"/>
          <ac:picMkLst>
            <pc:docMk/>
            <pc:sldMk cId="508238453" sldId="282"/>
            <ac:picMk id="2066" creationId="{C2D7CB2D-206D-26B2-FD97-F1739FB11653}"/>
          </ac:picMkLst>
        </pc:picChg>
      </pc:sldChg>
      <pc:sldChg chg="addSp delSp modSp mod">
        <pc:chgData name="前田 陽一" userId="0cdbce8b-6e31-4be5-ad0b-be3844aa5162" providerId="ADAL" clId="{4DF95214-FA0B-4FB0-AFED-BA2E5D0A3DD1}" dt="2024-04-17T09:38:19.805" v="2305" actId="1076"/>
        <pc:sldMkLst>
          <pc:docMk/>
          <pc:sldMk cId="544314854" sldId="283"/>
        </pc:sldMkLst>
        <pc:spChg chg="del">
          <ac:chgData name="前田 陽一" userId="0cdbce8b-6e31-4be5-ad0b-be3844aa5162" providerId="ADAL" clId="{4DF95214-FA0B-4FB0-AFED-BA2E5D0A3DD1}" dt="2024-04-17T09:30:53.448" v="2178" actId="478"/>
          <ac:spMkLst>
            <pc:docMk/>
            <pc:sldMk cId="544314854" sldId="283"/>
            <ac:spMk id="3" creationId="{8F5D6787-89B4-69D5-3DE9-994C6929D2DC}"/>
          </ac:spMkLst>
        </pc:spChg>
        <pc:spChg chg="add 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26" creationId="{4931092A-88A9-86F2-B3CA-EFDE70C1CA5C}"/>
          </ac:spMkLst>
        </pc:spChg>
        <pc:spChg chg="add mod">
          <ac:chgData name="前田 陽一" userId="0cdbce8b-6e31-4be5-ad0b-be3844aa5162" providerId="ADAL" clId="{4DF95214-FA0B-4FB0-AFED-BA2E5D0A3DD1}" dt="2024-04-17T09:38:19.805" v="2305" actId="1076"/>
          <ac:spMkLst>
            <pc:docMk/>
            <pc:sldMk cId="544314854" sldId="283"/>
            <ac:spMk id="30" creationId="{11288837-3BD3-C3C8-BC3D-E33244284A0E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2" creationId="{B898615A-7863-45A6-8D92-B97861CC9740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3" creationId="{6227A6BC-DC96-EEAC-F3EE-5423D243227A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4" creationId="{907FE379-7AC6-2E5B-6BF3-BFD031124E58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5" creationId="{A34C74BC-5C80-DE9B-7005-7D9F94AFB249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6" creationId="{644B7856-0DFF-F034-8025-64547301DFC3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7" creationId="{4CE3FCAA-CDE6-02E7-02B7-5C961EF5D9D5}"/>
          </ac:spMkLst>
        </pc:spChg>
        <pc:spChg chg="add 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8" creationId="{A404F694-B28D-9093-17BF-18BEBD20F61D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46" creationId="{9DBFD25C-E10A-A7B6-ABB1-95527A9061B9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49" creationId="{4AA9F28D-2615-3834-2C43-7EBA28A7BA6C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54" creationId="{CE95871D-73D4-9C06-9585-5B232F47D563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56" creationId="{787A2C88-F811-495A-AA9C-6ECE0F2C4E40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58" creationId="{3151ECC1-9073-E56E-7A93-A10FD7F1B4DB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61" creationId="{9C95D7F4-3B23-5D22-1A7B-BE49B9A52050}"/>
          </ac:spMkLst>
        </pc:spChg>
        <pc:spChg chg="del">
          <ac:chgData name="前田 陽一" userId="0cdbce8b-6e31-4be5-ad0b-be3844aa5162" providerId="ADAL" clId="{4DF95214-FA0B-4FB0-AFED-BA2E5D0A3DD1}" dt="2024-04-17T09:30:53.448" v="2178" actId="478"/>
          <ac:spMkLst>
            <pc:docMk/>
            <pc:sldMk cId="544314854" sldId="283"/>
            <ac:spMk id="1177" creationId="{DDF0CACD-8EDC-4EF8-77D9-930B792F6D2F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40" creationId="{9D438310-E151-1C78-39D7-8BDF1B15EE64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41" creationId="{DA7FA4A3-8EC1-E5F8-6317-9D96B4A4247D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42" creationId="{DBAF9B2C-1EAB-F34E-D5D2-86467859A0BA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44" creationId="{5EDB6E7F-ABB5-EFC3-7993-85D59AAA955B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46" creationId="{A8BA45E3-84CB-C2D3-146C-B52C1DA5A361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48" creationId="{81C5AD8C-C3A9-AA3A-071D-B61732F0B0C4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49" creationId="{E808D396-C5A6-B9F7-4D87-264CB776D68F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54" creationId="{678D5581-AF29-A4F9-957F-2A5C544B39B9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56" creationId="{78EF640E-74F6-DADA-7A1B-1A997E926BC6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64" creationId="{C4FA9D8F-0FA2-C45B-B5A1-92B1ECB9CAEB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68" creationId="{B3FD4AE5-E2DB-629F-0674-8E417D08D03D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69" creationId="{1D329C0A-B1D6-80D2-917D-2414085A6BB1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70" creationId="{FA111729-2BB2-982D-96BD-1E1863CBA018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72" creationId="{5A2AE798-2325-4E6B-FCCA-30877910C539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73" creationId="{8CEA3E9A-7A83-4BBD-4783-68A5997E7CEA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79" creationId="{F4F0A8F9-ADAC-0461-772C-3C9C4FBC45AD}"/>
          </ac:spMkLst>
        </pc:spChg>
        <pc:spChg chg="mod">
          <ac:chgData name="前田 陽一" userId="0cdbce8b-6e31-4be5-ad0b-be3844aa5162" providerId="ADAL" clId="{4DF95214-FA0B-4FB0-AFED-BA2E5D0A3DD1}" dt="2024-04-17T09:30:53.726" v="2179"/>
          <ac:spMkLst>
            <pc:docMk/>
            <pc:sldMk cId="544314854" sldId="283"/>
            <ac:spMk id="3180" creationId="{72467C2B-007B-BE08-F41B-26C2A3434870}"/>
          </ac:spMkLst>
        </pc:spChg>
        <pc:grpChg chg="del">
          <ac:chgData name="前田 陽一" userId="0cdbce8b-6e31-4be5-ad0b-be3844aa5162" providerId="ADAL" clId="{4DF95214-FA0B-4FB0-AFED-BA2E5D0A3DD1}" dt="2024-04-17T09:30:53.448" v="2178" actId="478"/>
          <ac:grpSpMkLst>
            <pc:docMk/>
            <pc:sldMk cId="544314854" sldId="283"/>
            <ac:grpSpMk id="5" creationId="{CE00A876-8788-474D-4EBF-D409D988CDAC}"/>
          </ac:grpSpMkLst>
        </pc:grpChg>
        <pc:grpChg chg="del">
          <ac:chgData name="前田 陽一" userId="0cdbce8b-6e31-4be5-ad0b-be3844aa5162" providerId="ADAL" clId="{4DF95214-FA0B-4FB0-AFED-BA2E5D0A3DD1}" dt="2024-04-17T09:30:53.448" v="2178" actId="478"/>
          <ac:grpSpMkLst>
            <pc:docMk/>
            <pc:sldMk cId="544314854" sldId="283"/>
            <ac:grpSpMk id="6" creationId="{3E5EEB0D-A3EF-8BF8-321A-C78ADF7DD0D7}"/>
          </ac:grpSpMkLst>
        </pc:grpChg>
        <pc:grpChg chg="del">
          <ac:chgData name="前田 陽一" userId="0cdbce8b-6e31-4be5-ad0b-be3844aa5162" providerId="ADAL" clId="{4DF95214-FA0B-4FB0-AFED-BA2E5D0A3DD1}" dt="2024-04-17T09:30:53.448" v="2178" actId="478"/>
          <ac:grpSpMkLst>
            <pc:docMk/>
            <pc:sldMk cId="544314854" sldId="283"/>
            <ac:grpSpMk id="7" creationId="{439855E4-98EB-0A82-CFDC-E868574BD337}"/>
          </ac:grpSpMkLst>
        </pc:grpChg>
        <pc:grpChg chg="del">
          <ac:chgData name="前田 陽一" userId="0cdbce8b-6e31-4be5-ad0b-be3844aa5162" providerId="ADAL" clId="{4DF95214-FA0B-4FB0-AFED-BA2E5D0A3DD1}" dt="2024-04-17T09:30:53.448" v="2178" actId="478"/>
          <ac:grpSpMkLst>
            <pc:docMk/>
            <pc:sldMk cId="544314854" sldId="283"/>
            <ac:grpSpMk id="8" creationId="{4C759C67-5613-148B-B035-01A52FD8C0B2}"/>
          </ac:grpSpMkLst>
        </pc:grpChg>
        <pc:grpChg chg="del">
          <ac:chgData name="前田 陽一" userId="0cdbce8b-6e31-4be5-ad0b-be3844aa5162" providerId="ADAL" clId="{4DF95214-FA0B-4FB0-AFED-BA2E5D0A3DD1}" dt="2024-04-17T09:30:53.448" v="2178" actId="478"/>
          <ac:grpSpMkLst>
            <pc:docMk/>
            <pc:sldMk cId="544314854" sldId="283"/>
            <ac:grpSpMk id="9" creationId="{44D8A798-7F45-A44B-E011-D27351CC29E2}"/>
          </ac:grpSpMkLst>
        </pc:grpChg>
        <pc:grpChg chg="del">
          <ac:chgData name="前田 陽一" userId="0cdbce8b-6e31-4be5-ad0b-be3844aa5162" providerId="ADAL" clId="{4DF95214-FA0B-4FB0-AFED-BA2E5D0A3DD1}" dt="2024-04-17T09:30:53.448" v="2178" actId="478"/>
          <ac:grpSpMkLst>
            <pc:docMk/>
            <pc:sldMk cId="544314854" sldId="283"/>
            <ac:grpSpMk id="10" creationId="{6F96893B-0B04-9EA0-CA00-A9BDD52376F8}"/>
          </ac:grpSpMkLst>
        </pc:grpChg>
        <pc:grpChg chg="del">
          <ac:chgData name="前田 陽一" userId="0cdbce8b-6e31-4be5-ad0b-be3844aa5162" providerId="ADAL" clId="{4DF95214-FA0B-4FB0-AFED-BA2E5D0A3DD1}" dt="2024-04-17T09:30:53.448" v="2178" actId="478"/>
          <ac:grpSpMkLst>
            <pc:docMk/>
            <pc:sldMk cId="544314854" sldId="283"/>
            <ac:grpSpMk id="25" creationId="{A6785567-C591-E4EA-AF71-4AFE9E142C4E}"/>
          </ac:grpSpMkLst>
        </pc:grpChg>
        <pc:grpChg chg="add 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31" creationId="{9C2FCD7D-38EC-DE0D-E58D-210B7D5F0728}"/>
          </ac:grpSpMkLst>
        </pc:grpChg>
        <pc:grpChg chg="add 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39" creationId="{DC3AD91D-AE8B-1AE9-D26B-307911D4024B}"/>
          </ac:grpSpMkLst>
        </pc:grpChg>
        <pc:grpChg chg="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40" creationId="{1E243BE1-6530-D94C-7145-E8E99243F656}"/>
          </ac:grpSpMkLst>
        </pc:grpChg>
        <pc:grpChg chg="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41" creationId="{7734095C-CFBF-F244-36F5-F3E2FB6FA19D}"/>
          </ac:grpSpMkLst>
        </pc:grpChg>
        <pc:grpChg chg="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43" creationId="{3F5C9529-515C-80AA-D102-C02E7F011470}"/>
          </ac:grpSpMkLst>
        </pc:grpChg>
        <pc:grpChg chg="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44" creationId="{E78DEF53-AF09-EF41-18B2-AC9110F12FBD}"/>
          </ac:grpSpMkLst>
        </pc:grpChg>
        <pc:grpChg chg="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51" creationId="{76D886D2-65B2-D676-754A-EE0D061E4482}"/>
          </ac:grpSpMkLst>
        </pc:grpChg>
        <pc:grpChg chg="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52" creationId="{469950A2-994F-DBFF-FC45-AB34EB74CF32}"/>
          </ac:grpSpMkLst>
        </pc:grpChg>
        <pc:grpChg chg="add 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57" creationId="{5D8914E9-E643-DBD9-6EEE-1BCC76C9A059}"/>
          </ac:grpSpMkLst>
        </pc:grpChg>
        <pc:grpChg chg="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60" creationId="{100204A1-A03D-5CA5-C513-B785993EB7D4}"/>
          </ac:grpSpMkLst>
        </pc:grpChg>
        <pc:grpChg chg="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63" creationId="{E63166F3-71F2-72FF-C275-614F674E52DA}"/>
          </ac:grpSpMkLst>
        </pc:grpChg>
        <pc:grpChg chg="del">
          <ac:chgData name="前田 陽一" userId="0cdbce8b-6e31-4be5-ad0b-be3844aa5162" providerId="ADAL" clId="{4DF95214-FA0B-4FB0-AFED-BA2E5D0A3DD1}" dt="2024-04-17T09:30:53.448" v="2178" actId="478"/>
          <ac:grpSpMkLst>
            <pc:docMk/>
            <pc:sldMk cId="544314854" sldId="283"/>
            <ac:grpSpMk id="3083" creationId="{BDDF2710-2579-CFA8-2BCE-92C09C77CF33}"/>
          </ac:grpSpMkLst>
        </pc:grpChg>
        <pc:grpChg chg="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3143" creationId="{08805ED8-F82D-E4C8-FA0E-5E0DAC3CA31F}"/>
          </ac:grpSpMkLst>
        </pc:grpChg>
        <pc:grpChg chg="add 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3153" creationId="{497F239F-8880-8304-DCA1-8EB396562245}"/>
          </ac:grpSpMkLst>
        </pc:grpChg>
        <pc:grpChg chg="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3159" creationId="{E956C6E0-35E5-A29D-4C8E-18D7AB09BF42}"/>
          </ac:grpSpMkLst>
        </pc:grpChg>
        <pc:grpChg chg="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3161" creationId="{A3252B2E-A501-0652-92BC-C199D9D7EF11}"/>
          </ac:grpSpMkLst>
        </pc:grpChg>
        <pc:grpChg chg="add 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3171" creationId="{0E38000D-E708-C86C-47A8-BFA4E8D66160}"/>
          </ac:grpSpMkLst>
        </pc:grpChg>
        <pc:grpChg chg="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3174" creationId="{AAF68641-B687-FEB7-2E7D-FA4991E54960}"/>
          </ac:grpSpMkLst>
        </pc:grpChg>
        <pc:grpChg chg="mod">
          <ac:chgData name="前田 陽一" userId="0cdbce8b-6e31-4be5-ad0b-be3844aa5162" providerId="ADAL" clId="{4DF95214-FA0B-4FB0-AFED-BA2E5D0A3DD1}" dt="2024-04-17T09:30:53.726" v="2179"/>
          <ac:grpSpMkLst>
            <pc:docMk/>
            <pc:sldMk cId="544314854" sldId="283"/>
            <ac:grpSpMk id="3177" creationId="{7024BD9E-219B-EF79-3BCF-83F4E457FBF9}"/>
          </ac:grpSpMkLst>
        </pc:grpChg>
        <pc:picChg chg="del">
          <ac:chgData name="前田 陽一" userId="0cdbce8b-6e31-4be5-ad0b-be3844aa5162" providerId="ADAL" clId="{4DF95214-FA0B-4FB0-AFED-BA2E5D0A3DD1}" dt="2024-04-17T09:30:53.448" v="2178" actId="478"/>
          <ac:picMkLst>
            <pc:docMk/>
            <pc:sldMk cId="544314854" sldId="283"/>
            <ac:picMk id="22" creationId="{B78320CA-AB64-CE54-71A6-1322521E470D}"/>
          </ac:picMkLst>
        </pc:picChg>
        <pc:picChg chg="mod">
          <ac:chgData name="前田 陽一" userId="0cdbce8b-6e31-4be5-ad0b-be3844aa5162" providerId="ADAL" clId="{4DF95214-FA0B-4FB0-AFED-BA2E5D0A3DD1}" dt="2024-04-17T09:30:53.726" v="2179"/>
          <ac:picMkLst>
            <pc:docMk/>
            <pc:sldMk cId="544314854" sldId="283"/>
            <ac:picMk id="42" creationId="{FACE731A-12F0-73F5-4AA9-F1BFD4DF88C1}"/>
          </ac:picMkLst>
        </pc:picChg>
        <pc:picChg chg="mod">
          <ac:chgData name="前田 陽一" userId="0cdbce8b-6e31-4be5-ad0b-be3844aa5162" providerId="ADAL" clId="{4DF95214-FA0B-4FB0-AFED-BA2E5D0A3DD1}" dt="2024-04-17T09:30:53.726" v="2179"/>
          <ac:picMkLst>
            <pc:docMk/>
            <pc:sldMk cId="544314854" sldId="283"/>
            <ac:picMk id="45" creationId="{B7A10065-0D30-20CF-6FFD-0DDC877B8565}"/>
          </ac:picMkLst>
        </pc:picChg>
        <pc:picChg chg="mod">
          <ac:chgData name="前田 陽一" userId="0cdbce8b-6e31-4be5-ad0b-be3844aa5162" providerId="ADAL" clId="{4DF95214-FA0B-4FB0-AFED-BA2E5D0A3DD1}" dt="2024-04-17T09:30:53.726" v="2179"/>
          <ac:picMkLst>
            <pc:docMk/>
            <pc:sldMk cId="544314854" sldId="283"/>
            <ac:picMk id="48" creationId="{AC633F3C-E84E-71EE-48C8-E06AECB9F10D}"/>
          </ac:picMkLst>
        </pc:picChg>
        <pc:picChg chg="mod">
          <ac:chgData name="前田 陽一" userId="0cdbce8b-6e31-4be5-ad0b-be3844aa5162" providerId="ADAL" clId="{4DF95214-FA0B-4FB0-AFED-BA2E5D0A3DD1}" dt="2024-04-17T09:30:53.726" v="2179"/>
          <ac:picMkLst>
            <pc:docMk/>
            <pc:sldMk cId="544314854" sldId="283"/>
            <ac:picMk id="50" creationId="{7561C115-6086-4182-A572-F1A3DDB92821}"/>
          </ac:picMkLst>
        </pc:picChg>
        <pc:picChg chg="mod">
          <ac:chgData name="前田 陽一" userId="0cdbce8b-6e31-4be5-ad0b-be3844aa5162" providerId="ADAL" clId="{4DF95214-FA0B-4FB0-AFED-BA2E5D0A3DD1}" dt="2024-04-17T09:30:53.726" v="2179"/>
          <ac:picMkLst>
            <pc:docMk/>
            <pc:sldMk cId="544314854" sldId="283"/>
            <ac:picMk id="53" creationId="{157D5447-22FD-81D6-484A-E5C238BA3DF2}"/>
          </ac:picMkLst>
        </pc:picChg>
        <pc:picChg chg="mod">
          <ac:chgData name="前田 陽一" userId="0cdbce8b-6e31-4be5-ad0b-be3844aa5162" providerId="ADAL" clId="{4DF95214-FA0B-4FB0-AFED-BA2E5D0A3DD1}" dt="2024-04-17T09:30:53.726" v="2179"/>
          <ac:picMkLst>
            <pc:docMk/>
            <pc:sldMk cId="544314854" sldId="283"/>
            <ac:picMk id="55" creationId="{23288388-0D15-D4E7-C1C0-93C8C2BDF8E6}"/>
          </ac:picMkLst>
        </pc:picChg>
        <pc:picChg chg="mod">
          <ac:chgData name="前田 陽一" userId="0cdbce8b-6e31-4be5-ad0b-be3844aa5162" providerId="ADAL" clId="{4DF95214-FA0B-4FB0-AFED-BA2E5D0A3DD1}" dt="2024-04-17T09:30:53.726" v="2179"/>
          <ac:picMkLst>
            <pc:docMk/>
            <pc:sldMk cId="544314854" sldId="283"/>
            <ac:picMk id="59" creationId="{004293BF-1771-5E4E-E264-D6AC267DD696}"/>
          </ac:picMkLst>
        </pc:picChg>
        <pc:picChg chg="mod">
          <ac:chgData name="前田 陽一" userId="0cdbce8b-6e31-4be5-ad0b-be3844aa5162" providerId="ADAL" clId="{4DF95214-FA0B-4FB0-AFED-BA2E5D0A3DD1}" dt="2024-04-17T09:30:53.726" v="2179"/>
          <ac:picMkLst>
            <pc:docMk/>
            <pc:sldMk cId="544314854" sldId="283"/>
            <ac:picMk id="3138" creationId="{40540B4D-B82A-9630-69DD-00EE0485CCD3}"/>
          </ac:picMkLst>
        </pc:picChg>
        <pc:picChg chg="mod">
          <ac:chgData name="前田 陽一" userId="0cdbce8b-6e31-4be5-ad0b-be3844aa5162" providerId="ADAL" clId="{4DF95214-FA0B-4FB0-AFED-BA2E5D0A3DD1}" dt="2024-04-17T09:30:53.726" v="2179"/>
          <ac:picMkLst>
            <pc:docMk/>
            <pc:sldMk cId="544314854" sldId="283"/>
            <ac:picMk id="3160" creationId="{DEB3F976-F1D1-0CEC-25CC-95492A0E5FA0}"/>
          </ac:picMkLst>
        </pc:picChg>
        <pc:picChg chg="mod">
          <ac:chgData name="前田 陽一" userId="0cdbce8b-6e31-4be5-ad0b-be3844aa5162" providerId="ADAL" clId="{4DF95214-FA0B-4FB0-AFED-BA2E5D0A3DD1}" dt="2024-04-17T09:30:53.726" v="2179"/>
          <ac:picMkLst>
            <pc:docMk/>
            <pc:sldMk cId="544314854" sldId="283"/>
            <ac:picMk id="3175" creationId="{10204514-610B-29AE-4B6E-E36AAAFE28DB}"/>
          </ac:picMkLst>
        </pc:picChg>
        <pc:picChg chg="mod">
          <ac:chgData name="前田 陽一" userId="0cdbce8b-6e31-4be5-ad0b-be3844aa5162" providerId="ADAL" clId="{4DF95214-FA0B-4FB0-AFED-BA2E5D0A3DD1}" dt="2024-04-17T09:30:53.726" v="2179"/>
          <ac:picMkLst>
            <pc:docMk/>
            <pc:sldMk cId="544314854" sldId="283"/>
            <ac:picMk id="3181" creationId="{70AE865D-7873-8219-F8E5-F1FF84E04B17}"/>
          </ac:picMkLst>
        </pc:picChg>
      </pc:sldChg>
      <pc:sldChg chg="add del">
        <pc:chgData name="前田 陽一" userId="0cdbce8b-6e31-4be5-ad0b-be3844aa5162" providerId="ADAL" clId="{4DF95214-FA0B-4FB0-AFED-BA2E5D0A3DD1}" dt="2024-04-17T09:36:27.284" v="2274" actId="47"/>
        <pc:sldMkLst>
          <pc:docMk/>
          <pc:sldMk cId="2276201443" sldId="284"/>
        </pc:sldMkLst>
      </pc:sldChg>
      <pc:sldMasterChg chg="modSldLayout">
        <pc:chgData name="前田 陽一" userId="0cdbce8b-6e31-4be5-ad0b-be3844aa5162" providerId="ADAL" clId="{4DF95214-FA0B-4FB0-AFED-BA2E5D0A3DD1}" dt="2024-04-17T09:36:04.740" v="2273" actId="20577"/>
        <pc:sldMasterMkLst>
          <pc:docMk/>
          <pc:sldMasterMk cId="5597435" sldId="2147483660"/>
        </pc:sldMasterMkLst>
        <pc:sldLayoutChg chg="modSp mod">
          <pc:chgData name="前田 陽一" userId="0cdbce8b-6e31-4be5-ad0b-be3844aa5162" providerId="ADAL" clId="{4DF95214-FA0B-4FB0-AFED-BA2E5D0A3DD1}" dt="2024-04-17T09:36:04.740" v="2273" actId="20577"/>
          <pc:sldLayoutMkLst>
            <pc:docMk/>
            <pc:sldMasterMk cId="5597435" sldId="2147483660"/>
            <pc:sldLayoutMk cId="3207956810" sldId="2147483661"/>
          </pc:sldLayoutMkLst>
          <pc:spChg chg="mod">
            <ac:chgData name="前田 陽一" userId="0cdbce8b-6e31-4be5-ad0b-be3844aa5162" providerId="ADAL" clId="{4DF95214-FA0B-4FB0-AFED-BA2E5D0A3DD1}" dt="2024-04-17T09:36:04.740" v="2273" actId="20577"/>
            <ac:spMkLst>
              <pc:docMk/>
              <pc:sldMasterMk cId="5597435" sldId="2147483660"/>
              <pc:sldLayoutMk cId="3207956810" sldId="2147483661"/>
              <ac:spMk id="2" creationId="{00000000-0000-0000-0000-000000000000}"/>
            </ac:spMkLst>
          </pc:spChg>
        </pc:sldLayoutChg>
      </pc:sldMasterChg>
    </pc:docChg>
  </pc:docChgLst>
  <pc:docChgLst>
    <pc:chgData name="山口 稜" userId="507df497-dcef-48cc-bc9d-5377eaa87e1a" providerId="ADAL" clId="{4F7B2ECD-E353-4F7A-8CCB-0FAE4CDB7451}"/>
    <pc:docChg chg="undo redo custSel addSld delSld modSld modSection">
      <pc:chgData name="山口 稜" userId="507df497-dcef-48cc-bc9d-5377eaa87e1a" providerId="ADAL" clId="{4F7B2ECD-E353-4F7A-8CCB-0FAE4CDB7451}" dt="2024-04-02T08:35:27.131" v="5074" actId="47"/>
      <pc:docMkLst>
        <pc:docMk/>
      </pc:docMkLst>
      <pc:sldChg chg="addSp delSp modSp del mod">
        <pc:chgData name="山口 稜" userId="507df497-dcef-48cc-bc9d-5377eaa87e1a" providerId="ADAL" clId="{4F7B2ECD-E353-4F7A-8CCB-0FAE4CDB7451}" dt="2024-04-02T08:35:27.131" v="5074" actId="47"/>
        <pc:sldMkLst>
          <pc:docMk/>
          <pc:sldMk cId="24335676" sldId="275"/>
        </pc:sldMkLst>
        <pc:spChg chg="del mod">
          <ac:chgData name="山口 稜" userId="507df497-dcef-48cc-bc9d-5377eaa87e1a" providerId="ADAL" clId="{4F7B2ECD-E353-4F7A-8CCB-0FAE4CDB7451}" dt="2024-03-28T05:26:00.570" v="3800" actId="478"/>
          <ac:spMkLst>
            <pc:docMk/>
            <pc:sldMk cId="24335676" sldId="275"/>
            <ac:spMk id="2" creationId="{332DC41A-6687-C520-C85F-01FDA7012EB0}"/>
          </ac:spMkLst>
        </pc:spChg>
        <pc:spChg chg="del mod">
          <ac:chgData name="山口 稜" userId="507df497-dcef-48cc-bc9d-5377eaa87e1a" providerId="ADAL" clId="{4F7B2ECD-E353-4F7A-8CCB-0FAE4CDB7451}" dt="2024-03-28T05:26:00.570" v="3800" actId="478"/>
          <ac:spMkLst>
            <pc:docMk/>
            <pc:sldMk cId="24335676" sldId="275"/>
            <ac:spMk id="3" creationId="{6D77DE16-BC41-FEF9-45C3-9E924DD824A3}"/>
          </ac:spMkLst>
        </pc:spChg>
        <pc:spChg chg="mod">
          <ac:chgData name="山口 稜" userId="507df497-dcef-48cc-bc9d-5377eaa87e1a" providerId="ADAL" clId="{4F7B2ECD-E353-4F7A-8CCB-0FAE4CDB7451}" dt="2024-03-28T03:44:40.583" v="728" actId="120"/>
          <ac:spMkLst>
            <pc:docMk/>
            <pc:sldMk cId="24335676" sldId="275"/>
            <ac:spMk id="5" creationId="{92AA68E0-1CD9-0BD4-6EC3-3C754B8EB394}"/>
          </ac:spMkLst>
        </pc:spChg>
        <pc:spChg chg="mod topLvl">
          <ac:chgData name="山口 稜" userId="507df497-dcef-48cc-bc9d-5377eaa87e1a" providerId="ADAL" clId="{4F7B2ECD-E353-4F7A-8CCB-0FAE4CDB7451}" dt="2024-03-28T03:54:35.282" v="1303" actId="404"/>
          <ac:spMkLst>
            <pc:docMk/>
            <pc:sldMk cId="24335676" sldId="275"/>
            <ac:spMk id="6" creationId="{2B46EEEF-C20C-23B1-B8B7-21C638082636}"/>
          </ac:spMkLst>
        </pc:spChg>
        <pc:spChg chg="mod">
          <ac:chgData name="山口 稜" userId="507df497-dcef-48cc-bc9d-5377eaa87e1a" providerId="ADAL" clId="{4F7B2ECD-E353-4F7A-8CCB-0FAE4CDB7451}" dt="2024-03-28T03:44:46.960" v="729" actId="1076"/>
          <ac:spMkLst>
            <pc:docMk/>
            <pc:sldMk cId="24335676" sldId="275"/>
            <ac:spMk id="8" creationId="{EF540C5D-7CCA-2ED9-87BD-E92FB8AE8942}"/>
          </ac:spMkLst>
        </pc:spChg>
        <pc:spChg chg="mod">
          <ac:chgData name="山口 稜" userId="507df497-dcef-48cc-bc9d-5377eaa87e1a" providerId="ADAL" clId="{4F7B2ECD-E353-4F7A-8CCB-0FAE4CDB7451}" dt="2024-03-28T04:34:08.358" v="3281" actId="14100"/>
          <ac:spMkLst>
            <pc:docMk/>
            <pc:sldMk cId="24335676" sldId="275"/>
            <ac:spMk id="10" creationId="{3C32CFFE-8248-B5CE-332C-2115B7FD6643}"/>
          </ac:spMkLst>
        </pc:spChg>
        <pc:spChg chg="mod">
          <ac:chgData name="山口 稜" userId="507df497-dcef-48cc-bc9d-5377eaa87e1a" providerId="ADAL" clId="{4F7B2ECD-E353-4F7A-8CCB-0FAE4CDB7451}" dt="2024-03-28T04:34:11.226" v="3282" actId="14100"/>
          <ac:spMkLst>
            <pc:docMk/>
            <pc:sldMk cId="24335676" sldId="275"/>
            <ac:spMk id="11" creationId="{F3B4D7F1-FF0D-48C3-DC78-BCFBF5D9C708}"/>
          </ac:spMkLst>
        </pc:spChg>
        <pc:spChg chg="add del mod">
          <ac:chgData name="山口 稜" userId="507df497-dcef-48cc-bc9d-5377eaa87e1a" providerId="ADAL" clId="{4F7B2ECD-E353-4F7A-8CCB-0FAE4CDB7451}" dt="2024-03-28T03:42:09.516" v="625" actId="478"/>
          <ac:spMkLst>
            <pc:docMk/>
            <pc:sldMk cId="24335676" sldId="275"/>
            <ac:spMk id="15" creationId="{3F580E08-1CE5-2197-FD99-52AB4356238A}"/>
          </ac:spMkLst>
        </pc:spChg>
        <pc:spChg chg="add del mod">
          <ac:chgData name="山口 稜" userId="507df497-dcef-48cc-bc9d-5377eaa87e1a" providerId="ADAL" clId="{4F7B2ECD-E353-4F7A-8CCB-0FAE4CDB7451}" dt="2024-03-28T03:55:02.238" v="1314" actId="207"/>
          <ac:spMkLst>
            <pc:docMk/>
            <pc:sldMk cId="24335676" sldId="275"/>
            <ac:spMk id="16" creationId="{AAF617B6-5E29-505A-39D9-B7AF7CFC9AFF}"/>
          </ac:spMkLst>
        </pc:spChg>
        <pc:spChg chg="add del mod">
          <ac:chgData name="山口 稜" userId="507df497-dcef-48cc-bc9d-5377eaa87e1a" providerId="ADAL" clId="{4F7B2ECD-E353-4F7A-8CCB-0FAE4CDB7451}" dt="2024-03-28T03:55:02.238" v="1314" actId="207"/>
          <ac:spMkLst>
            <pc:docMk/>
            <pc:sldMk cId="24335676" sldId="275"/>
            <ac:spMk id="17" creationId="{92086F5E-0A05-B6CF-76C0-57D9F875BDEF}"/>
          </ac:spMkLst>
        </pc:spChg>
        <pc:spChg chg="mod topLvl">
          <ac:chgData name="山口 稜" userId="507df497-dcef-48cc-bc9d-5377eaa87e1a" providerId="ADAL" clId="{4F7B2ECD-E353-4F7A-8CCB-0FAE4CDB7451}" dt="2024-03-28T03:54:35.282" v="1303" actId="404"/>
          <ac:spMkLst>
            <pc:docMk/>
            <pc:sldMk cId="24335676" sldId="275"/>
            <ac:spMk id="18" creationId="{817F0F50-1E51-F604-5B44-4CA6548760A6}"/>
          </ac:spMkLst>
        </pc:spChg>
        <pc:spChg chg="add mod">
          <ac:chgData name="山口 稜" userId="507df497-dcef-48cc-bc9d-5377eaa87e1a" providerId="ADAL" clId="{4F7B2ECD-E353-4F7A-8CCB-0FAE4CDB7451}" dt="2024-03-28T04:01:14.828" v="1613" actId="164"/>
          <ac:spMkLst>
            <pc:docMk/>
            <pc:sldMk cId="24335676" sldId="275"/>
            <ac:spMk id="19" creationId="{5B2C96BF-C65F-E181-90AD-E470ABA7BD47}"/>
          </ac:spMkLst>
        </pc:spChg>
        <pc:spChg chg="add mod">
          <ac:chgData name="山口 稜" userId="507df497-dcef-48cc-bc9d-5377eaa87e1a" providerId="ADAL" clId="{4F7B2ECD-E353-4F7A-8CCB-0FAE4CDB7451}" dt="2024-03-28T04:01:14.828" v="1613" actId="164"/>
          <ac:spMkLst>
            <pc:docMk/>
            <pc:sldMk cId="24335676" sldId="275"/>
            <ac:spMk id="20" creationId="{D04223FB-49AF-5D3A-28BE-6EEB596949DA}"/>
          </ac:spMkLst>
        </pc:spChg>
        <pc:spChg chg="mod topLvl">
          <ac:chgData name="山口 稜" userId="507df497-dcef-48cc-bc9d-5377eaa87e1a" providerId="ADAL" clId="{4F7B2ECD-E353-4F7A-8CCB-0FAE4CDB7451}" dt="2024-03-28T03:54:46.241" v="1311" actId="1076"/>
          <ac:spMkLst>
            <pc:docMk/>
            <pc:sldMk cId="24335676" sldId="275"/>
            <ac:spMk id="21" creationId="{7D820DE3-1F0A-B1D6-23BA-FCB647CFB4A4}"/>
          </ac:spMkLst>
        </pc:spChg>
        <pc:spChg chg="add mod">
          <ac:chgData name="山口 稜" userId="507df497-dcef-48cc-bc9d-5377eaa87e1a" providerId="ADAL" clId="{4F7B2ECD-E353-4F7A-8CCB-0FAE4CDB7451}" dt="2024-03-28T04:01:14.828" v="1613" actId="164"/>
          <ac:spMkLst>
            <pc:docMk/>
            <pc:sldMk cId="24335676" sldId="275"/>
            <ac:spMk id="22" creationId="{6330CC54-AB8D-071F-E860-68A1DD290A62}"/>
          </ac:spMkLst>
        </pc:spChg>
        <pc:spChg chg="add mod">
          <ac:chgData name="山口 稜" userId="507df497-dcef-48cc-bc9d-5377eaa87e1a" providerId="ADAL" clId="{4F7B2ECD-E353-4F7A-8CCB-0FAE4CDB7451}" dt="2024-03-28T07:15:08.823" v="5040" actId="1076"/>
          <ac:spMkLst>
            <pc:docMk/>
            <pc:sldMk cId="24335676" sldId="275"/>
            <ac:spMk id="24" creationId="{4F7445D0-62F7-C8D3-40D1-92C7C53338E9}"/>
          </ac:spMkLst>
        </pc:spChg>
        <pc:spChg chg="mod topLvl">
          <ac:chgData name="山口 稜" userId="507df497-dcef-48cc-bc9d-5377eaa87e1a" providerId="ADAL" clId="{4F7B2ECD-E353-4F7A-8CCB-0FAE4CDB7451}" dt="2024-03-28T03:54:35.282" v="1303" actId="404"/>
          <ac:spMkLst>
            <pc:docMk/>
            <pc:sldMk cId="24335676" sldId="275"/>
            <ac:spMk id="26" creationId="{05E490F7-32A7-0A75-23B5-EF9D9958BAB4}"/>
          </ac:spMkLst>
        </pc:spChg>
        <pc:spChg chg="add mod">
          <ac:chgData name="山口 稜" userId="507df497-dcef-48cc-bc9d-5377eaa87e1a" providerId="ADAL" clId="{4F7B2ECD-E353-4F7A-8CCB-0FAE4CDB7451}" dt="2024-03-28T03:48:54.535" v="1187" actId="164"/>
          <ac:spMkLst>
            <pc:docMk/>
            <pc:sldMk cId="24335676" sldId="275"/>
            <ac:spMk id="39" creationId="{B662855E-7240-90EA-74AA-F4DDEB978D69}"/>
          </ac:spMkLst>
        </pc:spChg>
        <pc:spChg chg="add del mod">
          <ac:chgData name="山口 稜" userId="507df497-dcef-48cc-bc9d-5377eaa87e1a" providerId="ADAL" clId="{4F7B2ECD-E353-4F7A-8CCB-0FAE4CDB7451}" dt="2024-03-28T03:48:59.408" v="1189" actId="478"/>
          <ac:spMkLst>
            <pc:docMk/>
            <pc:sldMk cId="24335676" sldId="275"/>
            <ac:spMk id="40" creationId="{B1F91EA7-9503-1CE5-FEEB-0EA4790720AF}"/>
          </ac:spMkLst>
        </pc:spChg>
        <pc:spChg chg="add mod ord">
          <ac:chgData name="山口 稜" userId="507df497-dcef-48cc-bc9d-5377eaa87e1a" providerId="ADAL" clId="{4F7B2ECD-E353-4F7A-8CCB-0FAE4CDB7451}" dt="2024-03-28T03:48:54.535" v="1187" actId="164"/>
          <ac:spMkLst>
            <pc:docMk/>
            <pc:sldMk cId="24335676" sldId="275"/>
            <ac:spMk id="41" creationId="{F5863394-67B2-DC3F-F4B6-50089DD6C755}"/>
          </ac:spMkLst>
        </pc:spChg>
        <pc:spChg chg="mod">
          <ac:chgData name="山口 稜" userId="507df497-dcef-48cc-bc9d-5377eaa87e1a" providerId="ADAL" clId="{4F7B2ECD-E353-4F7A-8CCB-0FAE4CDB7451}" dt="2024-03-28T03:49:04.524" v="1190" actId="571"/>
          <ac:spMkLst>
            <pc:docMk/>
            <pc:sldMk cId="24335676" sldId="275"/>
            <ac:spMk id="44" creationId="{DC5A1E08-3F8F-1806-B1E2-F730E5AD206A}"/>
          </ac:spMkLst>
        </pc:spChg>
        <pc:spChg chg="mod">
          <ac:chgData name="山口 稜" userId="507df497-dcef-48cc-bc9d-5377eaa87e1a" providerId="ADAL" clId="{4F7B2ECD-E353-4F7A-8CCB-0FAE4CDB7451}" dt="2024-03-28T03:49:20.892" v="1203" actId="20577"/>
          <ac:spMkLst>
            <pc:docMk/>
            <pc:sldMk cId="24335676" sldId="275"/>
            <ac:spMk id="45" creationId="{28898BC7-EB2F-CE8E-4DC0-072FA958558C}"/>
          </ac:spMkLst>
        </pc:spChg>
        <pc:spChg chg="mod">
          <ac:chgData name="山口 稜" userId="507df497-dcef-48cc-bc9d-5377eaa87e1a" providerId="ADAL" clId="{4F7B2ECD-E353-4F7A-8CCB-0FAE4CDB7451}" dt="2024-03-28T03:49:28.208" v="1204" actId="571"/>
          <ac:spMkLst>
            <pc:docMk/>
            <pc:sldMk cId="24335676" sldId="275"/>
            <ac:spMk id="47" creationId="{58141FDD-C5FB-9D57-9014-11E70AF5DD8F}"/>
          </ac:spMkLst>
        </pc:spChg>
        <pc:spChg chg="mod">
          <ac:chgData name="山口 稜" userId="507df497-dcef-48cc-bc9d-5377eaa87e1a" providerId="ADAL" clId="{4F7B2ECD-E353-4F7A-8CCB-0FAE4CDB7451}" dt="2024-03-28T03:49:48.058" v="1220"/>
          <ac:spMkLst>
            <pc:docMk/>
            <pc:sldMk cId="24335676" sldId="275"/>
            <ac:spMk id="48" creationId="{B28C0CC8-D09C-F4BF-29E3-7F3491D06A42}"/>
          </ac:spMkLst>
        </pc:spChg>
        <pc:spChg chg="mod">
          <ac:chgData name="山口 稜" userId="507df497-dcef-48cc-bc9d-5377eaa87e1a" providerId="ADAL" clId="{4F7B2ECD-E353-4F7A-8CCB-0FAE4CDB7451}" dt="2024-03-28T03:52:24.204" v="1264" actId="403"/>
          <ac:spMkLst>
            <pc:docMk/>
            <pc:sldMk cId="24335676" sldId="275"/>
            <ac:spMk id="51" creationId="{64A5F16E-6C27-8336-CF08-881446C815DA}"/>
          </ac:spMkLst>
        </pc:spChg>
        <pc:spChg chg="mod">
          <ac:chgData name="山口 稜" userId="507df497-dcef-48cc-bc9d-5377eaa87e1a" providerId="ADAL" clId="{4F7B2ECD-E353-4F7A-8CCB-0FAE4CDB7451}" dt="2024-03-28T03:52:57.487" v="1275" actId="1076"/>
          <ac:spMkLst>
            <pc:docMk/>
            <pc:sldMk cId="24335676" sldId="275"/>
            <ac:spMk id="52" creationId="{0B78F070-E865-A822-5582-A08A46030341}"/>
          </ac:spMkLst>
        </pc:spChg>
        <pc:spChg chg="mod">
          <ac:chgData name="山口 稜" userId="507df497-dcef-48cc-bc9d-5377eaa87e1a" providerId="ADAL" clId="{4F7B2ECD-E353-4F7A-8CCB-0FAE4CDB7451}" dt="2024-03-28T03:53:00.792" v="1276" actId="1076"/>
          <ac:spMkLst>
            <pc:docMk/>
            <pc:sldMk cId="24335676" sldId="275"/>
            <ac:spMk id="53" creationId="{64369F90-2CD4-D94C-A33F-470639BDC359}"/>
          </ac:spMkLst>
        </pc:spChg>
        <pc:spChg chg="mod">
          <ac:chgData name="山口 稜" userId="507df497-dcef-48cc-bc9d-5377eaa87e1a" providerId="ADAL" clId="{4F7B2ECD-E353-4F7A-8CCB-0FAE4CDB7451}" dt="2024-03-28T03:53:07.885" v="1278" actId="571"/>
          <ac:spMkLst>
            <pc:docMk/>
            <pc:sldMk cId="24335676" sldId="275"/>
            <ac:spMk id="55" creationId="{BF12631F-A033-B3A0-6AF3-D4FFB6FB4A57}"/>
          </ac:spMkLst>
        </pc:spChg>
        <pc:spChg chg="mod">
          <ac:chgData name="山口 稜" userId="507df497-dcef-48cc-bc9d-5377eaa87e1a" providerId="ADAL" clId="{4F7B2ECD-E353-4F7A-8CCB-0FAE4CDB7451}" dt="2024-03-28T03:53:07.885" v="1278" actId="571"/>
          <ac:spMkLst>
            <pc:docMk/>
            <pc:sldMk cId="24335676" sldId="275"/>
            <ac:spMk id="56" creationId="{E6DE8A84-2390-EC1F-63CE-F56149D79364}"/>
          </ac:spMkLst>
        </pc:spChg>
        <pc:spChg chg="mod">
          <ac:chgData name="山口 稜" userId="507df497-dcef-48cc-bc9d-5377eaa87e1a" providerId="ADAL" clId="{4F7B2ECD-E353-4F7A-8CCB-0FAE4CDB7451}" dt="2024-03-28T03:53:07.885" v="1278" actId="571"/>
          <ac:spMkLst>
            <pc:docMk/>
            <pc:sldMk cId="24335676" sldId="275"/>
            <ac:spMk id="57" creationId="{B5DB415D-4893-D42F-9F0E-AABEFD8D8BFF}"/>
          </ac:spMkLst>
        </pc:spChg>
        <pc:spChg chg="mod">
          <ac:chgData name="山口 稜" userId="507df497-dcef-48cc-bc9d-5377eaa87e1a" providerId="ADAL" clId="{4F7B2ECD-E353-4F7A-8CCB-0FAE4CDB7451}" dt="2024-03-28T03:53:09.413" v="1280"/>
          <ac:spMkLst>
            <pc:docMk/>
            <pc:sldMk cId="24335676" sldId="275"/>
            <ac:spMk id="59" creationId="{64A5F16E-6C27-8336-CF08-881446C815DA}"/>
          </ac:spMkLst>
        </pc:spChg>
        <pc:spChg chg="mod">
          <ac:chgData name="山口 稜" userId="507df497-dcef-48cc-bc9d-5377eaa87e1a" providerId="ADAL" clId="{4F7B2ECD-E353-4F7A-8CCB-0FAE4CDB7451}" dt="2024-03-28T03:53:09.413" v="1280"/>
          <ac:spMkLst>
            <pc:docMk/>
            <pc:sldMk cId="24335676" sldId="275"/>
            <ac:spMk id="60" creationId="{0B78F070-E865-A822-5582-A08A46030341}"/>
          </ac:spMkLst>
        </pc:spChg>
        <pc:spChg chg="mod">
          <ac:chgData name="山口 稜" userId="507df497-dcef-48cc-bc9d-5377eaa87e1a" providerId="ADAL" clId="{4F7B2ECD-E353-4F7A-8CCB-0FAE4CDB7451}" dt="2024-03-28T03:53:09.413" v="1280"/>
          <ac:spMkLst>
            <pc:docMk/>
            <pc:sldMk cId="24335676" sldId="275"/>
            <ac:spMk id="61" creationId="{64369F90-2CD4-D94C-A33F-470639BDC359}"/>
          </ac:spMkLst>
        </pc:spChg>
        <pc:spChg chg="del mod">
          <ac:chgData name="山口 稜" userId="507df497-dcef-48cc-bc9d-5377eaa87e1a" providerId="ADAL" clId="{4F7B2ECD-E353-4F7A-8CCB-0FAE4CDB7451}" dt="2024-03-28T05:26:00.570" v="3800" actId="478"/>
          <ac:spMkLst>
            <pc:docMk/>
            <pc:sldMk cId="24335676" sldId="275"/>
            <ac:spMk id="62" creationId="{14F613C6-1F79-94AD-215C-F5C680C6F42D}"/>
          </ac:spMkLst>
        </pc:spChg>
        <pc:spChg chg="del mod">
          <ac:chgData name="山口 稜" userId="507df497-dcef-48cc-bc9d-5377eaa87e1a" providerId="ADAL" clId="{4F7B2ECD-E353-4F7A-8CCB-0FAE4CDB7451}" dt="2024-03-28T03:37:59.662" v="84"/>
          <ac:spMkLst>
            <pc:docMk/>
            <pc:sldMk cId="24335676" sldId="275"/>
            <ac:spMk id="63" creationId="{626D6BC7-BB96-97EE-EBD9-F1411F8771B6}"/>
          </ac:spMkLst>
        </pc:spChg>
        <pc:spChg chg="add mod">
          <ac:chgData name="山口 稜" userId="507df497-dcef-48cc-bc9d-5377eaa87e1a" providerId="ADAL" clId="{4F7B2ECD-E353-4F7A-8CCB-0FAE4CDB7451}" dt="2024-03-28T03:54:17.890" v="1300" actId="693"/>
          <ac:spMkLst>
            <pc:docMk/>
            <pc:sldMk cId="24335676" sldId="275"/>
            <ac:spMk id="2050" creationId="{9D13B05B-E9E7-8F78-F929-E053A9D3F879}"/>
          </ac:spMkLst>
        </pc:spChg>
        <pc:spChg chg="add mod">
          <ac:chgData name="山口 稜" userId="507df497-dcef-48cc-bc9d-5377eaa87e1a" providerId="ADAL" clId="{4F7B2ECD-E353-4F7A-8CCB-0FAE4CDB7451}" dt="2024-03-28T04:01:53.934" v="1615" actId="164"/>
          <ac:spMkLst>
            <pc:docMk/>
            <pc:sldMk cId="24335676" sldId="275"/>
            <ac:spMk id="2052" creationId="{EE5D408D-F937-4E1C-F6CC-BC07DCF75176}"/>
          </ac:spMkLst>
        </pc:spChg>
        <pc:spChg chg="add mod">
          <ac:chgData name="山口 稜" userId="507df497-dcef-48cc-bc9d-5377eaa87e1a" providerId="ADAL" clId="{4F7B2ECD-E353-4F7A-8CCB-0FAE4CDB7451}" dt="2024-03-28T04:01:53.934" v="1615" actId="164"/>
          <ac:spMkLst>
            <pc:docMk/>
            <pc:sldMk cId="24335676" sldId="275"/>
            <ac:spMk id="2053" creationId="{76A442B3-611A-29A2-B17C-49E6F20E53F5}"/>
          </ac:spMkLst>
        </pc:spChg>
        <pc:spChg chg="add mod">
          <ac:chgData name="山口 稜" userId="507df497-dcef-48cc-bc9d-5377eaa87e1a" providerId="ADAL" clId="{4F7B2ECD-E353-4F7A-8CCB-0FAE4CDB7451}" dt="2024-03-28T04:01:53.934" v="1615" actId="164"/>
          <ac:spMkLst>
            <pc:docMk/>
            <pc:sldMk cId="24335676" sldId="275"/>
            <ac:spMk id="2054" creationId="{D1D86416-D3AE-AE2B-1537-6BAD424AE4EC}"/>
          </ac:spMkLst>
        </pc:spChg>
        <pc:spChg chg="mod">
          <ac:chgData name="山口 稜" userId="507df497-dcef-48cc-bc9d-5377eaa87e1a" providerId="ADAL" clId="{4F7B2ECD-E353-4F7A-8CCB-0FAE4CDB7451}" dt="2024-03-28T07:15:52.873" v="5042" actId="403"/>
          <ac:spMkLst>
            <pc:docMk/>
            <pc:sldMk cId="24335676" sldId="275"/>
            <ac:spMk id="2061" creationId="{5B2C96BF-C65F-E181-90AD-E470ABA7BD47}"/>
          </ac:spMkLst>
        </pc:spChg>
        <pc:spChg chg="mod">
          <ac:chgData name="山口 稜" userId="507df497-dcef-48cc-bc9d-5377eaa87e1a" providerId="ADAL" clId="{4F7B2ECD-E353-4F7A-8CCB-0FAE4CDB7451}" dt="2024-03-28T07:15:52.873" v="5042" actId="403"/>
          <ac:spMkLst>
            <pc:docMk/>
            <pc:sldMk cId="24335676" sldId="275"/>
            <ac:spMk id="2062" creationId="{D04223FB-49AF-5D3A-28BE-6EEB596949DA}"/>
          </ac:spMkLst>
        </pc:spChg>
        <pc:spChg chg="mod">
          <ac:chgData name="山口 稜" userId="507df497-dcef-48cc-bc9d-5377eaa87e1a" providerId="ADAL" clId="{4F7B2ECD-E353-4F7A-8CCB-0FAE4CDB7451}" dt="2024-03-28T07:15:52.873" v="5042" actId="403"/>
          <ac:spMkLst>
            <pc:docMk/>
            <pc:sldMk cId="24335676" sldId="275"/>
            <ac:spMk id="2063" creationId="{6330CC54-AB8D-071F-E860-68A1DD290A62}"/>
          </ac:spMkLst>
        </pc:spChg>
        <pc:spChg chg="mod">
          <ac:chgData name="山口 稜" userId="507df497-dcef-48cc-bc9d-5377eaa87e1a" providerId="ADAL" clId="{4F7B2ECD-E353-4F7A-8CCB-0FAE4CDB7451}" dt="2024-03-28T04:02:30.166" v="1628"/>
          <ac:spMkLst>
            <pc:docMk/>
            <pc:sldMk cId="24335676" sldId="275"/>
            <ac:spMk id="2070" creationId="{58141FDD-C5FB-9D57-9014-11E70AF5DD8F}"/>
          </ac:spMkLst>
        </pc:spChg>
        <pc:spChg chg="mod">
          <ac:chgData name="山口 稜" userId="507df497-dcef-48cc-bc9d-5377eaa87e1a" providerId="ADAL" clId="{4F7B2ECD-E353-4F7A-8CCB-0FAE4CDB7451}" dt="2024-03-28T04:02:30.166" v="1628"/>
          <ac:spMkLst>
            <pc:docMk/>
            <pc:sldMk cId="24335676" sldId="275"/>
            <ac:spMk id="2071" creationId="{B28C0CC8-D09C-F4BF-29E3-7F3491D06A42}"/>
          </ac:spMkLst>
        </pc:spChg>
        <pc:spChg chg="mod">
          <ac:chgData name="山口 稜" userId="507df497-dcef-48cc-bc9d-5377eaa87e1a" providerId="ADAL" clId="{4F7B2ECD-E353-4F7A-8CCB-0FAE4CDB7451}" dt="2024-03-28T04:02:30.166" v="1628"/>
          <ac:spMkLst>
            <pc:docMk/>
            <pc:sldMk cId="24335676" sldId="275"/>
            <ac:spMk id="2072" creationId="{DC5A1E08-3F8F-1806-B1E2-F730E5AD206A}"/>
          </ac:spMkLst>
        </pc:spChg>
        <pc:spChg chg="mod">
          <ac:chgData name="山口 稜" userId="507df497-dcef-48cc-bc9d-5377eaa87e1a" providerId="ADAL" clId="{4F7B2ECD-E353-4F7A-8CCB-0FAE4CDB7451}" dt="2024-03-28T04:02:30.166" v="1628"/>
          <ac:spMkLst>
            <pc:docMk/>
            <pc:sldMk cId="24335676" sldId="275"/>
            <ac:spMk id="2073" creationId="{28898BC7-EB2F-CE8E-4DC0-072FA958558C}"/>
          </ac:spMkLst>
        </pc:spChg>
        <pc:spChg chg="mod">
          <ac:chgData name="山口 稜" userId="507df497-dcef-48cc-bc9d-5377eaa87e1a" providerId="ADAL" clId="{4F7B2ECD-E353-4F7A-8CCB-0FAE4CDB7451}" dt="2024-03-28T04:02:30.166" v="1628"/>
          <ac:spMkLst>
            <pc:docMk/>
            <pc:sldMk cId="24335676" sldId="275"/>
            <ac:spMk id="2074" creationId="{F5863394-67B2-DC3F-F4B6-50089DD6C755}"/>
          </ac:spMkLst>
        </pc:spChg>
        <pc:spChg chg="mod">
          <ac:chgData name="山口 稜" userId="507df497-dcef-48cc-bc9d-5377eaa87e1a" providerId="ADAL" clId="{4F7B2ECD-E353-4F7A-8CCB-0FAE4CDB7451}" dt="2024-03-28T04:02:30.166" v="1628"/>
          <ac:spMkLst>
            <pc:docMk/>
            <pc:sldMk cId="24335676" sldId="275"/>
            <ac:spMk id="2075" creationId="{B662855E-7240-90EA-74AA-F4DDEB978D69}"/>
          </ac:spMkLst>
        </pc:spChg>
        <pc:spChg chg="del mod">
          <ac:chgData name="山口 稜" userId="507df497-dcef-48cc-bc9d-5377eaa87e1a" providerId="ADAL" clId="{4F7B2ECD-E353-4F7A-8CCB-0FAE4CDB7451}" dt="2024-03-28T05:26:00.570" v="3800" actId="478"/>
          <ac:spMkLst>
            <pc:docMk/>
            <pc:sldMk cId="24335676" sldId="275"/>
            <ac:spMk id="2084" creationId="{5FFD0380-F067-8DCB-80EB-B9132E3A5A43}"/>
          </ac:spMkLst>
        </pc:spChg>
        <pc:spChg chg="del mod">
          <ac:chgData name="山口 稜" userId="507df497-dcef-48cc-bc9d-5377eaa87e1a" providerId="ADAL" clId="{4F7B2ECD-E353-4F7A-8CCB-0FAE4CDB7451}" dt="2024-03-28T05:26:00.570" v="3800" actId="478"/>
          <ac:spMkLst>
            <pc:docMk/>
            <pc:sldMk cId="24335676" sldId="275"/>
            <ac:spMk id="2086" creationId="{F5FCF8F1-13A1-2C20-EFBA-30B402A3333F}"/>
          </ac:spMkLst>
        </pc:spChg>
        <pc:spChg chg="del mod">
          <ac:chgData name="山口 稜" userId="507df497-dcef-48cc-bc9d-5377eaa87e1a" providerId="ADAL" clId="{4F7B2ECD-E353-4F7A-8CCB-0FAE4CDB7451}" dt="2024-03-28T03:58:36.974" v="1432"/>
          <ac:spMkLst>
            <pc:docMk/>
            <pc:sldMk cId="24335676" sldId="275"/>
            <ac:spMk id="2087" creationId="{C91ACCF3-2A19-FA8E-866E-DF2A5E3FC1AF}"/>
          </ac:spMkLst>
        </pc:spChg>
        <pc:grpChg chg="add mod">
          <ac:chgData name="山口 稜" userId="507df497-dcef-48cc-bc9d-5377eaa87e1a" providerId="ADAL" clId="{4F7B2ECD-E353-4F7A-8CCB-0FAE4CDB7451}" dt="2024-03-28T03:47:14.535" v="971" actId="1076"/>
          <ac:grpSpMkLst>
            <pc:docMk/>
            <pc:sldMk cId="24335676" sldId="275"/>
            <ac:grpSpMk id="9" creationId="{E5DCAC06-9EAA-C36E-D1F3-1A50406BD6BB}"/>
          </ac:grpSpMkLst>
        </pc:grpChg>
        <pc:grpChg chg="del mod">
          <ac:chgData name="山口 稜" userId="507df497-dcef-48cc-bc9d-5377eaa87e1a" providerId="ADAL" clId="{4F7B2ECD-E353-4F7A-8CCB-0FAE4CDB7451}" dt="2024-03-28T03:43:21.295" v="688" actId="165"/>
          <ac:grpSpMkLst>
            <pc:docMk/>
            <pc:sldMk cId="24335676" sldId="275"/>
            <ac:grpSpMk id="29" creationId="{7BC74DBA-EC73-1C8B-2EF2-1A162D789733}"/>
          </ac:grpSpMkLst>
        </pc:grpChg>
        <pc:grpChg chg="add mod">
          <ac:chgData name="山口 稜" userId="507df497-dcef-48cc-bc9d-5377eaa87e1a" providerId="ADAL" clId="{4F7B2ECD-E353-4F7A-8CCB-0FAE4CDB7451}" dt="2024-03-28T04:01:14.828" v="1613" actId="164"/>
          <ac:grpSpMkLst>
            <pc:docMk/>
            <pc:sldMk cId="24335676" sldId="275"/>
            <ac:grpSpMk id="42" creationId="{76F8D1D6-E1F9-547B-C646-908EDE7D0F90}"/>
          </ac:grpSpMkLst>
        </pc:grpChg>
        <pc:grpChg chg="add mod">
          <ac:chgData name="山口 稜" userId="507df497-dcef-48cc-bc9d-5377eaa87e1a" providerId="ADAL" clId="{4F7B2ECD-E353-4F7A-8CCB-0FAE4CDB7451}" dt="2024-03-28T04:01:14.828" v="1613" actId="164"/>
          <ac:grpSpMkLst>
            <pc:docMk/>
            <pc:sldMk cId="24335676" sldId="275"/>
            <ac:grpSpMk id="43" creationId="{4DABCDE5-2068-6667-6F3C-F4BEA00B1D1E}"/>
          </ac:grpSpMkLst>
        </pc:grpChg>
        <pc:grpChg chg="add mod">
          <ac:chgData name="山口 稜" userId="507df497-dcef-48cc-bc9d-5377eaa87e1a" providerId="ADAL" clId="{4F7B2ECD-E353-4F7A-8CCB-0FAE4CDB7451}" dt="2024-03-28T04:01:14.828" v="1613" actId="164"/>
          <ac:grpSpMkLst>
            <pc:docMk/>
            <pc:sldMk cId="24335676" sldId="275"/>
            <ac:grpSpMk id="46" creationId="{C24F78CD-BDAB-4D33-FD66-EF2691228AB5}"/>
          </ac:grpSpMkLst>
        </pc:grpChg>
        <pc:grpChg chg="add del mod">
          <ac:chgData name="山口 稜" userId="507df497-dcef-48cc-bc9d-5377eaa87e1a" providerId="ADAL" clId="{4F7B2ECD-E353-4F7A-8CCB-0FAE4CDB7451}" dt="2024-03-28T03:53:09.213" v="1279" actId="21"/>
          <ac:grpSpMkLst>
            <pc:docMk/>
            <pc:sldMk cId="24335676" sldId="275"/>
            <ac:grpSpMk id="50" creationId="{1E0EB3D8-9E7D-6A89-BF37-30784BD5C5C8}"/>
          </ac:grpSpMkLst>
        </pc:grpChg>
        <pc:grpChg chg="add del mod">
          <ac:chgData name="山口 稜" userId="507df497-dcef-48cc-bc9d-5377eaa87e1a" providerId="ADAL" clId="{4F7B2ECD-E353-4F7A-8CCB-0FAE4CDB7451}" dt="2024-03-28T05:26:04.462" v="3801" actId="21"/>
          <ac:grpSpMkLst>
            <pc:docMk/>
            <pc:sldMk cId="24335676" sldId="275"/>
            <ac:grpSpMk id="54" creationId="{29472C63-B795-5593-4A85-FE2109BDD40F}"/>
          </ac:grpSpMkLst>
        </pc:grpChg>
        <pc:grpChg chg="add mod">
          <ac:chgData name="山口 稜" userId="507df497-dcef-48cc-bc9d-5377eaa87e1a" providerId="ADAL" clId="{4F7B2ECD-E353-4F7A-8CCB-0FAE4CDB7451}" dt="2024-03-28T03:53:09.413" v="1280"/>
          <ac:grpSpMkLst>
            <pc:docMk/>
            <pc:sldMk cId="24335676" sldId="275"/>
            <ac:grpSpMk id="58" creationId="{1E0EB3D8-9E7D-6A89-BF37-30784BD5C5C8}"/>
          </ac:grpSpMkLst>
        </pc:grpChg>
        <pc:grpChg chg="mod topLvl">
          <ac:chgData name="山口 稜" userId="507df497-dcef-48cc-bc9d-5377eaa87e1a" providerId="ADAL" clId="{4F7B2ECD-E353-4F7A-8CCB-0FAE4CDB7451}" dt="2024-03-28T03:44:50.382" v="730" actId="1076"/>
          <ac:grpSpMkLst>
            <pc:docMk/>
            <pc:sldMk cId="24335676" sldId="275"/>
            <ac:grpSpMk id="2048" creationId="{724994E3-01DE-1722-8638-D3077697E268}"/>
          </ac:grpSpMkLst>
        </pc:grpChg>
        <pc:grpChg chg="add del mod">
          <ac:chgData name="山口 稜" userId="507df497-dcef-48cc-bc9d-5377eaa87e1a" providerId="ADAL" clId="{4F7B2ECD-E353-4F7A-8CCB-0FAE4CDB7451}" dt="2024-03-28T04:02:28.603" v="1626" actId="21"/>
          <ac:grpSpMkLst>
            <pc:docMk/>
            <pc:sldMk cId="24335676" sldId="275"/>
            <ac:grpSpMk id="2051" creationId="{2E72ADD4-A7D6-E662-9AD5-A2E3688754AA}"/>
          </ac:grpSpMkLst>
        </pc:grpChg>
        <pc:grpChg chg="add del mod ord">
          <ac:chgData name="山口 稜" userId="507df497-dcef-48cc-bc9d-5377eaa87e1a" providerId="ADAL" clId="{4F7B2ECD-E353-4F7A-8CCB-0FAE4CDB7451}" dt="2024-03-28T04:02:29.891" v="1627" actId="478"/>
          <ac:grpSpMkLst>
            <pc:docMk/>
            <pc:sldMk cId="24335676" sldId="275"/>
            <ac:grpSpMk id="2059" creationId="{2441EE65-2340-F64C-2254-65AF17D1BFEC}"/>
          </ac:grpSpMkLst>
        </pc:grpChg>
        <pc:grpChg chg="add mod">
          <ac:chgData name="山口 稜" userId="507df497-dcef-48cc-bc9d-5377eaa87e1a" providerId="ADAL" clId="{4F7B2ECD-E353-4F7A-8CCB-0FAE4CDB7451}" dt="2024-03-28T07:15:08.823" v="5040" actId="1076"/>
          <ac:grpSpMkLst>
            <pc:docMk/>
            <pc:sldMk cId="24335676" sldId="275"/>
            <ac:grpSpMk id="2060" creationId="{2E72ADD4-A7D6-E662-9AD5-A2E3688754AA}"/>
          </ac:grpSpMkLst>
        </pc:grpChg>
        <pc:grpChg chg="mod">
          <ac:chgData name="山口 稜" userId="507df497-dcef-48cc-bc9d-5377eaa87e1a" providerId="ADAL" clId="{4F7B2ECD-E353-4F7A-8CCB-0FAE4CDB7451}" dt="2024-03-28T04:02:30.166" v="1628"/>
          <ac:grpSpMkLst>
            <pc:docMk/>
            <pc:sldMk cId="24335676" sldId="275"/>
            <ac:grpSpMk id="2067" creationId="{76F8D1D6-E1F9-547B-C646-908EDE7D0F90}"/>
          </ac:grpSpMkLst>
        </pc:grpChg>
        <pc:grpChg chg="mod">
          <ac:chgData name="山口 稜" userId="507df497-dcef-48cc-bc9d-5377eaa87e1a" providerId="ADAL" clId="{4F7B2ECD-E353-4F7A-8CCB-0FAE4CDB7451}" dt="2024-03-28T04:02:30.166" v="1628"/>
          <ac:grpSpMkLst>
            <pc:docMk/>
            <pc:sldMk cId="24335676" sldId="275"/>
            <ac:grpSpMk id="2068" creationId="{4DABCDE5-2068-6667-6F3C-F4BEA00B1D1E}"/>
          </ac:grpSpMkLst>
        </pc:grpChg>
        <pc:grpChg chg="mod">
          <ac:chgData name="山口 稜" userId="507df497-dcef-48cc-bc9d-5377eaa87e1a" providerId="ADAL" clId="{4F7B2ECD-E353-4F7A-8CCB-0FAE4CDB7451}" dt="2024-03-28T04:02:30.166" v="1628"/>
          <ac:grpSpMkLst>
            <pc:docMk/>
            <pc:sldMk cId="24335676" sldId="275"/>
            <ac:grpSpMk id="2069" creationId="{C24F78CD-BDAB-4D33-FD66-EF2691228AB5}"/>
          </ac:grpSpMkLst>
        </pc:grpChg>
        <pc:picChg chg="del">
          <ac:chgData name="山口 稜" userId="507df497-dcef-48cc-bc9d-5377eaa87e1a" providerId="ADAL" clId="{4F7B2ECD-E353-4F7A-8CCB-0FAE4CDB7451}" dt="2024-03-28T03:33:00.642" v="44" actId="478"/>
          <ac:picMkLst>
            <pc:docMk/>
            <pc:sldMk cId="24335676" sldId="275"/>
            <ac:picMk id="7" creationId="{5BF6B589-54C9-B9EE-37AD-19A770B09DE3}"/>
          </ac:picMkLst>
        </pc:picChg>
        <pc:picChg chg="del mod">
          <ac:chgData name="山口 稜" userId="507df497-dcef-48cc-bc9d-5377eaa87e1a" providerId="ADAL" clId="{4F7B2ECD-E353-4F7A-8CCB-0FAE4CDB7451}" dt="2024-03-28T05:26:00.570" v="3800" actId="478"/>
          <ac:picMkLst>
            <pc:docMk/>
            <pc:sldMk cId="24335676" sldId="275"/>
            <ac:picMk id="12" creationId="{7242C9FD-479D-958B-73DA-CE25F6AC8477}"/>
          </ac:picMkLst>
        </pc:picChg>
        <pc:picChg chg="del mod">
          <ac:chgData name="山口 稜" userId="507df497-dcef-48cc-bc9d-5377eaa87e1a" providerId="ADAL" clId="{4F7B2ECD-E353-4F7A-8CCB-0FAE4CDB7451}" dt="2024-03-28T05:26:00.570" v="3800" actId="478"/>
          <ac:picMkLst>
            <pc:docMk/>
            <pc:sldMk cId="24335676" sldId="275"/>
            <ac:picMk id="13" creationId="{36D93A10-1BFC-599E-17D1-483980C5EE2E}"/>
          </ac:picMkLst>
        </pc:picChg>
        <pc:picChg chg="add del mod">
          <ac:chgData name="山口 稜" userId="507df497-dcef-48cc-bc9d-5377eaa87e1a" providerId="ADAL" clId="{4F7B2ECD-E353-4F7A-8CCB-0FAE4CDB7451}" dt="2024-03-28T03:47:21.595" v="972" actId="478"/>
          <ac:picMkLst>
            <pc:docMk/>
            <pc:sldMk cId="24335676" sldId="275"/>
            <ac:picMk id="14" creationId="{8294CA20-09EA-56EF-DF80-E1C20610D164}"/>
          </ac:picMkLst>
        </pc:picChg>
        <pc:picChg chg="del mod">
          <ac:chgData name="山口 稜" userId="507df497-dcef-48cc-bc9d-5377eaa87e1a" providerId="ADAL" clId="{4F7B2ECD-E353-4F7A-8CCB-0FAE4CDB7451}" dt="2024-03-28T03:34:46.601" v="52" actId="21"/>
          <ac:picMkLst>
            <pc:docMk/>
            <pc:sldMk cId="24335676" sldId="275"/>
            <ac:picMk id="23" creationId="{FB53BA3C-DA15-322E-BFB9-5CA6B41DEC38}"/>
          </ac:picMkLst>
        </pc:picChg>
        <pc:picChg chg="add del mod">
          <ac:chgData name="山口 稜" userId="507df497-dcef-48cc-bc9d-5377eaa87e1a" providerId="ADAL" clId="{4F7B2ECD-E353-4F7A-8CCB-0FAE4CDB7451}" dt="2024-03-28T03:47:30.465" v="975" actId="478"/>
          <ac:picMkLst>
            <pc:docMk/>
            <pc:sldMk cId="24335676" sldId="275"/>
            <ac:picMk id="25" creationId="{574DAD27-E44B-A8CA-A4A9-7A5794A207C9}"/>
          </ac:picMkLst>
        </pc:picChg>
        <pc:picChg chg="add del mod">
          <ac:chgData name="山口 稜" userId="507df497-dcef-48cc-bc9d-5377eaa87e1a" providerId="ADAL" clId="{4F7B2ECD-E353-4F7A-8CCB-0FAE4CDB7451}" dt="2024-03-28T03:47:30.465" v="975" actId="478"/>
          <ac:picMkLst>
            <pc:docMk/>
            <pc:sldMk cId="24335676" sldId="275"/>
            <ac:picMk id="27" creationId="{5633F035-115D-1A98-C192-BFE1524B2409}"/>
          </ac:picMkLst>
        </pc:picChg>
        <pc:picChg chg="add del mod">
          <ac:chgData name="山口 稜" userId="507df497-dcef-48cc-bc9d-5377eaa87e1a" providerId="ADAL" clId="{4F7B2ECD-E353-4F7A-8CCB-0FAE4CDB7451}" dt="2024-03-28T03:47:30.465" v="975" actId="478"/>
          <ac:picMkLst>
            <pc:docMk/>
            <pc:sldMk cId="24335676" sldId="275"/>
            <ac:picMk id="28" creationId="{87575ADB-2D12-49BB-B2C6-3CB53E45D6F7}"/>
          </ac:picMkLst>
        </pc:picChg>
        <pc:picChg chg="add del mod">
          <ac:chgData name="山口 稜" userId="507df497-dcef-48cc-bc9d-5377eaa87e1a" providerId="ADAL" clId="{4F7B2ECD-E353-4F7A-8CCB-0FAE4CDB7451}" dt="2024-03-28T03:50:09.251" v="1223" actId="478"/>
          <ac:picMkLst>
            <pc:docMk/>
            <pc:sldMk cId="24335676" sldId="275"/>
            <ac:picMk id="30" creationId="{1DB47E0C-4C45-96B5-3B21-136E4B322168}"/>
          </ac:picMkLst>
        </pc:picChg>
        <pc:picChg chg="add del mod">
          <ac:chgData name="山口 稜" userId="507df497-dcef-48cc-bc9d-5377eaa87e1a" providerId="ADAL" clId="{4F7B2ECD-E353-4F7A-8CCB-0FAE4CDB7451}" dt="2024-03-28T03:58:38.900" v="1433" actId="478"/>
          <ac:picMkLst>
            <pc:docMk/>
            <pc:sldMk cId="24335676" sldId="275"/>
            <ac:picMk id="32" creationId="{BF5F4672-8535-6361-3E4C-4F4876B1B5F6}"/>
          </ac:picMkLst>
        </pc:picChg>
        <pc:picChg chg="add mod modCrop">
          <ac:chgData name="山口 稜" userId="507df497-dcef-48cc-bc9d-5377eaa87e1a" providerId="ADAL" clId="{4F7B2ECD-E353-4F7A-8CCB-0FAE4CDB7451}" dt="2024-03-28T04:02:14.730" v="1621" actId="18131"/>
          <ac:picMkLst>
            <pc:docMk/>
            <pc:sldMk cId="24335676" sldId="275"/>
            <ac:picMk id="33" creationId="{A93DDFF5-F9D7-36D5-83B4-E87174DE99A7}"/>
          </ac:picMkLst>
        </pc:picChg>
        <pc:picChg chg="add mod modCrop">
          <ac:chgData name="山口 稜" userId="507df497-dcef-48cc-bc9d-5377eaa87e1a" providerId="ADAL" clId="{4F7B2ECD-E353-4F7A-8CCB-0FAE4CDB7451}" dt="2024-03-28T04:02:22.640" v="1623" actId="18131"/>
          <ac:picMkLst>
            <pc:docMk/>
            <pc:sldMk cId="24335676" sldId="275"/>
            <ac:picMk id="34" creationId="{2B49C761-F3BC-FC51-C4F0-AEC35D051E89}"/>
          </ac:picMkLst>
        </pc:picChg>
        <pc:picChg chg="add mod ord modCrop">
          <ac:chgData name="山口 稜" userId="507df497-dcef-48cc-bc9d-5377eaa87e1a" providerId="ADAL" clId="{4F7B2ECD-E353-4F7A-8CCB-0FAE4CDB7451}" dt="2024-03-28T03:54:06.317" v="1298" actId="1076"/>
          <ac:picMkLst>
            <pc:docMk/>
            <pc:sldMk cId="24335676" sldId="275"/>
            <ac:picMk id="36" creationId="{442E7714-95B2-7FD8-5E41-AC7D202DE0F8}"/>
          </ac:picMkLst>
        </pc:picChg>
        <pc:picChg chg="add del mod">
          <ac:chgData name="山口 稜" userId="507df497-dcef-48cc-bc9d-5377eaa87e1a" providerId="ADAL" clId="{4F7B2ECD-E353-4F7A-8CCB-0FAE4CDB7451}" dt="2024-03-28T05:26:00.570" v="3800" actId="478"/>
          <ac:picMkLst>
            <pc:docMk/>
            <pc:sldMk cId="24335676" sldId="275"/>
            <ac:picMk id="37" creationId="{FB53BA3C-DA15-322E-BFB9-5CA6B41DEC38}"/>
          </ac:picMkLst>
        </pc:picChg>
        <pc:picChg chg="add mod modCrop">
          <ac:chgData name="山口 稜" userId="507df497-dcef-48cc-bc9d-5377eaa87e1a" providerId="ADAL" clId="{4F7B2ECD-E353-4F7A-8CCB-0FAE4CDB7451}" dt="2024-03-28T04:01:14.828" v="1613" actId="164"/>
          <ac:picMkLst>
            <pc:docMk/>
            <pc:sldMk cId="24335676" sldId="275"/>
            <ac:picMk id="38" creationId="{C2D7CB2D-206D-26B2-FD97-F1739FB11653}"/>
          </ac:picMkLst>
        </pc:picChg>
        <pc:picChg chg="add del mod">
          <ac:chgData name="山口 稜" userId="507df497-dcef-48cc-bc9d-5377eaa87e1a" providerId="ADAL" clId="{4F7B2ECD-E353-4F7A-8CCB-0FAE4CDB7451}" dt="2024-03-28T03:51:15.860" v="1253" actId="478"/>
          <ac:picMkLst>
            <pc:docMk/>
            <pc:sldMk cId="24335676" sldId="275"/>
            <ac:picMk id="49" creationId="{486CBBE9-C0CB-FFD4-F0E3-DEBDD514E1BA}"/>
          </ac:picMkLst>
        </pc:picChg>
        <pc:picChg chg="add mod">
          <ac:chgData name="山口 稜" userId="507df497-dcef-48cc-bc9d-5377eaa87e1a" providerId="ADAL" clId="{4F7B2ECD-E353-4F7A-8CCB-0FAE4CDB7451}" dt="2024-03-28T07:15:04.172" v="5038" actId="18131"/>
          <ac:picMkLst>
            <pc:docMk/>
            <pc:sldMk cId="24335676" sldId="275"/>
            <ac:picMk id="1026" creationId="{9C83F954-A710-430A-2FF8-E0E84880FD9D}"/>
          </ac:picMkLst>
        </pc:picChg>
        <pc:picChg chg="add mod">
          <ac:chgData name="山口 稜" userId="507df497-dcef-48cc-bc9d-5377eaa87e1a" providerId="ADAL" clId="{4F7B2ECD-E353-4F7A-8CCB-0FAE4CDB7451}" dt="2024-03-28T03:54:54.636" v="1313" actId="1076"/>
          <ac:picMkLst>
            <pc:docMk/>
            <pc:sldMk cId="24335676" sldId="275"/>
            <ac:picMk id="2049" creationId="{78D0B3F0-FE9E-DA4E-ED85-8380908F5900}"/>
          </ac:picMkLst>
        </pc:picChg>
        <pc:picChg chg="add mod">
          <ac:chgData name="山口 稜" userId="507df497-dcef-48cc-bc9d-5377eaa87e1a" providerId="ADAL" clId="{4F7B2ECD-E353-4F7A-8CCB-0FAE4CDB7451}" dt="2024-03-28T04:01:53.934" v="1615" actId="164"/>
          <ac:picMkLst>
            <pc:docMk/>
            <pc:sldMk cId="24335676" sldId="275"/>
            <ac:picMk id="2055" creationId="{7A56D62D-B72F-A4A9-A451-2E4B4692C23D}"/>
          </ac:picMkLst>
        </pc:picChg>
        <pc:picChg chg="add mod">
          <ac:chgData name="山口 稜" userId="507df497-dcef-48cc-bc9d-5377eaa87e1a" providerId="ADAL" clId="{4F7B2ECD-E353-4F7A-8CCB-0FAE4CDB7451}" dt="2024-03-28T04:01:53.934" v="1615" actId="164"/>
          <ac:picMkLst>
            <pc:docMk/>
            <pc:sldMk cId="24335676" sldId="275"/>
            <ac:picMk id="2056" creationId="{28F4F819-5F65-F763-459F-A14A32332A3B}"/>
          </ac:picMkLst>
        </pc:picChg>
        <pc:picChg chg="add mod">
          <ac:chgData name="山口 稜" userId="507df497-dcef-48cc-bc9d-5377eaa87e1a" providerId="ADAL" clId="{4F7B2ECD-E353-4F7A-8CCB-0FAE4CDB7451}" dt="2024-03-28T04:01:53.934" v="1615" actId="164"/>
          <ac:picMkLst>
            <pc:docMk/>
            <pc:sldMk cId="24335676" sldId="275"/>
            <ac:picMk id="2057" creationId="{BA02B341-7868-7A2F-1831-9E601AB85170}"/>
          </ac:picMkLst>
        </pc:picChg>
        <pc:picChg chg="add mod">
          <ac:chgData name="山口 稜" userId="507df497-dcef-48cc-bc9d-5377eaa87e1a" providerId="ADAL" clId="{4F7B2ECD-E353-4F7A-8CCB-0FAE4CDB7451}" dt="2024-03-28T04:01:53.934" v="1615" actId="164"/>
          <ac:picMkLst>
            <pc:docMk/>
            <pc:sldMk cId="24335676" sldId="275"/>
            <ac:picMk id="2058" creationId="{05416884-7DF5-E17E-AF98-F33EFAD49756}"/>
          </ac:picMkLst>
        </pc:picChg>
        <pc:picChg chg="mod">
          <ac:chgData name="山口 稜" userId="507df497-dcef-48cc-bc9d-5377eaa87e1a" providerId="ADAL" clId="{4F7B2ECD-E353-4F7A-8CCB-0FAE4CDB7451}" dt="2024-03-28T04:02:30.166" v="1628"/>
          <ac:picMkLst>
            <pc:docMk/>
            <pc:sldMk cId="24335676" sldId="275"/>
            <ac:picMk id="2064" creationId="{A93DDFF5-F9D7-36D5-83B4-E87174DE99A7}"/>
          </ac:picMkLst>
        </pc:picChg>
        <pc:picChg chg="mod">
          <ac:chgData name="山口 稜" userId="507df497-dcef-48cc-bc9d-5377eaa87e1a" providerId="ADAL" clId="{4F7B2ECD-E353-4F7A-8CCB-0FAE4CDB7451}" dt="2024-03-28T04:02:30.166" v="1628"/>
          <ac:picMkLst>
            <pc:docMk/>
            <pc:sldMk cId="24335676" sldId="275"/>
            <ac:picMk id="2065" creationId="{2B49C761-F3BC-FC51-C4F0-AEC35D051E89}"/>
          </ac:picMkLst>
        </pc:picChg>
        <pc:picChg chg="mod">
          <ac:chgData name="山口 稜" userId="507df497-dcef-48cc-bc9d-5377eaa87e1a" providerId="ADAL" clId="{4F7B2ECD-E353-4F7A-8CCB-0FAE4CDB7451}" dt="2024-03-28T04:02:30.166" v="1628"/>
          <ac:picMkLst>
            <pc:docMk/>
            <pc:sldMk cId="24335676" sldId="275"/>
            <ac:picMk id="2066" creationId="{C2D7CB2D-206D-26B2-FD97-F1739FB11653}"/>
          </ac:picMkLst>
        </pc:picChg>
        <pc:cxnChg chg="add del mod">
          <ac:chgData name="山口 稜" userId="507df497-dcef-48cc-bc9d-5377eaa87e1a" providerId="ADAL" clId="{4F7B2ECD-E353-4F7A-8CCB-0FAE4CDB7451}" dt="2024-03-28T03:42:09.516" v="625" actId="478"/>
          <ac:cxnSpMkLst>
            <pc:docMk/>
            <pc:sldMk cId="24335676" sldId="275"/>
            <ac:cxnSpMk id="31" creationId="{6E0CEE4F-6FE6-C795-01F6-5D8C7A1C37DB}"/>
          </ac:cxnSpMkLst>
        </pc:cxnChg>
      </pc:sldChg>
      <pc:sldChg chg="addSp delSp modSp del mod">
        <pc:chgData name="山口 稜" userId="507df497-dcef-48cc-bc9d-5377eaa87e1a" providerId="ADAL" clId="{4F7B2ECD-E353-4F7A-8CCB-0FAE4CDB7451}" dt="2024-04-02T08:35:27.131" v="5074" actId="47"/>
        <pc:sldMkLst>
          <pc:docMk/>
          <pc:sldMk cId="3624824949" sldId="279"/>
        </pc:sldMkLst>
        <pc:spChg chg="add del mod">
          <ac:chgData name="山口 稜" userId="507df497-dcef-48cc-bc9d-5377eaa87e1a" providerId="ADAL" clId="{4F7B2ECD-E353-4F7A-8CCB-0FAE4CDB7451}" dt="2024-03-28T04:37:22.028" v="3303" actId="478"/>
          <ac:spMkLst>
            <pc:docMk/>
            <pc:sldMk cId="3624824949" sldId="279"/>
            <ac:spMk id="4" creationId="{EF0C545E-3F46-5538-AF67-5B3AC853A08D}"/>
          </ac:spMkLst>
        </pc:spChg>
        <pc:spChg chg="mod">
          <ac:chgData name="山口 稜" userId="507df497-dcef-48cc-bc9d-5377eaa87e1a" providerId="ADAL" clId="{4F7B2ECD-E353-4F7A-8CCB-0FAE4CDB7451}" dt="2024-03-28T04:24:38.186" v="3107" actId="1076"/>
          <ac:spMkLst>
            <pc:docMk/>
            <pc:sldMk cId="3624824949" sldId="279"/>
            <ac:spMk id="6" creationId="{2520E921-5730-7154-F132-707CCF1C96CA}"/>
          </ac:spMkLst>
        </pc:spChg>
        <pc:spChg chg="add del mod">
          <ac:chgData name="山口 稜" userId="507df497-dcef-48cc-bc9d-5377eaa87e1a" providerId="ADAL" clId="{4F7B2ECD-E353-4F7A-8CCB-0FAE4CDB7451}" dt="2024-03-28T04:15:40.920" v="2417" actId="478"/>
          <ac:spMkLst>
            <pc:docMk/>
            <pc:sldMk cId="3624824949" sldId="279"/>
            <ac:spMk id="7" creationId="{10865877-6D69-7A2D-663C-9BA9142BBA1E}"/>
          </ac:spMkLst>
        </pc:spChg>
        <pc:spChg chg="add del mod">
          <ac:chgData name="山口 稜" userId="507df497-dcef-48cc-bc9d-5377eaa87e1a" providerId="ADAL" clId="{4F7B2ECD-E353-4F7A-8CCB-0FAE4CDB7451}" dt="2024-03-28T04:11:06.612" v="2212" actId="21"/>
          <ac:spMkLst>
            <pc:docMk/>
            <pc:sldMk cId="3624824949" sldId="279"/>
            <ac:spMk id="9" creationId="{CE66CE02-9324-CAD9-D44E-AB5B99FD0F99}"/>
          </ac:spMkLst>
        </pc:spChg>
        <pc:spChg chg="mod">
          <ac:chgData name="山口 稜" userId="507df497-dcef-48cc-bc9d-5377eaa87e1a" providerId="ADAL" clId="{4F7B2ECD-E353-4F7A-8CCB-0FAE4CDB7451}" dt="2024-03-28T04:24:38.186" v="3107" actId="1076"/>
          <ac:spMkLst>
            <pc:docMk/>
            <pc:sldMk cId="3624824949" sldId="279"/>
            <ac:spMk id="11" creationId="{4D447725-956D-DA38-E143-F7554DDCC4E3}"/>
          </ac:spMkLst>
        </pc:spChg>
        <pc:spChg chg="mod">
          <ac:chgData name="山口 稜" userId="507df497-dcef-48cc-bc9d-5377eaa87e1a" providerId="ADAL" clId="{4F7B2ECD-E353-4F7A-8CCB-0FAE4CDB7451}" dt="2024-03-28T04:24:38.186" v="3107" actId="1076"/>
          <ac:spMkLst>
            <pc:docMk/>
            <pc:sldMk cId="3624824949" sldId="279"/>
            <ac:spMk id="14" creationId="{363C9312-E7F2-3098-7380-8C73D7B945E4}"/>
          </ac:spMkLst>
        </pc:spChg>
        <pc:spChg chg="mod">
          <ac:chgData name="山口 稜" userId="507df497-dcef-48cc-bc9d-5377eaa87e1a" providerId="ADAL" clId="{4F7B2ECD-E353-4F7A-8CCB-0FAE4CDB7451}" dt="2024-03-28T04:24:38.186" v="3107" actId="1076"/>
          <ac:spMkLst>
            <pc:docMk/>
            <pc:sldMk cId="3624824949" sldId="279"/>
            <ac:spMk id="17" creationId="{295EA341-160C-5F6A-6FDE-23416F7BF97A}"/>
          </ac:spMkLst>
        </pc:spChg>
        <pc:spChg chg="mod">
          <ac:chgData name="山口 稜" userId="507df497-dcef-48cc-bc9d-5377eaa87e1a" providerId="ADAL" clId="{4F7B2ECD-E353-4F7A-8CCB-0FAE4CDB7451}" dt="2024-03-28T04:24:38.186" v="3107" actId="1076"/>
          <ac:spMkLst>
            <pc:docMk/>
            <pc:sldMk cId="3624824949" sldId="279"/>
            <ac:spMk id="21" creationId="{E5A7622F-97E0-64C3-AC2E-161C04363A7D}"/>
          </ac:spMkLst>
        </pc:spChg>
        <pc:spChg chg="mod">
          <ac:chgData name="山口 稜" userId="507df497-dcef-48cc-bc9d-5377eaa87e1a" providerId="ADAL" clId="{4F7B2ECD-E353-4F7A-8CCB-0FAE4CDB7451}" dt="2024-03-28T04:24:38.186" v="3107" actId="1076"/>
          <ac:spMkLst>
            <pc:docMk/>
            <pc:sldMk cId="3624824949" sldId="279"/>
            <ac:spMk id="22" creationId="{877BDD51-36C6-4A56-B8C4-70BD7CD5C407}"/>
          </ac:spMkLst>
        </pc:spChg>
        <pc:spChg chg="mod">
          <ac:chgData name="山口 稜" userId="507df497-dcef-48cc-bc9d-5377eaa87e1a" providerId="ADAL" clId="{4F7B2ECD-E353-4F7A-8CCB-0FAE4CDB7451}" dt="2024-03-28T04:24:38.186" v="3107" actId="1076"/>
          <ac:spMkLst>
            <pc:docMk/>
            <pc:sldMk cId="3624824949" sldId="279"/>
            <ac:spMk id="23" creationId="{51CD8B0B-5FDD-7D4A-AE44-440A83B51ACD}"/>
          </ac:spMkLst>
        </pc:spChg>
        <pc:spChg chg="mod">
          <ac:chgData name="山口 稜" userId="507df497-dcef-48cc-bc9d-5377eaa87e1a" providerId="ADAL" clId="{4F7B2ECD-E353-4F7A-8CCB-0FAE4CDB7451}" dt="2024-03-28T04:24:38.186" v="3107" actId="1076"/>
          <ac:spMkLst>
            <pc:docMk/>
            <pc:sldMk cId="3624824949" sldId="279"/>
            <ac:spMk id="25" creationId="{F676692A-2421-DB8E-8329-14CE3A9C2EA2}"/>
          </ac:spMkLst>
        </pc:spChg>
        <pc:spChg chg="mod">
          <ac:chgData name="山口 稜" userId="507df497-dcef-48cc-bc9d-5377eaa87e1a" providerId="ADAL" clId="{4F7B2ECD-E353-4F7A-8CCB-0FAE4CDB7451}" dt="2024-03-28T04:24:38.186" v="3107" actId="1076"/>
          <ac:spMkLst>
            <pc:docMk/>
            <pc:sldMk cId="3624824949" sldId="279"/>
            <ac:spMk id="26" creationId="{6B9679DE-4407-7F68-4C25-D7405AAE5904}"/>
          </ac:spMkLst>
        </pc:spChg>
        <pc:spChg chg="del mod topLvl">
          <ac:chgData name="山口 稜" userId="507df497-dcef-48cc-bc9d-5377eaa87e1a" providerId="ADAL" clId="{4F7B2ECD-E353-4F7A-8CCB-0FAE4CDB7451}" dt="2024-03-28T06:21:14.187" v="3991" actId="478"/>
          <ac:spMkLst>
            <pc:docMk/>
            <pc:sldMk cId="3624824949" sldId="279"/>
            <ac:spMk id="33" creationId="{08954ED2-DAD4-1EAE-669E-D0AF611738F0}"/>
          </ac:spMkLst>
        </pc:spChg>
        <pc:spChg chg="del mod topLvl">
          <ac:chgData name="山口 稜" userId="507df497-dcef-48cc-bc9d-5377eaa87e1a" providerId="ADAL" clId="{4F7B2ECD-E353-4F7A-8CCB-0FAE4CDB7451}" dt="2024-03-28T06:21:11.770" v="3990" actId="478"/>
          <ac:spMkLst>
            <pc:docMk/>
            <pc:sldMk cId="3624824949" sldId="279"/>
            <ac:spMk id="34" creationId="{D73F2675-7872-17E7-0725-3A07C0DE813F}"/>
          </ac:spMkLst>
        </pc:spChg>
        <pc:spChg chg="add del mod">
          <ac:chgData name="山口 稜" userId="507df497-dcef-48cc-bc9d-5377eaa87e1a" providerId="ADAL" clId="{4F7B2ECD-E353-4F7A-8CCB-0FAE4CDB7451}" dt="2024-03-28T06:41:51.576" v="4260" actId="478"/>
          <ac:spMkLst>
            <pc:docMk/>
            <pc:sldMk cId="3624824949" sldId="279"/>
            <ac:spMk id="40" creationId="{6D8665F8-E554-0B10-FEA0-F4A202CF7F29}"/>
          </ac:spMkLst>
        </pc:spChg>
        <pc:spChg chg="mod">
          <ac:chgData name="山口 稜" userId="507df497-dcef-48cc-bc9d-5377eaa87e1a" providerId="ADAL" clId="{4F7B2ECD-E353-4F7A-8CCB-0FAE4CDB7451}" dt="2024-03-28T04:05:24.083" v="1804" actId="1076"/>
          <ac:spMkLst>
            <pc:docMk/>
            <pc:sldMk cId="3624824949" sldId="279"/>
            <ac:spMk id="43" creationId="{9A2D0FD7-B5F2-0111-AF7F-59E920E55236}"/>
          </ac:spMkLst>
        </pc:spChg>
        <pc:spChg chg="add mod">
          <ac:chgData name="山口 稜" userId="507df497-dcef-48cc-bc9d-5377eaa87e1a" providerId="ADAL" clId="{4F7B2ECD-E353-4F7A-8CCB-0FAE4CDB7451}" dt="2024-03-28T05:13:11.265" v="3777" actId="571"/>
          <ac:spMkLst>
            <pc:docMk/>
            <pc:sldMk cId="3624824949" sldId="279"/>
            <ac:spMk id="44" creationId="{AEBA2449-AF55-8091-7A01-5535B8DB6502}"/>
          </ac:spMkLst>
        </pc:spChg>
        <pc:spChg chg="add del mod">
          <ac:chgData name="山口 稜" userId="507df497-dcef-48cc-bc9d-5377eaa87e1a" providerId="ADAL" clId="{4F7B2ECD-E353-4F7A-8CCB-0FAE4CDB7451}" dt="2024-03-28T06:53:59.931" v="4438" actId="478"/>
          <ac:spMkLst>
            <pc:docMk/>
            <pc:sldMk cId="3624824949" sldId="279"/>
            <ac:spMk id="48" creationId="{92233BC2-18CE-0243-1E1F-68711C4152A7}"/>
          </ac:spMkLst>
        </pc:spChg>
        <pc:spChg chg="add del mod">
          <ac:chgData name="山口 稜" userId="507df497-dcef-48cc-bc9d-5377eaa87e1a" providerId="ADAL" clId="{4F7B2ECD-E353-4F7A-8CCB-0FAE4CDB7451}" dt="2024-03-28T06:53:59.931" v="4438" actId="478"/>
          <ac:spMkLst>
            <pc:docMk/>
            <pc:sldMk cId="3624824949" sldId="279"/>
            <ac:spMk id="49" creationId="{385C88CE-9987-3955-7395-A2F9BAC4022B}"/>
          </ac:spMkLst>
        </pc:spChg>
        <pc:spChg chg="mod">
          <ac:chgData name="山口 稜" userId="507df497-dcef-48cc-bc9d-5377eaa87e1a" providerId="ADAL" clId="{4F7B2ECD-E353-4F7A-8CCB-0FAE4CDB7451}" dt="2024-03-28T05:26:05.749" v="3802"/>
          <ac:spMkLst>
            <pc:docMk/>
            <pc:sldMk cId="3624824949" sldId="279"/>
            <ac:spMk id="50" creationId="{B5DB415D-4893-D42F-9F0E-AABEFD8D8BFF}"/>
          </ac:spMkLst>
        </pc:spChg>
        <pc:spChg chg="del mod">
          <ac:chgData name="山口 稜" userId="507df497-dcef-48cc-bc9d-5377eaa87e1a" providerId="ADAL" clId="{4F7B2ECD-E353-4F7A-8CCB-0FAE4CDB7451}" dt="2024-03-28T06:47:05.688" v="4378" actId="478"/>
          <ac:spMkLst>
            <pc:docMk/>
            <pc:sldMk cId="3624824949" sldId="279"/>
            <ac:spMk id="52" creationId="{C613DBDC-AD05-68E9-755F-E84A9A16FF24}"/>
          </ac:spMkLst>
        </pc:spChg>
        <pc:spChg chg="del mod">
          <ac:chgData name="山口 稜" userId="507df497-dcef-48cc-bc9d-5377eaa87e1a" providerId="ADAL" clId="{4F7B2ECD-E353-4F7A-8CCB-0FAE4CDB7451}" dt="2024-03-28T06:47:02.920" v="4377" actId="478"/>
          <ac:spMkLst>
            <pc:docMk/>
            <pc:sldMk cId="3624824949" sldId="279"/>
            <ac:spMk id="53" creationId="{EEBC2883-F6E3-1B41-8BFC-2706B65BA696}"/>
          </ac:spMkLst>
        </pc:spChg>
        <pc:spChg chg="mod">
          <ac:chgData name="山口 稜" userId="507df497-dcef-48cc-bc9d-5377eaa87e1a" providerId="ADAL" clId="{4F7B2ECD-E353-4F7A-8CCB-0FAE4CDB7451}" dt="2024-03-28T05:26:05.749" v="3802"/>
          <ac:spMkLst>
            <pc:docMk/>
            <pc:sldMk cId="3624824949" sldId="279"/>
            <ac:spMk id="55" creationId="{BF12631F-A033-B3A0-6AF3-D4FFB6FB4A57}"/>
          </ac:spMkLst>
        </pc:spChg>
        <pc:spChg chg="mod">
          <ac:chgData name="山口 稜" userId="507df497-dcef-48cc-bc9d-5377eaa87e1a" providerId="ADAL" clId="{4F7B2ECD-E353-4F7A-8CCB-0FAE4CDB7451}" dt="2024-03-28T05:26:05.749" v="3802"/>
          <ac:spMkLst>
            <pc:docMk/>
            <pc:sldMk cId="3624824949" sldId="279"/>
            <ac:spMk id="56" creationId="{E6DE8A84-2390-EC1F-63CE-F56149D79364}"/>
          </ac:spMkLst>
        </pc:spChg>
        <pc:spChg chg="del mod">
          <ac:chgData name="山口 稜" userId="507df497-dcef-48cc-bc9d-5377eaa87e1a" providerId="ADAL" clId="{4F7B2ECD-E353-4F7A-8CCB-0FAE4CDB7451}" dt="2024-03-28T06:47:10.136" v="4379" actId="478"/>
          <ac:spMkLst>
            <pc:docMk/>
            <pc:sldMk cId="3624824949" sldId="279"/>
            <ac:spMk id="57" creationId="{23BE891C-B37F-787D-A9B4-F235911213CE}"/>
          </ac:spMkLst>
        </pc:spChg>
        <pc:spChg chg="del mod">
          <ac:chgData name="山口 稜" userId="507df497-dcef-48cc-bc9d-5377eaa87e1a" providerId="ADAL" clId="{4F7B2ECD-E353-4F7A-8CCB-0FAE4CDB7451}" dt="2024-03-28T06:47:10.136" v="4379" actId="478"/>
          <ac:spMkLst>
            <pc:docMk/>
            <pc:sldMk cId="3624824949" sldId="279"/>
            <ac:spMk id="58" creationId="{428FC6A2-3DBB-5EC6-315C-65DBB89458A6}"/>
          </ac:spMkLst>
        </pc:spChg>
        <pc:spChg chg="del mod">
          <ac:chgData name="山口 稜" userId="507df497-dcef-48cc-bc9d-5377eaa87e1a" providerId="ADAL" clId="{4F7B2ECD-E353-4F7A-8CCB-0FAE4CDB7451}" dt="2024-03-28T06:47:10.136" v="4379" actId="478"/>
          <ac:spMkLst>
            <pc:docMk/>
            <pc:sldMk cId="3624824949" sldId="279"/>
            <ac:spMk id="59" creationId="{38644FF4-CFD5-54EC-3E4C-AC737C1229B8}"/>
          </ac:spMkLst>
        </pc:spChg>
        <pc:spChg chg="del mod">
          <ac:chgData name="山口 稜" userId="507df497-dcef-48cc-bc9d-5377eaa87e1a" providerId="ADAL" clId="{4F7B2ECD-E353-4F7A-8CCB-0FAE4CDB7451}" dt="2024-03-28T06:47:10.136" v="4379" actId="478"/>
          <ac:spMkLst>
            <pc:docMk/>
            <pc:sldMk cId="3624824949" sldId="279"/>
            <ac:spMk id="60" creationId="{C0920898-8A9D-EA15-2EBC-A950F95C2041}"/>
          </ac:spMkLst>
        </pc:spChg>
        <pc:spChg chg="add mod topLvl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1120" creationId="{39916037-0DC1-FE52-9A20-EF20CEFA9478}"/>
          </ac:spMkLst>
        </pc:spChg>
        <pc:spChg chg="mod topLvl">
          <ac:chgData name="山口 稜" userId="507df497-dcef-48cc-bc9d-5377eaa87e1a" providerId="ADAL" clId="{4F7B2ECD-E353-4F7A-8CCB-0FAE4CDB7451}" dt="2024-03-28T04:27:54.177" v="3173" actId="1036"/>
          <ac:spMkLst>
            <pc:docMk/>
            <pc:sldMk cId="3624824949" sldId="279"/>
            <ac:spMk id="1121" creationId="{853D627D-D35A-631E-CBD3-EDD8EC025760}"/>
          </ac:spMkLst>
        </pc:spChg>
        <pc:spChg chg="mod topLvl">
          <ac:chgData name="山口 稜" userId="507df497-dcef-48cc-bc9d-5377eaa87e1a" providerId="ADAL" clId="{4F7B2ECD-E353-4F7A-8CCB-0FAE4CDB7451}" dt="2024-03-28T04:27:54.177" v="3173" actId="1036"/>
          <ac:spMkLst>
            <pc:docMk/>
            <pc:sldMk cId="3624824949" sldId="279"/>
            <ac:spMk id="1122" creationId="{D229B591-7D0D-4E13-970D-203355BD7ABD}"/>
          </ac:spMkLst>
        </pc:spChg>
        <pc:spChg chg="mod topLvl">
          <ac:chgData name="山口 稜" userId="507df497-dcef-48cc-bc9d-5377eaa87e1a" providerId="ADAL" clId="{4F7B2ECD-E353-4F7A-8CCB-0FAE4CDB7451}" dt="2024-03-28T04:27:54.177" v="3173" actId="1036"/>
          <ac:spMkLst>
            <pc:docMk/>
            <pc:sldMk cId="3624824949" sldId="279"/>
            <ac:spMk id="1123" creationId="{4AE367B6-8582-22B3-6F48-63A1DC992934}"/>
          </ac:spMkLst>
        </pc:spChg>
        <pc:spChg chg="mod topLvl">
          <ac:chgData name="山口 稜" userId="507df497-dcef-48cc-bc9d-5377eaa87e1a" providerId="ADAL" clId="{4F7B2ECD-E353-4F7A-8CCB-0FAE4CDB7451}" dt="2024-03-28T04:27:54.177" v="3173" actId="1036"/>
          <ac:spMkLst>
            <pc:docMk/>
            <pc:sldMk cId="3624824949" sldId="279"/>
            <ac:spMk id="1124" creationId="{EFC67546-3529-96DC-43F7-B4EF5CBD2FE0}"/>
          </ac:spMkLst>
        </pc:spChg>
        <pc:spChg chg="mod topLvl">
          <ac:chgData name="山口 稜" userId="507df497-dcef-48cc-bc9d-5377eaa87e1a" providerId="ADAL" clId="{4F7B2ECD-E353-4F7A-8CCB-0FAE4CDB7451}" dt="2024-03-28T07:11:44.089" v="4876" actId="1076"/>
          <ac:spMkLst>
            <pc:docMk/>
            <pc:sldMk cId="3624824949" sldId="279"/>
            <ac:spMk id="1125" creationId="{A47B17C5-28B5-A2D2-4058-8AEC53112E83}"/>
          </ac:spMkLst>
        </pc:spChg>
        <pc:spChg chg="add del mod ord topLvl">
          <ac:chgData name="山口 稜" userId="507df497-dcef-48cc-bc9d-5377eaa87e1a" providerId="ADAL" clId="{4F7B2ECD-E353-4F7A-8CCB-0FAE4CDB7451}" dt="2024-03-28T04:55:45.666" v="3610" actId="478"/>
          <ac:spMkLst>
            <pc:docMk/>
            <pc:sldMk cId="3624824949" sldId="279"/>
            <ac:spMk id="1126" creationId="{4D82B951-2AAD-660C-371B-B112014225AC}"/>
          </ac:spMkLst>
        </pc:spChg>
        <pc:spChg chg="add mod topLvl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1127" creationId="{CE66CE02-9324-CAD9-D44E-AB5B99FD0F99}"/>
          </ac:spMkLst>
        </pc:spChg>
        <pc:spChg chg="add del mod ord topLvl">
          <ac:chgData name="山口 稜" userId="507df497-dcef-48cc-bc9d-5377eaa87e1a" providerId="ADAL" clId="{4F7B2ECD-E353-4F7A-8CCB-0FAE4CDB7451}" dt="2024-03-28T04:13:11.057" v="2338" actId="478"/>
          <ac:spMkLst>
            <pc:docMk/>
            <pc:sldMk cId="3624824949" sldId="279"/>
            <ac:spMk id="1128" creationId="{CE540167-07EA-021A-C926-7C1EF0B00E10}"/>
          </ac:spMkLst>
        </pc:spChg>
        <pc:spChg chg="add mod">
          <ac:chgData name="山口 稜" userId="507df497-dcef-48cc-bc9d-5377eaa87e1a" providerId="ADAL" clId="{4F7B2ECD-E353-4F7A-8CCB-0FAE4CDB7451}" dt="2024-03-28T04:11:48.714" v="2241" actId="571"/>
          <ac:spMkLst>
            <pc:docMk/>
            <pc:sldMk cId="3624824949" sldId="279"/>
            <ac:spMk id="1131" creationId="{5D71D253-809A-3A57-2DB1-F7FDC3BDC309}"/>
          </ac:spMkLst>
        </pc:spChg>
        <pc:spChg chg="add del mod topLvl">
          <ac:chgData name="山口 稜" userId="507df497-dcef-48cc-bc9d-5377eaa87e1a" providerId="ADAL" clId="{4F7B2ECD-E353-4F7A-8CCB-0FAE4CDB7451}" dt="2024-03-28T04:55:55.724" v="3617" actId="478"/>
          <ac:spMkLst>
            <pc:docMk/>
            <pc:sldMk cId="3624824949" sldId="279"/>
            <ac:spMk id="1133" creationId="{6D568792-8F4E-E7E8-1836-4AF0413AD4A5}"/>
          </ac:spMkLst>
        </pc:spChg>
        <pc:spChg chg="add del mod topLvl">
          <ac:chgData name="山口 稜" userId="507df497-dcef-48cc-bc9d-5377eaa87e1a" providerId="ADAL" clId="{4F7B2ECD-E353-4F7A-8CCB-0FAE4CDB7451}" dt="2024-03-28T04:55:54.336" v="3616" actId="21"/>
          <ac:spMkLst>
            <pc:docMk/>
            <pc:sldMk cId="3624824949" sldId="279"/>
            <ac:spMk id="1134" creationId="{13065D3D-67A3-AC83-A855-620C06FFB07D}"/>
          </ac:spMkLst>
        </pc:spChg>
        <pc:spChg chg="add del mod">
          <ac:chgData name="山口 稜" userId="507df497-dcef-48cc-bc9d-5377eaa87e1a" providerId="ADAL" clId="{4F7B2ECD-E353-4F7A-8CCB-0FAE4CDB7451}" dt="2024-03-28T04:14:51.478" v="2399" actId="478"/>
          <ac:spMkLst>
            <pc:docMk/>
            <pc:sldMk cId="3624824949" sldId="279"/>
            <ac:spMk id="1135" creationId="{04631683-2EA3-D507-A184-BB230B226D89}"/>
          </ac:spMkLst>
        </pc:spChg>
        <pc:spChg chg="del mod">
          <ac:chgData name="山口 稜" userId="507df497-dcef-48cc-bc9d-5377eaa87e1a" providerId="ADAL" clId="{4F7B2ECD-E353-4F7A-8CCB-0FAE4CDB7451}" dt="2024-03-28T04:24:18.525" v="3094"/>
          <ac:spMkLst>
            <pc:docMk/>
            <pc:sldMk cId="3624824949" sldId="279"/>
            <ac:spMk id="1136" creationId="{069BFC2D-3728-A280-68AF-02B9F0A852AE}"/>
          </ac:spMkLst>
        </pc:spChg>
        <pc:spChg chg="add mod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1139" creationId="{0A66633E-B39E-D23C-26D3-2BAE80F49DA1}"/>
          </ac:spMkLst>
        </pc:spChg>
        <pc:spChg chg="add mod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1140" creationId="{71FB97DA-F88F-E76F-D0EA-7A3C2E1FE804}"/>
          </ac:spMkLst>
        </pc:spChg>
        <pc:spChg chg="add mod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1141" creationId="{86855BA3-7789-7B08-1600-952A5339B19D}"/>
          </ac:spMkLst>
        </pc:spChg>
        <pc:spChg chg="add mod">
          <ac:chgData name="山口 稜" userId="507df497-dcef-48cc-bc9d-5377eaa87e1a" providerId="ADAL" clId="{4F7B2ECD-E353-4F7A-8CCB-0FAE4CDB7451}" dt="2024-03-28T04:15:00.008" v="2406" actId="571"/>
          <ac:spMkLst>
            <pc:docMk/>
            <pc:sldMk cId="3624824949" sldId="279"/>
            <ac:spMk id="1143" creationId="{9A5C60EC-760A-D4BC-E3B5-C8D0EC2D8E26}"/>
          </ac:spMkLst>
        </pc:spChg>
        <pc:spChg chg="add mod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1144" creationId="{DCD20838-75DC-9902-423E-05C6E374E28E}"/>
          </ac:spMkLst>
        </pc:spChg>
        <pc:spChg chg="add mod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1145" creationId="{67493C7C-39F5-BFBA-F8AA-4F5EEF8CE744}"/>
          </ac:spMkLst>
        </pc:spChg>
        <pc:spChg chg="add mod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1146" creationId="{377C3945-C9F5-AEF2-DCF4-781C9493EB6C}"/>
          </ac:spMkLst>
        </pc:spChg>
        <pc:spChg chg="add del mod topLvl">
          <ac:chgData name="山口 稜" userId="507df497-dcef-48cc-bc9d-5377eaa87e1a" providerId="ADAL" clId="{4F7B2ECD-E353-4F7A-8CCB-0FAE4CDB7451}" dt="2024-03-28T04:19:49.627" v="2560" actId="478"/>
          <ac:spMkLst>
            <pc:docMk/>
            <pc:sldMk cId="3624824949" sldId="279"/>
            <ac:spMk id="1147" creationId="{1D8AB7F7-2637-CF37-3E50-A8D22A45135D}"/>
          </ac:spMkLst>
        </pc:spChg>
        <pc:spChg chg="add del mod topLvl">
          <ac:chgData name="山口 稜" userId="507df497-dcef-48cc-bc9d-5377eaa87e1a" providerId="ADAL" clId="{4F7B2ECD-E353-4F7A-8CCB-0FAE4CDB7451}" dt="2024-03-28T04:16:24.919" v="2441" actId="21"/>
          <ac:spMkLst>
            <pc:docMk/>
            <pc:sldMk cId="3624824949" sldId="279"/>
            <ac:spMk id="1148" creationId="{D13F7B5D-C35C-235F-9BEF-EF5561F2FAC2}"/>
          </ac:spMkLst>
        </pc:spChg>
        <pc:spChg chg="add del mod ord">
          <ac:chgData name="山口 稜" userId="507df497-dcef-48cc-bc9d-5377eaa87e1a" providerId="ADAL" clId="{4F7B2ECD-E353-4F7A-8CCB-0FAE4CDB7451}" dt="2024-03-28T04:16:47.329" v="2488" actId="478"/>
          <ac:spMkLst>
            <pc:docMk/>
            <pc:sldMk cId="3624824949" sldId="279"/>
            <ac:spMk id="1150" creationId="{D13F7B5D-C35C-235F-9BEF-EF5561F2FAC2}"/>
          </ac:spMkLst>
        </pc:spChg>
        <pc:spChg chg="add del mod">
          <ac:chgData name="山口 稜" userId="507df497-dcef-48cc-bc9d-5377eaa87e1a" providerId="ADAL" clId="{4F7B2ECD-E353-4F7A-8CCB-0FAE4CDB7451}" dt="2024-03-28T07:01:46.502" v="4534" actId="478"/>
          <ac:spMkLst>
            <pc:docMk/>
            <pc:sldMk cId="3624824949" sldId="279"/>
            <ac:spMk id="1151" creationId="{48E87081-1D0C-354A-329C-1F55AA47FA10}"/>
          </ac:spMkLst>
        </pc:spChg>
        <pc:spChg chg="add del mod">
          <ac:chgData name="山口 稜" userId="507df497-dcef-48cc-bc9d-5377eaa87e1a" providerId="ADAL" clId="{4F7B2ECD-E353-4F7A-8CCB-0FAE4CDB7451}" dt="2024-03-28T04:25:21.580" v="3127" actId="21"/>
          <ac:spMkLst>
            <pc:docMk/>
            <pc:sldMk cId="3624824949" sldId="279"/>
            <ac:spMk id="1154" creationId="{9E334329-6326-9CFE-0C34-3CB68A170B5B}"/>
          </ac:spMkLst>
        </pc:spChg>
        <pc:spChg chg="add mod">
          <ac:chgData name="山口 稜" userId="507df497-dcef-48cc-bc9d-5377eaa87e1a" providerId="ADAL" clId="{4F7B2ECD-E353-4F7A-8CCB-0FAE4CDB7451}" dt="2024-03-28T07:14:47.757" v="5036" actId="20577"/>
          <ac:spMkLst>
            <pc:docMk/>
            <pc:sldMk cId="3624824949" sldId="279"/>
            <ac:spMk id="1155" creationId="{D9444718-64DE-F837-0615-92ED4C1F4535}"/>
          </ac:spMkLst>
        </pc:spChg>
        <pc:spChg chg="add 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1156" creationId="{926C4DF8-D046-B52B-1702-F79CA8AEC1BD}"/>
          </ac:spMkLst>
        </pc:spChg>
        <pc:spChg chg="add 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1157" creationId="{5B203522-48F7-14E4-B2B1-0E345C572D63}"/>
          </ac:spMkLst>
        </pc:spChg>
        <pc:spChg chg="mod">
          <ac:chgData name="山口 稜" userId="507df497-dcef-48cc-bc9d-5377eaa87e1a" providerId="ADAL" clId="{4F7B2ECD-E353-4F7A-8CCB-0FAE4CDB7451}" dt="2024-03-28T06:47:38.995" v="4382" actId="571"/>
          <ac:spMkLst>
            <pc:docMk/>
            <pc:sldMk cId="3624824949" sldId="279"/>
            <ac:spMk id="1162" creationId="{2520E921-5730-7154-F132-707CCF1C96CA}"/>
          </ac:spMkLst>
        </pc:spChg>
        <pc:spChg chg="mod">
          <ac:chgData name="山口 稜" userId="507df497-dcef-48cc-bc9d-5377eaa87e1a" providerId="ADAL" clId="{4F7B2ECD-E353-4F7A-8CCB-0FAE4CDB7451}" dt="2024-03-28T06:47:38.995" v="4382" actId="571"/>
          <ac:spMkLst>
            <pc:docMk/>
            <pc:sldMk cId="3624824949" sldId="279"/>
            <ac:spMk id="1165" creationId="{4D447725-956D-DA38-E143-F7554DDCC4E3}"/>
          </ac:spMkLst>
        </pc:spChg>
        <pc:spChg chg="add del mod">
          <ac:chgData name="山口 稜" userId="507df497-dcef-48cc-bc9d-5377eaa87e1a" providerId="ADAL" clId="{4F7B2ECD-E353-4F7A-8CCB-0FAE4CDB7451}" dt="2024-03-28T06:47:38.995" v="4382" actId="571"/>
          <ac:spMkLst>
            <pc:docMk/>
            <pc:sldMk cId="3624824949" sldId="279"/>
            <ac:spMk id="1166" creationId="{363C9312-E7F2-3098-7380-8C73D7B945E4}"/>
          </ac:spMkLst>
        </pc:spChg>
        <pc:spChg chg="mod">
          <ac:chgData name="山口 稜" userId="507df497-dcef-48cc-bc9d-5377eaa87e1a" providerId="ADAL" clId="{4F7B2ECD-E353-4F7A-8CCB-0FAE4CDB7451}" dt="2024-03-28T06:47:38.995" v="4382" actId="571"/>
          <ac:spMkLst>
            <pc:docMk/>
            <pc:sldMk cId="3624824949" sldId="279"/>
            <ac:spMk id="1167" creationId="{295EA341-160C-5F6A-6FDE-23416F7BF97A}"/>
          </ac:spMkLst>
        </pc:spChg>
        <pc:spChg chg="mod">
          <ac:chgData name="山口 稜" userId="507df497-dcef-48cc-bc9d-5377eaa87e1a" providerId="ADAL" clId="{4F7B2ECD-E353-4F7A-8CCB-0FAE4CDB7451}" dt="2024-03-28T06:47:38.995" v="4382" actId="571"/>
          <ac:spMkLst>
            <pc:docMk/>
            <pc:sldMk cId="3624824949" sldId="279"/>
            <ac:spMk id="1168" creationId="{E5A7622F-97E0-64C3-AC2E-161C04363A7D}"/>
          </ac:spMkLst>
        </pc:spChg>
        <pc:spChg chg="mod">
          <ac:chgData name="山口 稜" userId="507df497-dcef-48cc-bc9d-5377eaa87e1a" providerId="ADAL" clId="{4F7B2ECD-E353-4F7A-8CCB-0FAE4CDB7451}" dt="2024-03-28T06:47:38.995" v="4382" actId="571"/>
          <ac:spMkLst>
            <pc:docMk/>
            <pc:sldMk cId="3624824949" sldId="279"/>
            <ac:spMk id="1169" creationId="{877BDD51-36C6-4A56-B8C4-70BD7CD5C407}"/>
          </ac:spMkLst>
        </pc:spChg>
        <pc:spChg chg="mod">
          <ac:chgData name="山口 稜" userId="507df497-dcef-48cc-bc9d-5377eaa87e1a" providerId="ADAL" clId="{4F7B2ECD-E353-4F7A-8CCB-0FAE4CDB7451}" dt="2024-03-28T06:47:38.995" v="4382" actId="571"/>
          <ac:spMkLst>
            <pc:docMk/>
            <pc:sldMk cId="3624824949" sldId="279"/>
            <ac:spMk id="1170" creationId="{51CD8B0B-5FDD-7D4A-AE44-440A83B51ACD}"/>
          </ac:spMkLst>
        </pc:spChg>
        <pc:spChg chg="mod">
          <ac:chgData name="山口 稜" userId="507df497-dcef-48cc-bc9d-5377eaa87e1a" providerId="ADAL" clId="{4F7B2ECD-E353-4F7A-8CCB-0FAE4CDB7451}" dt="2024-03-28T06:47:38.995" v="4382" actId="571"/>
          <ac:spMkLst>
            <pc:docMk/>
            <pc:sldMk cId="3624824949" sldId="279"/>
            <ac:spMk id="1171" creationId="{F676692A-2421-DB8E-8329-14CE3A9C2EA2}"/>
          </ac:spMkLst>
        </pc:spChg>
        <pc:spChg chg="mod">
          <ac:chgData name="山口 稜" userId="507df497-dcef-48cc-bc9d-5377eaa87e1a" providerId="ADAL" clId="{4F7B2ECD-E353-4F7A-8CCB-0FAE4CDB7451}" dt="2024-03-28T06:47:38.995" v="4382" actId="571"/>
          <ac:spMkLst>
            <pc:docMk/>
            <pc:sldMk cId="3624824949" sldId="279"/>
            <ac:spMk id="1172" creationId="{6B9679DE-4407-7F68-4C25-D7405AAE5904}"/>
          </ac:spMkLst>
        </pc:spChg>
        <pc:spChg chg="del mod">
          <ac:chgData name="山口 稜" userId="507df497-dcef-48cc-bc9d-5377eaa87e1a" providerId="ADAL" clId="{4F7B2ECD-E353-4F7A-8CCB-0FAE4CDB7451}" dt="2024-03-28T06:34:29.856" v="4081" actId="21"/>
          <ac:spMkLst>
            <pc:docMk/>
            <pc:sldMk cId="3624824949" sldId="279"/>
            <ac:spMk id="1175" creationId="{9A2D0FD7-B5F2-0111-AF7F-59E920E55236}"/>
          </ac:spMkLst>
        </pc:spChg>
        <pc:spChg chg="add del mod">
          <ac:chgData name="山口 稜" userId="507df497-dcef-48cc-bc9d-5377eaa87e1a" providerId="ADAL" clId="{4F7B2ECD-E353-4F7A-8CCB-0FAE4CDB7451}" dt="2024-03-28T04:29:05.807" v="3267" actId="21"/>
          <ac:spMkLst>
            <pc:docMk/>
            <pc:sldMk cId="3624824949" sldId="279"/>
            <ac:spMk id="1176" creationId="{9E334329-6326-9CFE-0C34-3CB68A170B5B}"/>
          </ac:spMkLst>
        </pc:spChg>
        <pc:spChg chg="mod">
          <ac:chgData name="山口 稜" userId="507df497-dcef-48cc-bc9d-5377eaa87e1a" providerId="ADAL" clId="{4F7B2ECD-E353-4F7A-8CCB-0FAE4CDB7451}" dt="2024-03-28T07:17:54.032" v="5072" actId="20577"/>
          <ac:spMkLst>
            <pc:docMk/>
            <pc:sldMk cId="3624824949" sldId="279"/>
            <ac:spMk id="1177" creationId="{DDF0CACD-8EDC-4EF8-77D9-930B792F6D2F}"/>
          </ac:spMkLst>
        </pc:spChg>
        <pc:spChg chg="add mod">
          <ac:chgData name="山口 稜" userId="507df497-dcef-48cc-bc9d-5377eaa87e1a" providerId="ADAL" clId="{4F7B2ECD-E353-4F7A-8CCB-0FAE4CDB7451}" dt="2024-03-28T06:47:38.995" v="4382" actId="571"/>
          <ac:spMkLst>
            <pc:docMk/>
            <pc:sldMk cId="3624824949" sldId="279"/>
            <ac:spMk id="1179" creationId="{15DB7EF4-8A5F-8EA3-3A94-B38CB0FA5CAF}"/>
          </ac:spMkLst>
        </pc:spChg>
        <pc:spChg chg="add mod">
          <ac:chgData name="山口 稜" userId="507df497-dcef-48cc-bc9d-5377eaa87e1a" providerId="ADAL" clId="{4F7B2ECD-E353-4F7A-8CCB-0FAE4CDB7451}" dt="2024-03-28T07:05:28.342" v="4665" actId="20577"/>
          <ac:spMkLst>
            <pc:docMk/>
            <pc:sldMk cId="3624824949" sldId="279"/>
            <ac:spMk id="1181" creationId="{9E334329-6326-9CFE-0C34-3CB68A170B5B}"/>
          </ac:spMkLst>
        </pc:spChg>
        <pc:spChg chg="add mod">
          <ac:chgData name="山口 稜" userId="507df497-dcef-48cc-bc9d-5377eaa87e1a" providerId="ADAL" clId="{4F7B2ECD-E353-4F7A-8CCB-0FAE4CDB7451}" dt="2024-03-28T07:08:15.791" v="4817" actId="20577"/>
          <ac:spMkLst>
            <pc:docMk/>
            <pc:sldMk cId="3624824949" sldId="279"/>
            <ac:spMk id="1182" creationId="{B8CC475D-744D-92AA-00DE-E4E86663F496}"/>
          </ac:spMkLst>
        </pc:spChg>
        <pc:spChg chg="add mod">
          <ac:chgData name="山口 稜" userId="507df497-dcef-48cc-bc9d-5377eaa87e1a" providerId="ADAL" clId="{4F7B2ECD-E353-4F7A-8CCB-0FAE4CDB7451}" dt="2024-03-28T04:41:31.225" v="3340" actId="1076"/>
          <ac:spMkLst>
            <pc:docMk/>
            <pc:sldMk cId="3624824949" sldId="279"/>
            <ac:spMk id="1183" creationId="{08954ED2-DAD4-1EAE-669E-D0AF611738F0}"/>
          </ac:spMkLst>
        </pc:spChg>
        <pc:spChg chg="add mod">
          <ac:chgData name="山口 稜" userId="507df497-dcef-48cc-bc9d-5377eaa87e1a" providerId="ADAL" clId="{4F7B2ECD-E353-4F7A-8CCB-0FAE4CDB7451}" dt="2024-03-28T07:00:30.744" v="4526" actId="1076"/>
          <ac:spMkLst>
            <pc:docMk/>
            <pc:sldMk cId="3624824949" sldId="279"/>
            <ac:spMk id="2048" creationId="{6A949CED-CAC3-D219-35A7-222AFBB40FEB}"/>
          </ac:spMkLst>
        </pc:spChg>
        <pc:spChg chg="add 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2049" creationId="{FD1DEFB3-ED99-58D8-71A4-A247379F3FF3}"/>
          </ac:spMkLst>
        </pc:spChg>
        <pc:spChg chg="add mod">
          <ac:chgData name="山口 稜" userId="507df497-dcef-48cc-bc9d-5377eaa87e1a" providerId="ADAL" clId="{4F7B2ECD-E353-4F7A-8CCB-0FAE4CDB7451}" dt="2024-03-28T06:31:57.505" v="4070" actId="571"/>
          <ac:spMkLst>
            <pc:docMk/>
            <pc:sldMk cId="3624824949" sldId="279"/>
            <ac:spMk id="2058" creationId="{C21CC35A-7762-D7ED-6184-EFB5A733228C}"/>
          </ac:spMkLst>
        </pc:spChg>
        <pc:spChg chg="add mod">
          <ac:chgData name="山口 稜" userId="507df497-dcef-48cc-bc9d-5377eaa87e1a" providerId="ADAL" clId="{4F7B2ECD-E353-4F7A-8CCB-0FAE4CDB7451}" dt="2024-03-28T06:34:26.313" v="4080" actId="571"/>
          <ac:spMkLst>
            <pc:docMk/>
            <pc:sldMk cId="3624824949" sldId="279"/>
            <ac:spMk id="2065" creationId="{0AB2AF21-EB27-B62B-531E-CE826190E322}"/>
          </ac:spMkLst>
        </pc:spChg>
        <pc:spChg chg="add 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2067" creationId="{9A2D0FD7-B5F2-0111-AF7F-59E920E55236}"/>
          </ac:spMkLst>
        </pc:spChg>
        <pc:spChg chg="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2070" creationId="{4459B613-7945-E940-0C5C-71657C09AD0C}"/>
          </ac:spMkLst>
        </pc:spChg>
        <pc:spChg chg="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2071" creationId="{79A79BA8-2CAB-2FCA-7E26-730F52BC7EB3}"/>
          </ac:spMkLst>
        </pc:spChg>
        <pc:spChg chg="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2072" creationId="{00C9F29B-AD59-05C0-2226-DBDF5BDFC513}"/>
          </ac:spMkLst>
        </pc:spChg>
        <pc:spChg chg="add 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2074" creationId="{D7A6D73C-27DF-63D3-E430-164EBC0EABDC}"/>
          </ac:spMkLst>
        </pc:spChg>
        <pc:spChg chg="mod">
          <ac:chgData name="山口 稜" userId="507df497-dcef-48cc-bc9d-5377eaa87e1a" providerId="ADAL" clId="{4F7B2ECD-E353-4F7A-8CCB-0FAE4CDB7451}" dt="2024-03-28T06:37:53.100" v="4125" actId="207"/>
          <ac:spMkLst>
            <pc:docMk/>
            <pc:sldMk cId="3624824949" sldId="279"/>
            <ac:spMk id="2076" creationId="{7E264657-7A2B-624E-27DC-73812C49BE2C}"/>
          </ac:spMkLst>
        </pc:spChg>
        <pc:spChg chg="mod">
          <ac:chgData name="山口 稜" userId="507df497-dcef-48cc-bc9d-5377eaa87e1a" providerId="ADAL" clId="{4F7B2ECD-E353-4F7A-8CCB-0FAE4CDB7451}" dt="2024-03-28T06:37:53.100" v="4125" actId="207"/>
          <ac:spMkLst>
            <pc:docMk/>
            <pc:sldMk cId="3624824949" sldId="279"/>
            <ac:spMk id="2077" creationId="{8F636CD8-F44D-C9FA-59C1-9DBBA1779D07}"/>
          </ac:spMkLst>
        </pc:spChg>
        <pc:spChg chg="mod">
          <ac:chgData name="山口 稜" userId="507df497-dcef-48cc-bc9d-5377eaa87e1a" providerId="ADAL" clId="{4F7B2ECD-E353-4F7A-8CCB-0FAE4CDB7451}" dt="2024-03-28T06:37:53.100" v="4125" actId="207"/>
          <ac:spMkLst>
            <pc:docMk/>
            <pc:sldMk cId="3624824949" sldId="279"/>
            <ac:spMk id="2078" creationId="{6CF445B0-1C23-6243-B105-5F2B57903B1A}"/>
          </ac:spMkLst>
        </pc:spChg>
        <pc:spChg chg="mod">
          <ac:chgData name="山口 稜" userId="507df497-dcef-48cc-bc9d-5377eaa87e1a" providerId="ADAL" clId="{4F7B2ECD-E353-4F7A-8CCB-0FAE4CDB7451}" dt="2024-03-28T06:37:53.100" v="4125" actId="207"/>
          <ac:spMkLst>
            <pc:docMk/>
            <pc:sldMk cId="3624824949" sldId="279"/>
            <ac:spMk id="2079" creationId="{2EC3D268-7EE3-85D8-393E-A8A209CCDE8E}"/>
          </ac:spMkLst>
        </pc:spChg>
        <pc:spChg chg="add mod">
          <ac:chgData name="山口 稜" userId="507df497-dcef-48cc-bc9d-5377eaa87e1a" providerId="ADAL" clId="{4F7B2ECD-E353-4F7A-8CCB-0FAE4CDB7451}" dt="2024-03-28T06:59:20.899" v="4518" actId="571"/>
          <ac:spMkLst>
            <pc:docMk/>
            <pc:sldMk cId="3624824949" sldId="279"/>
            <ac:spMk id="3072" creationId="{E122DBE0-1BF7-8B31-0722-5548EC7BCC57}"/>
          </ac:spMkLst>
        </pc:spChg>
        <pc:spChg chg="add del">
          <ac:chgData name="山口 稜" userId="507df497-dcef-48cc-bc9d-5377eaa87e1a" providerId="ADAL" clId="{4F7B2ECD-E353-4F7A-8CCB-0FAE4CDB7451}" dt="2024-03-28T07:16:23.812" v="5047" actId="22"/>
          <ac:spMkLst>
            <pc:docMk/>
            <pc:sldMk cId="3624824949" sldId="279"/>
            <ac:spMk id="3080" creationId="{773F3C4C-8135-2BAA-50B8-34731B08063C}"/>
          </ac:spMkLst>
        </pc:spChg>
        <pc:spChg chg="add mod">
          <ac:chgData name="山口 稜" userId="507df497-dcef-48cc-bc9d-5377eaa87e1a" providerId="ADAL" clId="{4F7B2ECD-E353-4F7A-8CCB-0FAE4CDB7451}" dt="2024-03-28T07:17:15.329" v="5056" actId="164"/>
          <ac:spMkLst>
            <pc:docMk/>
            <pc:sldMk cId="3624824949" sldId="279"/>
            <ac:spMk id="3082" creationId="{7FDDCE06-FCEA-FAE4-FC24-EC836F7DBAA7}"/>
          </ac:spMkLst>
        </pc:spChg>
        <pc:spChg chg="add mod topLvl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3137" creationId="{D93338A2-9AF2-1318-E1D0-65F38735CF99}"/>
          </ac:spMkLst>
        </pc:spChg>
        <pc:spChg chg="add mod topLvl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3139" creationId="{76607456-601F-D6EB-5469-4B17492B948F}"/>
          </ac:spMkLst>
        </pc:spChg>
        <pc:spChg chg="del mod">
          <ac:chgData name="山口 稜" userId="507df497-dcef-48cc-bc9d-5377eaa87e1a" providerId="ADAL" clId="{4F7B2ECD-E353-4F7A-8CCB-0FAE4CDB7451}" dt="2024-03-28T06:47:10.136" v="4379" actId="478"/>
          <ac:spMkLst>
            <pc:docMk/>
            <pc:sldMk cId="3624824949" sldId="279"/>
            <ac:spMk id="3142" creationId="{EA76498C-E256-4783-7D1B-C1E95E51C22C}"/>
          </ac:spMkLst>
        </pc:spChg>
        <pc:spChg chg="del mod">
          <ac:chgData name="山口 稜" userId="507df497-dcef-48cc-bc9d-5377eaa87e1a" providerId="ADAL" clId="{4F7B2ECD-E353-4F7A-8CCB-0FAE4CDB7451}" dt="2024-03-28T06:47:10.136" v="4379" actId="478"/>
          <ac:spMkLst>
            <pc:docMk/>
            <pc:sldMk cId="3624824949" sldId="279"/>
            <ac:spMk id="3143" creationId="{BF647ECB-8F72-6614-A183-88DF8CD4D54B}"/>
          </ac:spMkLst>
        </pc:spChg>
        <pc:spChg chg="mod topLvl">
          <ac:chgData name="山口 稜" userId="507df497-dcef-48cc-bc9d-5377eaa87e1a" providerId="ADAL" clId="{4F7B2ECD-E353-4F7A-8CCB-0FAE4CDB7451}" dt="2024-03-28T07:11:41.675" v="4875" actId="1076"/>
          <ac:spMkLst>
            <pc:docMk/>
            <pc:sldMk cId="3624824949" sldId="279"/>
            <ac:spMk id="3145" creationId="{92C32F5B-9674-B851-FBFB-8AD580FFE964}"/>
          </ac:spMkLst>
        </pc:spChg>
        <pc:spChg chg="mod">
          <ac:chgData name="山口 稜" userId="507df497-dcef-48cc-bc9d-5377eaa87e1a" providerId="ADAL" clId="{4F7B2ECD-E353-4F7A-8CCB-0FAE4CDB7451}" dt="2024-03-28T07:01:32.551" v="4533" actId="1076"/>
          <ac:spMkLst>
            <pc:docMk/>
            <pc:sldMk cId="3624824949" sldId="279"/>
            <ac:spMk id="3147" creationId="{A017F9A3-7330-EE02-FC26-9206818BA0FE}"/>
          </ac:spMkLst>
        </pc:spChg>
        <pc:spChg chg="add del mod topLvl">
          <ac:chgData name="山口 稜" userId="507df497-dcef-48cc-bc9d-5377eaa87e1a" providerId="ADAL" clId="{4F7B2ECD-E353-4F7A-8CCB-0FAE4CDB7451}" dt="2024-03-28T04:14:51.478" v="2401"/>
          <ac:spMkLst>
            <pc:docMk/>
            <pc:sldMk cId="3624824949" sldId="279"/>
            <ac:spMk id="3148" creationId="{84806BF3-8BA9-5C21-485C-C2588655E2CA}"/>
          </ac:spMkLst>
        </pc:spChg>
        <pc:spChg chg="add del mod topLvl">
          <ac:chgData name="山口 稜" userId="507df497-dcef-48cc-bc9d-5377eaa87e1a" providerId="ADAL" clId="{4F7B2ECD-E353-4F7A-8CCB-0FAE4CDB7451}" dt="2024-03-28T04:14:51.495" v="2403"/>
          <ac:spMkLst>
            <pc:docMk/>
            <pc:sldMk cId="3624824949" sldId="279"/>
            <ac:spMk id="3149" creationId="{EDB8B17E-0518-BA7D-A5DA-23EEF47F1510}"/>
          </ac:spMkLst>
        </pc:spChg>
        <pc:spChg chg="mod topLvl">
          <ac:chgData name="山口 稜" userId="507df497-dcef-48cc-bc9d-5377eaa87e1a" providerId="ADAL" clId="{4F7B2ECD-E353-4F7A-8CCB-0FAE4CDB7451}" dt="2024-03-28T04:27:54.177" v="3173" actId="1036"/>
          <ac:spMkLst>
            <pc:docMk/>
            <pc:sldMk cId="3624824949" sldId="279"/>
            <ac:spMk id="3150" creationId="{03071D02-1305-0E7F-0E70-C481CA22A037}"/>
          </ac:spMkLst>
        </pc:spChg>
        <pc:spChg chg="mod topLvl">
          <ac:chgData name="山口 稜" userId="507df497-dcef-48cc-bc9d-5377eaa87e1a" providerId="ADAL" clId="{4F7B2ECD-E353-4F7A-8CCB-0FAE4CDB7451}" dt="2024-03-28T04:27:54.177" v="3173" actId="1036"/>
          <ac:spMkLst>
            <pc:docMk/>
            <pc:sldMk cId="3624824949" sldId="279"/>
            <ac:spMk id="3151" creationId="{126EA9F4-2793-C981-AB3E-3DCFA9693E6B}"/>
          </ac:spMkLst>
        </pc:spChg>
        <pc:spChg chg="mod topLvl">
          <ac:chgData name="山口 稜" userId="507df497-dcef-48cc-bc9d-5377eaa87e1a" providerId="ADAL" clId="{4F7B2ECD-E353-4F7A-8CCB-0FAE4CDB7451}" dt="2024-03-28T04:27:54.177" v="3173" actId="1036"/>
          <ac:spMkLst>
            <pc:docMk/>
            <pc:sldMk cId="3624824949" sldId="279"/>
            <ac:spMk id="3152" creationId="{9EB9A314-E415-4A5A-AAE2-9C91BEF6D1C2}"/>
          </ac:spMkLst>
        </pc:spChg>
        <pc:spChg chg="add del mod topLvl">
          <ac:chgData name="山口 稜" userId="507df497-dcef-48cc-bc9d-5377eaa87e1a" providerId="ADAL" clId="{4F7B2ECD-E353-4F7A-8CCB-0FAE4CDB7451}" dt="2024-03-28T04:15:40.927" v="2425"/>
          <ac:spMkLst>
            <pc:docMk/>
            <pc:sldMk cId="3624824949" sldId="279"/>
            <ac:spMk id="3153" creationId="{1F35FCC9-9BEA-6108-892A-1872E1FCE9EA}"/>
          </ac:spMkLst>
        </pc:spChg>
        <pc:spChg chg="add del mod topLvl">
          <ac:chgData name="山口 稜" userId="507df497-dcef-48cc-bc9d-5377eaa87e1a" providerId="ADAL" clId="{4F7B2ECD-E353-4F7A-8CCB-0FAE4CDB7451}" dt="2024-03-28T04:15:40.925" v="2423"/>
          <ac:spMkLst>
            <pc:docMk/>
            <pc:sldMk cId="3624824949" sldId="279"/>
            <ac:spMk id="3154" creationId="{8B9A0975-88E8-A5FB-E57E-8DB939F67C67}"/>
          </ac:spMkLst>
        </pc:spChg>
        <pc:spChg chg="add mod">
          <ac:chgData name="山口 稜" userId="507df497-dcef-48cc-bc9d-5377eaa87e1a" providerId="ADAL" clId="{4F7B2ECD-E353-4F7A-8CCB-0FAE4CDB7451}" dt="2024-03-28T04:17:38.547" v="2498" actId="113"/>
          <ac:spMkLst>
            <pc:docMk/>
            <pc:sldMk cId="3624824949" sldId="279"/>
            <ac:spMk id="3155" creationId="{7BDBE234-8047-A2CC-9B15-08FCC1677E0A}"/>
          </ac:spMkLst>
        </pc:spChg>
        <pc:spChg chg="del mod">
          <ac:chgData name="山口 稜" userId="507df497-dcef-48cc-bc9d-5377eaa87e1a" providerId="ADAL" clId="{4F7B2ECD-E353-4F7A-8CCB-0FAE4CDB7451}" dt="2024-03-28T04:05:47.260" v="1812" actId="21"/>
          <ac:spMkLst>
            <pc:docMk/>
            <pc:sldMk cId="3624824949" sldId="279"/>
            <ac:spMk id="3156" creationId="{CE66CE02-9324-CAD9-D44E-AB5B99FD0F99}"/>
          </ac:spMkLst>
        </pc:spChg>
        <pc:spChg chg="add mod">
          <ac:chgData name="山口 稜" userId="507df497-dcef-48cc-bc9d-5377eaa87e1a" providerId="ADAL" clId="{4F7B2ECD-E353-4F7A-8CCB-0FAE4CDB7451}" dt="2024-03-28T04:17:38.547" v="2498" actId="113"/>
          <ac:spMkLst>
            <pc:docMk/>
            <pc:sldMk cId="3624824949" sldId="279"/>
            <ac:spMk id="3157" creationId="{4EBF0DB2-8752-281B-B480-43CFEE660CC1}"/>
          </ac:spMkLst>
        </pc:spChg>
        <pc:spChg chg="add mod">
          <ac:chgData name="山口 稜" userId="507df497-dcef-48cc-bc9d-5377eaa87e1a" providerId="ADAL" clId="{4F7B2ECD-E353-4F7A-8CCB-0FAE4CDB7451}" dt="2024-03-28T04:17:38.547" v="2498" actId="113"/>
          <ac:spMkLst>
            <pc:docMk/>
            <pc:sldMk cId="3624824949" sldId="279"/>
            <ac:spMk id="3158" creationId="{46D6F3EE-129C-9864-25D1-E96DFE317130}"/>
          </ac:spMkLst>
        </pc:spChg>
        <pc:spChg chg="add del mod topLvl">
          <ac:chgData name="山口 稜" userId="507df497-dcef-48cc-bc9d-5377eaa87e1a" providerId="ADAL" clId="{4F7B2ECD-E353-4F7A-8CCB-0FAE4CDB7451}" dt="2024-03-28T04:55:44.484" v="3609" actId="21"/>
          <ac:spMkLst>
            <pc:docMk/>
            <pc:sldMk cId="3624824949" sldId="279"/>
            <ac:spMk id="3159" creationId="{1BB0D54D-FCE0-9DDF-1786-ECC7FADC10D5}"/>
          </ac:spMkLst>
        </pc:spChg>
        <pc:spChg chg="add del mod">
          <ac:chgData name="山口 稜" userId="507df497-dcef-48cc-bc9d-5377eaa87e1a" providerId="ADAL" clId="{4F7B2ECD-E353-4F7A-8CCB-0FAE4CDB7451}" dt="2024-03-28T04:12:17.677" v="2249"/>
          <ac:spMkLst>
            <pc:docMk/>
            <pc:sldMk cId="3624824949" sldId="279"/>
            <ac:spMk id="3160" creationId="{06721ECC-B650-C833-6F7C-C6871EA97D28}"/>
          </ac:spMkLst>
        </pc:spChg>
        <pc:spChg chg="add del mod">
          <ac:chgData name="山口 稜" userId="507df497-dcef-48cc-bc9d-5377eaa87e1a" providerId="ADAL" clId="{4F7B2ECD-E353-4F7A-8CCB-0FAE4CDB7451}" dt="2024-03-28T04:06:02.926" v="1816" actId="21"/>
          <ac:spMkLst>
            <pc:docMk/>
            <pc:sldMk cId="3624824949" sldId="279"/>
            <ac:spMk id="3161" creationId="{56C97679-7B89-3FFA-C6C0-99A210F9CE89}"/>
          </ac:spMkLst>
        </pc:spChg>
        <pc:spChg chg="add mod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3162" creationId="{56C97679-7B89-3FFA-C6C0-99A210F9CE89}"/>
          </ac:spMkLst>
        </pc:spChg>
        <pc:spChg chg="add mod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3163" creationId="{4D2EA533-A074-CA00-C1F0-05DE9C0F977A}"/>
          </ac:spMkLst>
        </pc:spChg>
        <pc:spChg chg="add mod">
          <ac:chgData name="山口 稜" userId="507df497-dcef-48cc-bc9d-5377eaa87e1a" providerId="ADAL" clId="{4F7B2ECD-E353-4F7A-8CCB-0FAE4CDB7451}" dt="2024-03-28T04:41:31.225" v="3340" actId="1076"/>
          <ac:spMkLst>
            <pc:docMk/>
            <pc:sldMk cId="3624824949" sldId="279"/>
            <ac:spMk id="3168" creationId="{D73F2675-7872-17E7-0725-3A07C0DE813F}"/>
          </ac:spMkLst>
        </pc:spChg>
        <pc:spChg chg="add del mod">
          <ac:chgData name="山口 稜" userId="507df497-dcef-48cc-bc9d-5377eaa87e1a" providerId="ADAL" clId="{4F7B2ECD-E353-4F7A-8CCB-0FAE4CDB7451}" dt="2024-03-28T04:57:13.915" v="3635" actId="478"/>
          <ac:spMkLst>
            <pc:docMk/>
            <pc:sldMk cId="3624824949" sldId="279"/>
            <ac:spMk id="3174" creationId="{C1296AC7-D221-DEE4-4476-67D50E2F0935}"/>
          </ac:spMkLst>
        </pc:spChg>
        <pc:spChg chg="add del mod">
          <ac:chgData name="山口 稜" userId="507df497-dcef-48cc-bc9d-5377eaa87e1a" providerId="ADAL" clId="{4F7B2ECD-E353-4F7A-8CCB-0FAE4CDB7451}" dt="2024-03-28T04:57:13.915" v="3635" actId="478"/>
          <ac:spMkLst>
            <pc:docMk/>
            <pc:sldMk cId="3624824949" sldId="279"/>
            <ac:spMk id="3175" creationId="{00CE0262-3A1D-E69F-605E-39DC1AB6A1CE}"/>
          </ac:spMkLst>
        </pc:spChg>
        <pc:spChg chg="add 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3176" creationId="{7485C57F-41EE-C4C5-F923-6CF0030C5EAE}"/>
          </ac:spMkLst>
        </pc:spChg>
        <pc:spChg chg="add mod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3178" creationId="{76D7765B-0E5E-2F1C-AFCD-341393E073FC}"/>
          </ac:spMkLst>
        </pc:spChg>
        <pc:spChg chg="add mod">
          <ac:chgData name="山口 稜" userId="507df497-dcef-48cc-bc9d-5377eaa87e1a" providerId="ADAL" clId="{4F7B2ECD-E353-4F7A-8CCB-0FAE4CDB7451}" dt="2024-03-28T04:48:49.711" v="3408"/>
          <ac:spMkLst>
            <pc:docMk/>
            <pc:sldMk cId="3624824949" sldId="279"/>
            <ac:spMk id="3180" creationId="{13065D3D-67A3-AC83-A855-620C06FFB07D}"/>
          </ac:spMkLst>
        </pc:spChg>
        <pc:spChg chg="add del mod">
          <ac:chgData name="山口 稜" userId="507df497-dcef-48cc-bc9d-5377eaa87e1a" providerId="ADAL" clId="{4F7B2ECD-E353-4F7A-8CCB-0FAE4CDB7451}" dt="2024-03-28T06:47:02.920" v="4377" actId="478"/>
          <ac:spMkLst>
            <pc:docMk/>
            <pc:sldMk cId="3624824949" sldId="279"/>
            <ac:spMk id="3181" creationId="{18084D94-722E-050F-9B04-D9FD4FC21A07}"/>
          </ac:spMkLst>
        </pc:spChg>
        <pc:spChg chg="add mod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3182" creationId="{0F43BBA0-2743-0FC8-98D6-3D1EF97DCC40}"/>
          </ac:spMkLst>
        </pc:spChg>
        <pc:spChg chg="add 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3183" creationId="{72732610-828B-C667-4092-E17CFB454B47}"/>
          </ac:spMkLst>
        </pc:spChg>
        <pc:spChg chg="add mod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3184" creationId="{1BB0D54D-FCE0-9DDF-1786-ECC7FADC10D5}"/>
          </ac:spMkLst>
        </pc:spChg>
        <pc:spChg chg="add mod">
          <ac:chgData name="山口 稜" userId="507df497-dcef-48cc-bc9d-5377eaa87e1a" providerId="ADAL" clId="{4F7B2ECD-E353-4F7A-8CCB-0FAE4CDB7451}" dt="2024-03-28T06:58:38.661" v="4495" actId="1076"/>
          <ac:spMkLst>
            <pc:docMk/>
            <pc:sldMk cId="3624824949" sldId="279"/>
            <ac:spMk id="3186" creationId="{13065D3D-67A3-AC83-A855-620C06FFB07D}"/>
          </ac:spMkLst>
        </pc:spChg>
        <pc:spChg chg="add del mod">
          <ac:chgData name="山口 稜" userId="507df497-dcef-48cc-bc9d-5377eaa87e1a" providerId="ADAL" clId="{4F7B2ECD-E353-4F7A-8CCB-0FAE4CDB7451}" dt="2024-03-28T06:47:02.920" v="4377" actId="478"/>
          <ac:spMkLst>
            <pc:docMk/>
            <pc:sldMk cId="3624824949" sldId="279"/>
            <ac:spMk id="3196" creationId="{3D5A4954-9A59-9F82-4DFF-D342991C559C}"/>
          </ac:spMkLst>
        </pc:spChg>
        <pc:spChg chg="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3201" creationId="{C709A4BD-2A91-C791-8E7F-9DE50E856BE8}"/>
          </ac:spMkLst>
        </pc:spChg>
        <pc:spChg chg="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3202" creationId="{7A9FEA39-2FB7-BD85-98EA-0112FDB1E3B8}"/>
          </ac:spMkLst>
        </pc:spChg>
        <pc:spChg chg="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3203" creationId="{BDD722F1-EC8F-0426-2B79-CFBEDEF17744}"/>
          </ac:spMkLst>
        </pc:spChg>
        <pc:spChg chg="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3205" creationId="{A9ECE2D0-8C33-547D-132A-805212768A5B}"/>
          </ac:spMkLst>
        </pc:spChg>
        <pc:spChg chg="add 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3208" creationId="{97C92AE4-7C7C-C8AB-CF29-98037AEE9CFF}"/>
          </ac:spMkLst>
        </pc:spChg>
        <pc:spChg chg="add mod">
          <ac:chgData name="山口 稜" userId="507df497-dcef-48cc-bc9d-5377eaa87e1a" providerId="ADAL" clId="{4F7B2ECD-E353-4F7A-8CCB-0FAE4CDB7451}" dt="2024-03-28T07:00:01.959" v="4521" actId="1076"/>
          <ac:spMkLst>
            <pc:docMk/>
            <pc:sldMk cId="3624824949" sldId="279"/>
            <ac:spMk id="3210" creationId="{8904F144-24DA-6C41-8E72-D88E4C50F147}"/>
          </ac:spMkLst>
        </pc:spChg>
        <pc:spChg chg="add mod">
          <ac:chgData name="山口 稜" userId="507df497-dcef-48cc-bc9d-5377eaa87e1a" providerId="ADAL" clId="{4F7B2ECD-E353-4F7A-8CCB-0FAE4CDB7451}" dt="2024-03-28T06:57:51.324" v="4486" actId="1076"/>
          <ac:spMkLst>
            <pc:docMk/>
            <pc:sldMk cId="3624824949" sldId="279"/>
            <ac:spMk id="3211" creationId="{1561C09C-869D-C997-DB3D-F52700AC2F6D}"/>
          </ac:spMkLst>
        </pc:spChg>
        <pc:spChg chg="add mod">
          <ac:chgData name="山口 稜" userId="507df497-dcef-48cc-bc9d-5377eaa87e1a" providerId="ADAL" clId="{4F7B2ECD-E353-4F7A-8CCB-0FAE4CDB7451}" dt="2024-03-28T07:00:01.959" v="4521" actId="1076"/>
          <ac:spMkLst>
            <pc:docMk/>
            <pc:sldMk cId="3624824949" sldId="279"/>
            <ac:spMk id="3212" creationId="{37CCE3B5-0161-110D-50BA-1B2E24055154}"/>
          </ac:spMkLst>
        </pc:spChg>
        <pc:spChg chg="add del mod">
          <ac:chgData name="山口 稜" userId="507df497-dcef-48cc-bc9d-5377eaa87e1a" providerId="ADAL" clId="{4F7B2ECD-E353-4F7A-8CCB-0FAE4CDB7451}" dt="2024-03-28T06:43:22.371" v="4323" actId="21"/>
          <ac:spMkLst>
            <pc:docMk/>
            <pc:sldMk cId="3624824949" sldId="279"/>
            <ac:spMk id="3216" creationId="{26465B5C-B200-79DE-CD0A-481C034286B9}"/>
          </ac:spMkLst>
        </pc:spChg>
        <pc:spChg chg="add 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3217" creationId="{888D4C93-9BA3-8821-3B2A-12E63B170D8E}"/>
          </ac:spMkLst>
        </pc:spChg>
        <pc:spChg chg="add 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3218" creationId="{26465B5C-B200-79DE-CD0A-481C034286B9}"/>
          </ac:spMkLst>
        </pc:spChg>
        <pc:spChg chg="add mod">
          <ac:chgData name="山口 稜" userId="507df497-dcef-48cc-bc9d-5377eaa87e1a" providerId="ADAL" clId="{4F7B2ECD-E353-4F7A-8CCB-0FAE4CDB7451}" dt="2024-03-28T06:43:25.902" v="4326"/>
          <ac:spMkLst>
            <pc:docMk/>
            <pc:sldMk cId="3624824949" sldId="279"/>
            <ac:spMk id="3219" creationId="{3DD781B7-30C6-D40E-8BF5-3A83C0C5B910}"/>
          </ac:spMkLst>
        </pc:spChg>
        <pc:spChg chg="del mod">
          <ac:chgData name="山口 稜" userId="507df497-dcef-48cc-bc9d-5377eaa87e1a" providerId="ADAL" clId="{4F7B2ECD-E353-4F7A-8CCB-0FAE4CDB7451}" dt="2024-03-28T04:05:47.260" v="1812" actId="21"/>
          <ac:spMkLst>
            <pc:docMk/>
            <pc:sldMk cId="3624824949" sldId="279"/>
            <ac:spMk id="3220" creationId="{D93338A2-9AF2-1318-E1D0-65F38735CF99}"/>
          </ac:spMkLst>
        </pc:spChg>
        <pc:spChg chg="add del mod">
          <ac:chgData name="山口 稜" userId="507df497-dcef-48cc-bc9d-5377eaa87e1a" providerId="ADAL" clId="{4F7B2ECD-E353-4F7A-8CCB-0FAE4CDB7451}" dt="2024-03-28T06:46:00.415" v="4375" actId="21"/>
          <ac:spMkLst>
            <pc:docMk/>
            <pc:sldMk cId="3624824949" sldId="279"/>
            <ac:spMk id="3221" creationId="{A314C9EB-F214-3627-A408-EAE4EC19F034}"/>
          </ac:spMkLst>
        </pc:spChg>
        <pc:spChg chg="del mod">
          <ac:chgData name="山口 稜" userId="507df497-dcef-48cc-bc9d-5377eaa87e1a" providerId="ADAL" clId="{4F7B2ECD-E353-4F7A-8CCB-0FAE4CDB7451}" dt="2024-03-28T04:05:47.260" v="1812" actId="21"/>
          <ac:spMkLst>
            <pc:docMk/>
            <pc:sldMk cId="3624824949" sldId="279"/>
            <ac:spMk id="3222" creationId="{76607456-601F-D6EB-5469-4B17492B948F}"/>
          </ac:spMkLst>
        </pc:spChg>
        <pc:spChg chg="add mod">
          <ac:chgData name="山口 稜" userId="507df497-dcef-48cc-bc9d-5377eaa87e1a" providerId="ADAL" clId="{4F7B2ECD-E353-4F7A-8CCB-0FAE4CDB7451}" dt="2024-03-28T06:57:43.211" v="4484" actId="1076"/>
          <ac:spMkLst>
            <pc:docMk/>
            <pc:sldMk cId="3624824949" sldId="279"/>
            <ac:spMk id="3223" creationId="{91BDBF45-EE16-48F8-7EEA-7C7B6AD431D6}"/>
          </ac:spMkLst>
        </pc:spChg>
        <pc:spChg chg="del mod">
          <ac:chgData name="山口 稜" userId="507df497-dcef-48cc-bc9d-5377eaa87e1a" providerId="ADAL" clId="{4F7B2ECD-E353-4F7A-8CCB-0FAE4CDB7451}" dt="2024-03-28T04:10:26.857" v="2186" actId="21"/>
          <ac:spMkLst>
            <pc:docMk/>
            <pc:sldMk cId="3624824949" sldId="279"/>
            <ac:spMk id="3225" creationId="{39916037-0DC1-FE52-9A20-EF20CEFA9478}"/>
          </ac:spMkLst>
        </pc:spChg>
        <pc:spChg chg="add mod">
          <ac:chgData name="山口 稜" userId="507df497-dcef-48cc-bc9d-5377eaa87e1a" providerId="ADAL" clId="{4F7B2ECD-E353-4F7A-8CCB-0FAE4CDB7451}" dt="2024-03-28T06:47:21.065" v="4380" actId="1076"/>
          <ac:spMkLst>
            <pc:docMk/>
            <pc:sldMk cId="3624824949" sldId="279"/>
            <ac:spMk id="3226" creationId="{42C3F2B6-3C8C-044B-B2F8-F93953BCF31F}"/>
          </ac:spMkLst>
        </pc:spChg>
        <pc:spChg chg="del mod">
          <ac:chgData name="山口 稜" userId="507df497-dcef-48cc-bc9d-5377eaa87e1a" providerId="ADAL" clId="{4F7B2ECD-E353-4F7A-8CCB-0FAE4CDB7451}" dt="2024-03-28T04:05:47.260" v="1812" actId="21"/>
          <ac:spMkLst>
            <pc:docMk/>
            <pc:sldMk cId="3624824949" sldId="279"/>
            <ac:spMk id="3227" creationId="{84806BF3-8BA9-5C21-485C-C2588655E2CA}"/>
          </ac:spMkLst>
        </pc:spChg>
        <pc:spChg chg="del mod">
          <ac:chgData name="山口 稜" userId="507df497-dcef-48cc-bc9d-5377eaa87e1a" providerId="ADAL" clId="{4F7B2ECD-E353-4F7A-8CCB-0FAE4CDB7451}" dt="2024-03-28T04:05:47.260" v="1812" actId="21"/>
          <ac:spMkLst>
            <pc:docMk/>
            <pc:sldMk cId="3624824949" sldId="279"/>
            <ac:spMk id="3228" creationId="{EDB8B17E-0518-BA7D-A5DA-23EEF47F1510}"/>
          </ac:spMkLst>
        </pc:spChg>
        <pc:spChg chg="del mod">
          <ac:chgData name="山口 稜" userId="507df497-dcef-48cc-bc9d-5377eaa87e1a" providerId="ADAL" clId="{4F7B2ECD-E353-4F7A-8CCB-0FAE4CDB7451}" dt="2024-03-28T04:15:40.921" v="2419"/>
          <ac:spMkLst>
            <pc:docMk/>
            <pc:sldMk cId="3624824949" sldId="279"/>
            <ac:spMk id="3229" creationId="{A74C8D48-3E2F-41E2-2C85-248BA9612C46}"/>
          </ac:spMkLst>
        </pc:spChg>
        <pc:spChg chg="del mod">
          <ac:chgData name="山口 稜" userId="507df497-dcef-48cc-bc9d-5377eaa87e1a" providerId="ADAL" clId="{4F7B2ECD-E353-4F7A-8CCB-0FAE4CDB7451}" dt="2024-03-28T04:05:47.260" v="1812" actId="21"/>
          <ac:spMkLst>
            <pc:docMk/>
            <pc:sldMk cId="3624824949" sldId="279"/>
            <ac:spMk id="3230" creationId="{1F35FCC9-9BEA-6108-892A-1872E1FCE9EA}"/>
          </ac:spMkLst>
        </pc:spChg>
        <pc:spChg chg="del mod">
          <ac:chgData name="山口 稜" userId="507df497-dcef-48cc-bc9d-5377eaa87e1a" providerId="ADAL" clId="{4F7B2ECD-E353-4F7A-8CCB-0FAE4CDB7451}" dt="2024-03-28T04:05:47.260" v="1812" actId="21"/>
          <ac:spMkLst>
            <pc:docMk/>
            <pc:sldMk cId="3624824949" sldId="279"/>
            <ac:spMk id="3231" creationId="{8B9A0975-88E8-A5FB-E57E-8DB939F67C67}"/>
          </ac:spMkLst>
        </pc:spChg>
        <pc:spChg chg="del mod">
          <ac:chgData name="山口 稜" userId="507df497-dcef-48cc-bc9d-5377eaa87e1a" providerId="ADAL" clId="{4F7B2ECD-E353-4F7A-8CCB-0FAE4CDB7451}" dt="2024-03-28T04:15:40.923" v="2421"/>
          <ac:spMkLst>
            <pc:docMk/>
            <pc:sldMk cId="3624824949" sldId="279"/>
            <ac:spMk id="3232" creationId="{388F2585-4ED0-FA10-4FD1-E31769B13018}"/>
          </ac:spMkLst>
        </pc:spChg>
        <pc:spChg chg="del mod">
          <ac:chgData name="山口 稜" userId="507df497-dcef-48cc-bc9d-5377eaa87e1a" providerId="ADAL" clId="{4F7B2ECD-E353-4F7A-8CCB-0FAE4CDB7451}" dt="2024-03-28T04:05:47.260" v="1812" actId="21"/>
          <ac:spMkLst>
            <pc:docMk/>
            <pc:sldMk cId="3624824949" sldId="279"/>
            <ac:spMk id="3233" creationId="{7BDBE234-8047-A2CC-9B15-08FCC1677E0A}"/>
          </ac:spMkLst>
        </pc:spChg>
        <pc:spChg chg="add mod">
          <ac:chgData name="山口 稜" userId="507df497-dcef-48cc-bc9d-5377eaa87e1a" providerId="ADAL" clId="{4F7B2ECD-E353-4F7A-8CCB-0FAE4CDB7451}" dt="2024-03-28T07:00:08.529" v="4522" actId="1076"/>
          <ac:spMkLst>
            <pc:docMk/>
            <pc:sldMk cId="3624824949" sldId="279"/>
            <ac:spMk id="3234" creationId="{7EF7C886-D8B1-0417-504A-CD9A9C188A7B}"/>
          </ac:spMkLst>
        </pc:spChg>
        <pc:spChg chg="del mod">
          <ac:chgData name="山口 稜" userId="507df497-dcef-48cc-bc9d-5377eaa87e1a" providerId="ADAL" clId="{4F7B2ECD-E353-4F7A-8CCB-0FAE4CDB7451}" dt="2024-03-28T04:05:47.260" v="1812" actId="21"/>
          <ac:spMkLst>
            <pc:docMk/>
            <pc:sldMk cId="3624824949" sldId="279"/>
            <ac:spMk id="3236" creationId="{4EBF0DB2-8752-281B-B480-43CFEE660CC1}"/>
          </ac:spMkLst>
        </pc:spChg>
        <pc:spChg chg="del mod">
          <ac:chgData name="山口 稜" userId="507df497-dcef-48cc-bc9d-5377eaa87e1a" providerId="ADAL" clId="{4F7B2ECD-E353-4F7A-8CCB-0FAE4CDB7451}" dt="2024-03-28T04:05:47.260" v="1812" actId="21"/>
          <ac:spMkLst>
            <pc:docMk/>
            <pc:sldMk cId="3624824949" sldId="279"/>
            <ac:spMk id="3237" creationId="{46D6F3EE-129C-9864-25D1-E96DFE317130}"/>
          </ac:spMkLst>
        </pc:spChg>
        <pc:spChg chg="del mod">
          <ac:chgData name="山口 稜" userId="507df497-dcef-48cc-bc9d-5377eaa87e1a" providerId="ADAL" clId="{4F7B2ECD-E353-4F7A-8CCB-0FAE4CDB7451}" dt="2024-03-28T04:05:47.260" v="1812" actId="21"/>
          <ac:spMkLst>
            <pc:docMk/>
            <pc:sldMk cId="3624824949" sldId="279"/>
            <ac:spMk id="3238" creationId="{1BB0D54D-FCE0-9DDF-1786-ECC7FADC10D5}"/>
          </ac:spMkLst>
        </pc:spChg>
        <pc:spChg chg="del mod">
          <ac:chgData name="山口 稜" userId="507df497-dcef-48cc-bc9d-5377eaa87e1a" providerId="ADAL" clId="{4F7B2ECD-E353-4F7A-8CCB-0FAE4CDB7451}" dt="2024-03-28T04:05:47.260" v="1812" actId="21"/>
          <ac:spMkLst>
            <pc:docMk/>
            <pc:sldMk cId="3624824949" sldId="279"/>
            <ac:spMk id="3239" creationId="{06721ECC-B650-C833-6F7C-C6871EA97D28}"/>
          </ac:spMkLst>
        </pc:spChg>
        <pc:spChg chg="add mod">
          <ac:chgData name="山口 稜" userId="507df497-dcef-48cc-bc9d-5377eaa87e1a" providerId="ADAL" clId="{4F7B2ECD-E353-4F7A-8CCB-0FAE4CDB7451}" dt="2024-03-28T06:57:55.545" v="4487" actId="1076"/>
          <ac:spMkLst>
            <pc:docMk/>
            <pc:sldMk cId="3624824949" sldId="279"/>
            <ac:spMk id="3248" creationId="{A314C9EB-F214-3627-A408-EAE4EC19F034}"/>
          </ac:spMkLst>
        </pc:spChg>
        <pc:spChg chg="add del mod">
          <ac:chgData name="山口 稜" userId="507df497-dcef-48cc-bc9d-5377eaa87e1a" providerId="ADAL" clId="{4F7B2ECD-E353-4F7A-8CCB-0FAE4CDB7451}" dt="2024-03-28T06:47:39.866" v="4383" actId="21"/>
          <ac:spMkLst>
            <pc:docMk/>
            <pc:sldMk cId="3624824949" sldId="279"/>
            <ac:spMk id="3249" creationId="{264FC22B-4E09-3379-F85F-64F9241EF42F}"/>
          </ac:spMkLst>
        </pc:spChg>
        <pc:spChg chg="add del mod">
          <ac:chgData name="山口 稜" userId="507df497-dcef-48cc-bc9d-5377eaa87e1a" providerId="ADAL" clId="{4F7B2ECD-E353-4F7A-8CCB-0FAE4CDB7451}" dt="2024-03-28T06:55:50.398" v="4449" actId="478"/>
          <ac:spMkLst>
            <pc:docMk/>
            <pc:sldMk cId="3624824949" sldId="279"/>
            <ac:spMk id="3250" creationId="{264FC22B-4E09-3379-F85F-64F9241EF42F}"/>
          </ac:spMkLst>
        </pc:spChg>
        <pc:spChg chg="add del mod">
          <ac:chgData name="山口 稜" userId="507df497-dcef-48cc-bc9d-5377eaa87e1a" providerId="ADAL" clId="{4F7B2ECD-E353-4F7A-8CCB-0FAE4CDB7451}" dt="2024-03-28T06:48:16.249" v="4417" actId="478"/>
          <ac:spMkLst>
            <pc:docMk/>
            <pc:sldMk cId="3624824949" sldId="279"/>
            <ac:spMk id="3251" creationId="{5D6F9EF3-4F3A-78F9-0346-34122BE7B9C7}"/>
          </ac:spMkLst>
        </pc:spChg>
        <pc:spChg chg="add mod">
          <ac:chgData name="山口 稜" userId="507df497-dcef-48cc-bc9d-5377eaa87e1a" providerId="ADAL" clId="{4F7B2ECD-E353-4F7A-8CCB-0FAE4CDB7451}" dt="2024-03-28T06:59:13.183" v="4511" actId="14100"/>
          <ac:spMkLst>
            <pc:docMk/>
            <pc:sldMk cId="3624824949" sldId="279"/>
            <ac:spMk id="3262" creationId="{0297A6E4-5420-0D06-D67A-16D395BA5C15}"/>
          </ac:spMkLst>
        </pc:spChg>
        <pc:spChg chg="add mod">
          <ac:chgData name="山口 稜" userId="507df497-dcef-48cc-bc9d-5377eaa87e1a" providerId="ADAL" clId="{4F7B2ECD-E353-4F7A-8CCB-0FAE4CDB7451}" dt="2024-03-28T06:59:23.387" v="4519" actId="1076"/>
          <ac:spMkLst>
            <pc:docMk/>
            <pc:sldMk cId="3624824949" sldId="279"/>
            <ac:spMk id="3263" creationId="{D2408846-F0D0-16E2-49D3-D1B1EAA94F96}"/>
          </ac:spMkLst>
        </pc:spChg>
        <pc:grpChg chg="del mod">
          <ac:chgData name="山口 稜" userId="507df497-dcef-48cc-bc9d-5377eaa87e1a" providerId="ADAL" clId="{4F7B2ECD-E353-4F7A-8CCB-0FAE4CDB7451}" dt="2024-03-28T04:24:39.867" v="3108" actId="21"/>
          <ac:grpSpMkLst>
            <pc:docMk/>
            <pc:sldMk cId="3624824949" sldId="279"/>
            <ac:grpSpMk id="2" creationId="{EAA9002F-09F1-DCE1-2875-705917845385}"/>
          </ac:grpSpMkLst>
        </pc:grpChg>
        <pc:grpChg chg="mod">
          <ac:chgData name="山口 稜" userId="507df497-dcef-48cc-bc9d-5377eaa87e1a" providerId="ADAL" clId="{4F7B2ECD-E353-4F7A-8CCB-0FAE4CDB7451}" dt="2024-03-28T04:24:38.186" v="3107" actId="1076"/>
          <ac:grpSpMkLst>
            <pc:docMk/>
            <pc:sldMk cId="3624824949" sldId="279"/>
            <ac:grpSpMk id="5" creationId="{36CE6F67-0ED7-30BE-D7B7-18A8107D064C}"/>
          </ac:grpSpMkLst>
        </pc:grpChg>
        <pc:grpChg chg="add del mod">
          <ac:chgData name="山口 稜" userId="507df497-dcef-48cc-bc9d-5377eaa87e1a" providerId="ADAL" clId="{4F7B2ECD-E353-4F7A-8CCB-0FAE4CDB7451}" dt="2024-03-28T06:21:11.770" v="3990" actId="478"/>
          <ac:grpSpMkLst>
            <pc:docMk/>
            <pc:sldMk cId="3624824949" sldId="279"/>
            <ac:grpSpMk id="32" creationId="{9B0D8BC4-011B-7D24-5415-15F25C027174}"/>
          </ac:grpSpMkLst>
        </pc:grpChg>
        <pc:grpChg chg="add del mod">
          <ac:chgData name="山口 稜" userId="507df497-dcef-48cc-bc9d-5377eaa87e1a" providerId="ADAL" clId="{4F7B2ECD-E353-4F7A-8CCB-0FAE4CDB7451}" dt="2024-03-28T06:52:02.644" v="4426" actId="478"/>
          <ac:grpSpMkLst>
            <pc:docMk/>
            <pc:sldMk cId="3624824949" sldId="279"/>
            <ac:grpSpMk id="35" creationId="{0E6A523A-EA83-D147-3554-8E5692FDC4AF}"/>
          </ac:grpSpMkLst>
        </pc:grpChg>
        <pc:grpChg chg="add del mod">
          <ac:chgData name="山口 稜" userId="507df497-dcef-48cc-bc9d-5377eaa87e1a" providerId="ADAL" clId="{4F7B2ECD-E353-4F7A-8CCB-0FAE4CDB7451}" dt="2024-03-28T06:41:54.062" v="4261" actId="478"/>
          <ac:grpSpMkLst>
            <pc:docMk/>
            <pc:sldMk cId="3624824949" sldId="279"/>
            <ac:grpSpMk id="36" creationId="{5FC5DDE2-B3E3-5482-119D-BD75AF5CAA7E}"/>
          </ac:grpSpMkLst>
        </pc:grpChg>
        <pc:grpChg chg="del mod">
          <ac:chgData name="山口 稜" userId="507df497-dcef-48cc-bc9d-5377eaa87e1a" providerId="ADAL" clId="{4F7B2ECD-E353-4F7A-8CCB-0FAE4CDB7451}" dt="2024-03-28T04:24:39.867" v="3108" actId="21"/>
          <ac:grpSpMkLst>
            <pc:docMk/>
            <pc:sldMk cId="3624824949" sldId="279"/>
            <ac:grpSpMk id="41" creationId="{FDAA8708-EF52-F3E4-FFE3-7C0825D49126}"/>
          </ac:grpSpMkLst>
        </pc:grpChg>
        <pc:grpChg chg="add del mod">
          <ac:chgData name="山口 稜" userId="507df497-dcef-48cc-bc9d-5377eaa87e1a" providerId="ADAL" clId="{4F7B2ECD-E353-4F7A-8CCB-0FAE4CDB7451}" dt="2024-03-28T06:27:02.145" v="4001" actId="478"/>
          <ac:grpSpMkLst>
            <pc:docMk/>
            <pc:sldMk cId="3624824949" sldId="279"/>
            <ac:grpSpMk id="45" creationId="{C5167870-1F80-E9A6-ADCB-E2C154CAA309}"/>
          </ac:grpSpMkLst>
        </pc:grpChg>
        <pc:grpChg chg="add del mod">
          <ac:chgData name="山口 稜" userId="507df497-dcef-48cc-bc9d-5377eaa87e1a" providerId="ADAL" clId="{4F7B2ECD-E353-4F7A-8CCB-0FAE4CDB7451}" dt="2024-03-28T06:53:59.931" v="4438" actId="478"/>
          <ac:grpSpMkLst>
            <pc:docMk/>
            <pc:sldMk cId="3624824949" sldId="279"/>
            <ac:grpSpMk id="54" creationId="{29472C63-B795-5593-4A85-FE2109BDD40F}"/>
          </ac:grpSpMkLst>
        </pc:grpChg>
        <pc:grpChg chg="add del mod">
          <ac:chgData name="山口 稜" userId="507df497-dcef-48cc-bc9d-5377eaa87e1a" providerId="ADAL" clId="{4F7B2ECD-E353-4F7A-8CCB-0FAE4CDB7451}" dt="2024-03-28T06:31:34.828" v="4066" actId="21"/>
          <ac:grpSpMkLst>
            <pc:docMk/>
            <pc:sldMk cId="3624824949" sldId="279"/>
            <ac:grpSpMk id="61" creationId="{0A0941A8-C197-2BFD-E7A3-3E9F8467AC16}"/>
          </ac:grpSpMkLst>
        </pc:grpChg>
        <pc:grpChg chg="add del mod topLvl">
          <ac:chgData name="山口 稜" userId="507df497-dcef-48cc-bc9d-5377eaa87e1a" providerId="ADAL" clId="{4F7B2ECD-E353-4F7A-8CCB-0FAE4CDB7451}" dt="2024-03-28T04:13:11.057" v="2338" actId="478"/>
          <ac:grpSpMkLst>
            <pc:docMk/>
            <pc:sldMk cId="3624824949" sldId="279"/>
            <ac:grpSpMk id="1129" creationId="{57069E14-5F0D-B2FF-875A-DD60B5B2B993}"/>
          </ac:grpSpMkLst>
        </pc:grpChg>
        <pc:grpChg chg="add del mod topLvl">
          <ac:chgData name="山口 稜" userId="507df497-dcef-48cc-bc9d-5377eaa87e1a" providerId="ADAL" clId="{4F7B2ECD-E353-4F7A-8CCB-0FAE4CDB7451}" dt="2024-03-28T04:55:44.484" v="3609" actId="21"/>
          <ac:grpSpMkLst>
            <pc:docMk/>
            <pc:sldMk cId="3624824949" sldId="279"/>
            <ac:grpSpMk id="1130" creationId="{7C45AB6F-0F4F-00A2-BEEF-F8F6B21E5AE0}"/>
          </ac:grpSpMkLst>
        </pc:grpChg>
        <pc:grpChg chg="add del mod topLvl">
          <ac:chgData name="山口 稜" userId="507df497-dcef-48cc-bc9d-5377eaa87e1a" providerId="ADAL" clId="{4F7B2ECD-E353-4F7A-8CCB-0FAE4CDB7451}" dt="2024-03-28T04:55:54.336" v="3616" actId="21"/>
          <ac:grpSpMkLst>
            <pc:docMk/>
            <pc:sldMk cId="3624824949" sldId="279"/>
            <ac:grpSpMk id="1132" creationId="{BC82E137-449B-D4BF-3CA6-1067F167A742}"/>
          </ac:grpSpMkLst>
        </pc:grpChg>
        <pc:grpChg chg="add del mod">
          <ac:chgData name="山口 稜" userId="507df497-dcef-48cc-bc9d-5377eaa87e1a" providerId="ADAL" clId="{4F7B2ECD-E353-4F7A-8CCB-0FAE4CDB7451}" dt="2024-03-28T04:12:27.063" v="2255" actId="165"/>
          <ac:grpSpMkLst>
            <pc:docMk/>
            <pc:sldMk cId="3624824949" sldId="279"/>
            <ac:grpSpMk id="1137" creationId="{AE008E24-C952-A6D4-625B-E79719E64135}"/>
          </ac:grpSpMkLst>
        </pc:grpChg>
        <pc:grpChg chg="add del mod">
          <ac:chgData name="山口 稜" userId="507df497-dcef-48cc-bc9d-5377eaa87e1a" providerId="ADAL" clId="{4F7B2ECD-E353-4F7A-8CCB-0FAE4CDB7451}" dt="2024-03-28T04:39:06.977" v="3318" actId="165"/>
          <ac:grpSpMkLst>
            <pc:docMk/>
            <pc:sldMk cId="3624824949" sldId="279"/>
            <ac:grpSpMk id="1138" creationId="{CA5E3AF0-EEBA-445A-416D-8239D1260698}"/>
          </ac:grpSpMkLst>
        </pc:grpChg>
        <pc:grpChg chg="del mod topLvl">
          <ac:chgData name="山口 稜" userId="507df497-dcef-48cc-bc9d-5377eaa87e1a" providerId="ADAL" clId="{4F7B2ECD-E353-4F7A-8CCB-0FAE4CDB7451}" dt="2024-03-28T04:08:17.196" v="2080" actId="165"/>
          <ac:grpSpMkLst>
            <pc:docMk/>
            <pc:sldMk cId="3624824949" sldId="279"/>
            <ac:grpSpMk id="1142" creationId="{C1A6A76F-3908-24A4-422D-4F569ADD1AD9}"/>
          </ac:grpSpMkLst>
        </pc:grpChg>
        <pc:grpChg chg="add del mod">
          <ac:chgData name="山口 稜" userId="507df497-dcef-48cc-bc9d-5377eaa87e1a" providerId="ADAL" clId="{4F7B2ECD-E353-4F7A-8CCB-0FAE4CDB7451}" dt="2024-03-28T04:16:24.919" v="2441" actId="21"/>
          <ac:grpSpMkLst>
            <pc:docMk/>
            <pc:sldMk cId="3624824949" sldId="279"/>
            <ac:grpSpMk id="1149" creationId="{FF56B6EF-0C2D-D444-2336-0ADB42D423ED}"/>
          </ac:grpSpMkLst>
        </pc:grpChg>
        <pc:grpChg chg="add mod">
          <ac:chgData name="山口 稜" userId="507df497-dcef-48cc-bc9d-5377eaa87e1a" providerId="ADAL" clId="{4F7B2ECD-E353-4F7A-8CCB-0FAE4CDB7451}" dt="2024-03-28T07:17:15.329" v="5056" actId="164"/>
          <ac:grpSpMkLst>
            <pc:docMk/>
            <pc:sldMk cId="3624824949" sldId="279"/>
            <ac:grpSpMk id="1158" creationId="{BB7BE680-0EB0-88F2-369E-E930920A8D6D}"/>
          </ac:grpSpMkLst>
        </pc:grpChg>
        <pc:grpChg chg="add mod">
          <ac:chgData name="山口 稜" userId="507df497-dcef-48cc-bc9d-5377eaa87e1a" providerId="ADAL" clId="{4F7B2ECD-E353-4F7A-8CCB-0FAE4CDB7451}" dt="2024-03-28T06:47:38.995" v="4382" actId="571"/>
          <ac:grpSpMkLst>
            <pc:docMk/>
            <pc:sldMk cId="3624824949" sldId="279"/>
            <ac:grpSpMk id="1160" creationId="{EAA9002F-09F1-DCE1-2875-705917845385}"/>
          </ac:grpSpMkLst>
        </pc:grpChg>
        <pc:grpChg chg="mod">
          <ac:chgData name="山口 稜" userId="507df497-dcef-48cc-bc9d-5377eaa87e1a" providerId="ADAL" clId="{4F7B2ECD-E353-4F7A-8CCB-0FAE4CDB7451}" dt="2024-03-28T06:47:38.995" v="4382" actId="571"/>
          <ac:grpSpMkLst>
            <pc:docMk/>
            <pc:sldMk cId="3624824949" sldId="279"/>
            <ac:grpSpMk id="1161" creationId="{36CE6F67-0ED7-30BE-D7B7-18A8107D064C}"/>
          </ac:grpSpMkLst>
        </pc:grpChg>
        <pc:grpChg chg="add del mod">
          <ac:chgData name="山口 稜" userId="507df497-dcef-48cc-bc9d-5377eaa87e1a" providerId="ADAL" clId="{4F7B2ECD-E353-4F7A-8CCB-0FAE4CDB7451}" dt="2024-03-28T06:34:29.856" v="4081" actId="21"/>
          <ac:grpSpMkLst>
            <pc:docMk/>
            <pc:sldMk cId="3624824949" sldId="279"/>
            <ac:grpSpMk id="1173" creationId="{FDAA8708-EF52-F3E4-FFE3-7C0825D49126}"/>
          </ac:grpSpMkLst>
        </pc:grpChg>
        <pc:grpChg chg="add mod">
          <ac:chgData name="山口 稜" userId="507df497-dcef-48cc-bc9d-5377eaa87e1a" providerId="ADAL" clId="{4F7B2ECD-E353-4F7A-8CCB-0FAE4CDB7451}" dt="2024-03-28T06:47:38.995" v="4382" actId="571"/>
          <ac:grpSpMkLst>
            <pc:docMk/>
            <pc:sldMk cId="3624824949" sldId="279"/>
            <ac:grpSpMk id="1180" creationId="{A736035E-B2BD-0685-D42D-DA4C357B69E2}"/>
          </ac:grpSpMkLst>
        </pc:grpChg>
        <pc:grpChg chg="add mod">
          <ac:chgData name="山口 稜" userId="507df497-dcef-48cc-bc9d-5377eaa87e1a" providerId="ADAL" clId="{4F7B2ECD-E353-4F7A-8CCB-0FAE4CDB7451}" dt="2024-03-28T06:47:21.065" v="4380" actId="1076"/>
          <ac:grpSpMkLst>
            <pc:docMk/>
            <pc:sldMk cId="3624824949" sldId="279"/>
            <ac:grpSpMk id="2068" creationId="{A9930FFC-D496-7353-BB69-9D87A8A80E62}"/>
          </ac:grpSpMkLst>
        </pc:grpChg>
        <pc:grpChg chg="add mod">
          <ac:chgData name="山口 稜" userId="507df497-dcef-48cc-bc9d-5377eaa87e1a" providerId="ADAL" clId="{4F7B2ECD-E353-4F7A-8CCB-0FAE4CDB7451}" dt="2024-03-28T06:47:21.065" v="4380" actId="1076"/>
          <ac:grpSpMkLst>
            <pc:docMk/>
            <pc:sldMk cId="3624824949" sldId="279"/>
            <ac:grpSpMk id="2069" creationId="{E6144D77-C2D9-540C-0BBA-6BD5166027C5}"/>
          </ac:grpSpMkLst>
        </pc:grpChg>
        <pc:grpChg chg="add del mod ord">
          <ac:chgData name="山口 稜" userId="507df497-dcef-48cc-bc9d-5377eaa87e1a" providerId="ADAL" clId="{4F7B2ECD-E353-4F7A-8CCB-0FAE4CDB7451}" dt="2024-03-28T06:38:22.328" v="4135" actId="478"/>
          <ac:grpSpMkLst>
            <pc:docMk/>
            <pc:sldMk cId="3624824949" sldId="279"/>
            <ac:grpSpMk id="2075" creationId="{3D5CEF83-F8FB-26DA-1896-35FFC23CE438}"/>
          </ac:grpSpMkLst>
        </pc:grpChg>
        <pc:grpChg chg="add mod">
          <ac:chgData name="山口 稜" userId="507df497-dcef-48cc-bc9d-5377eaa87e1a" providerId="ADAL" clId="{4F7B2ECD-E353-4F7A-8CCB-0FAE4CDB7451}" dt="2024-03-28T07:17:26.679" v="5059" actId="1035"/>
          <ac:grpSpMkLst>
            <pc:docMk/>
            <pc:sldMk cId="3624824949" sldId="279"/>
            <ac:grpSpMk id="3083" creationId="{BDDF2710-2579-CFA8-2BCE-92C09C77CF33}"/>
          </ac:grpSpMkLst>
        </pc:grpChg>
        <pc:grpChg chg="del">
          <ac:chgData name="山口 稜" userId="507df497-dcef-48cc-bc9d-5377eaa87e1a" providerId="ADAL" clId="{4F7B2ECD-E353-4F7A-8CCB-0FAE4CDB7451}" dt="2024-03-28T04:05:13.914" v="1800" actId="478"/>
          <ac:grpSpMkLst>
            <pc:docMk/>
            <pc:sldMk cId="3624824949" sldId="279"/>
            <ac:grpSpMk id="3138" creationId="{C52EE87E-0C1A-2F3F-C804-31AB8B2E3B42}"/>
          </ac:grpSpMkLst>
        </pc:grpChg>
        <pc:grpChg chg="del mod">
          <ac:chgData name="山口 稜" userId="507df497-dcef-48cc-bc9d-5377eaa87e1a" providerId="ADAL" clId="{4F7B2ECD-E353-4F7A-8CCB-0FAE4CDB7451}" dt="2024-03-28T04:08:15.592" v="2079" actId="165"/>
          <ac:grpSpMkLst>
            <pc:docMk/>
            <pc:sldMk cId="3624824949" sldId="279"/>
            <ac:grpSpMk id="3141" creationId="{9B234800-5EF5-AA59-FB1E-75A6E4B7472D}"/>
          </ac:grpSpMkLst>
        </pc:grpChg>
        <pc:grpChg chg="add mod">
          <ac:chgData name="山口 稜" userId="507df497-dcef-48cc-bc9d-5377eaa87e1a" providerId="ADAL" clId="{4F7B2ECD-E353-4F7A-8CCB-0FAE4CDB7451}" dt="2024-03-28T04:27:54.177" v="3173" actId="1036"/>
          <ac:grpSpMkLst>
            <pc:docMk/>
            <pc:sldMk cId="3624824949" sldId="279"/>
            <ac:grpSpMk id="3165" creationId="{673FFF91-A391-8670-3B02-0F0A807CC05C}"/>
          </ac:grpSpMkLst>
        </pc:grpChg>
        <pc:grpChg chg="add mod">
          <ac:chgData name="山口 稜" userId="507df497-dcef-48cc-bc9d-5377eaa87e1a" providerId="ADAL" clId="{4F7B2ECD-E353-4F7A-8CCB-0FAE4CDB7451}" dt="2024-03-28T04:12:27.063" v="2255" actId="165"/>
          <ac:grpSpMkLst>
            <pc:docMk/>
            <pc:sldMk cId="3624824949" sldId="279"/>
            <ac:grpSpMk id="3166" creationId="{E52664D1-A4C4-7867-2232-47F78C8561DE}"/>
          </ac:grpSpMkLst>
        </pc:grpChg>
        <pc:grpChg chg="add mod topLvl">
          <ac:chgData name="山口 稜" userId="507df497-dcef-48cc-bc9d-5377eaa87e1a" providerId="ADAL" clId="{4F7B2ECD-E353-4F7A-8CCB-0FAE4CDB7451}" dt="2024-03-28T06:58:38.661" v="4495" actId="1076"/>
          <ac:grpSpMkLst>
            <pc:docMk/>
            <pc:sldMk cId="3624824949" sldId="279"/>
            <ac:grpSpMk id="3167" creationId="{314A1292-FEFA-60AC-4C76-0AEE6473B299}"/>
          </ac:grpSpMkLst>
        </pc:grpChg>
        <pc:grpChg chg="add del mod">
          <ac:chgData name="山口 稜" userId="507df497-dcef-48cc-bc9d-5377eaa87e1a" providerId="ADAL" clId="{4F7B2ECD-E353-4F7A-8CCB-0FAE4CDB7451}" dt="2024-03-28T05:05:04.212" v="3701" actId="21"/>
          <ac:grpSpMkLst>
            <pc:docMk/>
            <pc:sldMk cId="3624824949" sldId="279"/>
            <ac:grpSpMk id="3169" creationId="{9B0D8BC4-011B-7D24-5415-15F25C027174}"/>
          </ac:grpSpMkLst>
        </pc:grpChg>
        <pc:grpChg chg="add del mod">
          <ac:chgData name="山口 稜" userId="507df497-dcef-48cc-bc9d-5377eaa87e1a" providerId="ADAL" clId="{4F7B2ECD-E353-4F7A-8CCB-0FAE4CDB7451}" dt="2024-03-28T05:17:10.745" v="3781" actId="21"/>
          <ac:grpSpMkLst>
            <pc:docMk/>
            <pc:sldMk cId="3624824949" sldId="279"/>
            <ac:grpSpMk id="3198" creationId="{C5167870-1F80-E9A6-ADCB-E2C154CAA309}"/>
          </ac:grpSpMkLst>
        </pc:grpChg>
        <pc:grpChg chg="add mod ord">
          <ac:chgData name="山口 稜" userId="507df497-dcef-48cc-bc9d-5377eaa87e1a" providerId="ADAL" clId="{4F7B2ECD-E353-4F7A-8CCB-0FAE4CDB7451}" dt="2024-03-28T06:59:58.473" v="4520" actId="1076"/>
          <ac:grpSpMkLst>
            <pc:docMk/>
            <pc:sldMk cId="3624824949" sldId="279"/>
            <ac:grpSpMk id="3200" creationId="{4C6CC95A-2296-E1CC-9A22-D4C9A28C7989}"/>
          </ac:grpSpMkLst>
        </pc:grpChg>
        <pc:picChg chg="mod">
          <ac:chgData name="山口 稜" userId="507df497-dcef-48cc-bc9d-5377eaa87e1a" providerId="ADAL" clId="{4F7B2ECD-E353-4F7A-8CCB-0FAE4CDB7451}" dt="2024-03-28T04:24:38.186" v="3107" actId="1076"/>
          <ac:picMkLst>
            <pc:docMk/>
            <pc:sldMk cId="3624824949" sldId="279"/>
            <ac:picMk id="10" creationId="{23305E7A-E47F-87BB-3524-FE55F9BCE300}"/>
          </ac:picMkLst>
        </pc:picChg>
        <pc:picChg chg="add mod">
          <ac:chgData name="山口 稜" userId="507df497-dcef-48cc-bc9d-5377eaa87e1a" providerId="ADAL" clId="{4F7B2ECD-E353-4F7A-8CCB-0FAE4CDB7451}" dt="2024-03-28T06:27:46.571" v="4018" actId="14100"/>
          <ac:picMkLst>
            <pc:docMk/>
            <pc:sldMk cId="3624824949" sldId="279"/>
            <ac:picMk id="12" creationId="{EC82A267-5DD5-B2B2-5710-2FF86D95CFE4}"/>
          </ac:picMkLst>
        </pc:picChg>
        <pc:picChg chg="add mod">
          <ac:chgData name="山口 稜" userId="507df497-dcef-48cc-bc9d-5377eaa87e1a" providerId="ADAL" clId="{4F7B2ECD-E353-4F7A-8CCB-0FAE4CDB7451}" dt="2024-03-28T04:12:27.063" v="2255" actId="165"/>
          <ac:picMkLst>
            <pc:docMk/>
            <pc:sldMk cId="3624824949" sldId="279"/>
            <ac:picMk id="13" creationId="{3C302D77-71F2-F0A4-6002-D5EBE7140364}"/>
          </ac:picMkLst>
        </pc:picChg>
        <pc:picChg chg="add mod">
          <ac:chgData name="山口 稜" userId="507df497-dcef-48cc-bc9d-5377eaa87e1a" providerId="ADAL" clId="{4F7B2ECD-E353-4F7A-8CCB-0FAE4CDB7451}" dt="2024-03-28T04:12:27.063" v="2255" actId="165"/>
          <ac:picMkLst>
            <pc:docMk/>
            <pc:sldMk cId="3624824949" sldId="279"/>
            <ac:picMk id="15" creationId="{697EDEB2-3DEC-2B4F-165D-7951497D9BDC}"/>
          </ac:picMkLst>
        </pc:picChg>
        <pc:picChg chg="add mod topLvl">
          <ac:chgData name="山口 稜" userId="507df497-dcef-48cc-bc9d-5377eaa87e1a" providerId="ADAL" clId="{4F7B2ECD-E353-4F7A-8CCB-0FAE4CDB7451}" dt="2024-03-28T06:58:38.661" v="4495" actId="1076"/>
          <ac:picMkLst>
            <pc:docMk/>
            <pc:sldMk cId="3624824949" sldId="279"/>
            <ac:picMk id="16" creationId="{0DE7735B-C89B-F1F3-DD81-14C3285D5461}"/>
          </ac:picMkLst>
        </pc:picChg>
        <pc:picChg chg="add mod topLvl">
          <ac:chgData name="山口 稜" userId="507df497-dcef-48cc-bc9d-5377eaa87e1a" providerId="ADAL" clId="{4F7B2ECD-E353-4F7A-8CCB-0FAE4CDB7451}" dt="2024-03-28T06:58:38.661" v="4495" actId="1076"/>
          <ac:picMkLst>
            <pc:docMk/>
            <pc:sldMk cId="3624824949" sldId="279"/>
            <ac:picMk id="18" creationId="{701E58D4-7452-95E4-02BB-FDFA3AA89D53}"/>
          </ac:picMkLst>
        </pc:picChg>
        <pc:picChg chg="add mod topLvl">
          <ac:chgData name="山口 稜" userId="507df497-dcef-48cc-bc9d-5377eaa87e1a" providerId="ADAL" clId="{4F7B2ECD-E353-4F7A-8CCB-0FAE4CDB7451}" dt="2024-03-28T06:58:38.661" v="4495" actId="1076"/>
          <ac:picMkLst>
            <pc:docMk/>
            <pc:sldMk cId="3624824949" sldId="279"/>
            <ac:picMk id="19" creationId="{E6E925B5-BF5A-3F4C-5731-9BC836FA74FE}"/>
          </ac:picMkLst>
        </pc:picChg>
        <pc:picChg chg="add mod topLvl">
          <ac:chgData name="山口 稜" userId="507df497-dcef-48cc-bc9d-5377eaa87e1a" providerId="ADAL" clId="{4F7B2ECD-E353-4F7A-8CCB-0FAE4CDB7451}" dt="2024-03-28T06:58:38.661" v="4495" actId="1076"/>
          <ac:picMkLst>
            <pc:docMk/>
            <pc:sldMk cId="3624824949" sldId="279"/>
            <ac:picMk id="20" creationId="{1B8895D4-BE30-FBB3-8918-AADEE0215768}"/>
          </ac:picMkLst>
        </pc:picChg>
        <pc:picChg chg="add mod topLvl">
          <ac:chgData name="山口 稜" userId="507df497-dcef-48cc-bc9d-5377eaa87e1a" providerId="ADAL" clId="{4F7B2ECD-E353-4F7A-8CCB-0FAE4CDB7451}" dt="2024-03-28T06:58:38.661" v="4495" actId="1076"/>
          <ac:picMkLst>
            <pc:docMk/>
            <pc:sldMk cId="3624824949" sldId="279"/>
            <ac:picMk id="24" creationId="{BBFEC30C-30A9-5B98-625F-6D314B8B7EAF}"/>
          </ac:picMkLst>
        </pc:picChg>
        <pc:picChg chg="add mod topLvl">
          <ac:chgData name="山口 稜" userId="507df497-dcef-48cc-bc9d-5377eaa87e1a" providerId="ADAL" clId="{4F7B2ECD-E353-4F7A-8CCB-0FAE4CDB7451}" dt="2024-03-28T06:58:38.661" v="4495" actId="1076"/>
          <ac:picMkLst>
            <pc:docMk/>
            <pc:sldMk cId="3624824949" sldId="279"/>
            <ac:picMk id="27" creationId="{5CD3856E-F19E-D3ED-7BB2-ABDB7330F164}"/>
          </ac:picMkLst>
        </pc:picChg>
        <pc:picChg chg="add mod topLvl">
          <ac:chgData name="山口 稜" userId="507df497-dcef-48cc-bc9d-5377eaa87e1a" providerId="ADAL" clId="{4F7B2ECD-E353-4F7A-8CCB-0FAE4CDB7451}" dt="2024-03-28T06:58:38.661" v="4495" actId="1076"/>
          <ac:picMkLst>
            <pc:docMk/>
            <pc:sldMk cId="3624824949" sldId="279"/>
            <ac:picMk id="28" creationId="{85AE005E-25B0-2CFA-CB00-D97C620A39A1}"/>
          </ac:picMkLst>
        </pc:picChg>
        <pc:picChg chg="add mod topLvl">
          <ac:chgData name="山口 稜" userId="507df497-dcef-48cc-bc9d-5377eaa87e1a" providerId="ADAL" clId="{4F7B2ECD-E353-4F7A-8CCB-0FAE4CDB7451}" dt="2024-03-28T06:58:38.661" v="4495" actId="1076"/>
          <ac:picMkLst>
            <pc:docMk/>
            <pc:sldMk cId="3624824949" sldId="279"/>
            <ac:picMk id="29" creationId="{2E78AADF-ADF1-A730-BAB1-5BF556019C4D}"/>
          </ac:picMkLst>
        </pc:picChg>
        <pc:picChg chg="del mod">
          <ac:chgData name="山口 稜" userId="507df497-dcef-48cc-bc9d-5377eaa87e1a" providerId="ADAL" clId="{4F7B2ECD-E353-4F7A-8CCB-0FAE4CDB7451}" dt="2024-03-28T04:24:25.507" v="3099" actId="21"/>
          <ac:picMkLst>
            <pc:docMk/>
            <pc:sldMk cId="3624824949" sldId="279"/>
            <ac:picMk id="30" creationId="{CF84DCA1-5AF7-D884-0AC9-C0C4810AB735}"/>
          </ac:picMkLst>
        </pc:picChg>
        <pc:picChg chg="mod">
          <ac:chgData name="山口 稜" userId="507df497-dcef-48cc-bc9d-5377eaa87e1a" providerId="ADAL" clId="{4F7B2ECD-E353-4F7A-8CCB-0FAE4CDB7451}" dt="2024-03-28T05:12:38.751" v="3765" actId="1076"/>
          <ac:picMkLst>
            <pc:docMk/>
            <pc:sldMk cId="3624824949" sldId="279"/>
            <ac:picMk id="37" creationId="{760640AA-BE74-5DE5-D85F-F0F3A2AD3ADB}"/>
          </ac:picMkLst>
        </pc:picChg>
        <pc:picChg chg="mod">
          <ac:chgData name="山口 稜" userId="507df497-dcef-48cc-bc9d-5377eaa87e1a" providerId="ADAL" clId="{4F7B2ECD-E353-4F7A-8CCB-0FAE4CDB7451}" dt="2024-03-28T05:12:53.095" v="3772" actId="1076"/>
          <ac:picMkLst>
            <pc:docMk/>
            <pc:sldMk cId="3624824949" sldId="279"/>
            <ac:picMk id="38" creationId="{3DF18C18-046E-08E0-9DA5-66B179E54F68}"/>
          </ac:picMkLst>
        </pc:picChg>
        <pc:picChg chg="del mod">
          <ac:chgData name="山口 稜" userId="507df497-dcef-48cc-bc9d-5377eaa87e1a" providerId="ADAL" clId="{4F7B2ECD-E353-4F7A-8CCB-0FAE4CDB7451}" dt="2024-03-28T04:41:49.534" v="3343" actId="21"/>
          <ac:picMkLst>
            <pc:docMk/>
            <pc:sldMk cId="3624824949" sldId="279"/>
            <ac:picMk id="39" creationId="{5C450940-8773-3FE6-BA3B-C28D028F6AA6}"/>
          </ac:picMkLst>
        </pc:picChg>
        <pc:picChg chg="mod">
          <ac:chgData name="山口 稜" userId="507df497-dcef-48cc-bc9d-5377eaa87e1a" providerId="ADAL" clId="{4F7B2ECD-E353-4F7A-8CCB-0FAE4CDB7451}" dt="2024-03-28T04:05:24.083" v="1804" actId="1076"/>
          <ac:picMkLst>
            <pc:docMk/>
            <pc:sldMk cId="3624824949" sldId="279"/>
            <ac:picMk id="42" creationId="{6D4B4E58-9200-8BBE-7D96-7DF352E94BD1}"/>
          </ac:picMkLst>
        </pc:picChg>
        <pc:picChg chg="del mod topLvl">
          <ac:chgData name="山口 稜" userId="507df497-dcef-48cc-bc9d-5377eaa87e1a" providerId="ADAL" clId="{4F7B2ECD-E353-4F7A-8CCB-0FAE4CDB7451}" dt="2024-03-28T06:27:02.145" v="4001" actId="478"/>
          <ac:picMkLst>
            <pc:docMk/>
            <pc:sldMk cId="3624824949" sldId="279"/>
            <ac:picMk id="46" creationId="{5C450940-8773-3FE6-BA3B-C28D028F6AA6}"/>
          </ac:picMkLst>
        </pc:picChg>
        <pc:picChg chg="mod topLvl modCrop">
          <ac:chgData name="山口 稜" userId="507df497-dcef-48cc-bc9d-5377eaa87e1a" providerId="ADAL" clId="{4F7B2ECD-E353-4F7A-8CCB-0FAE4CDB7451}" dt="2024-03-28T06:57:43.211" v="4484" actId="1076"/>
          <ac:picMkLst>
            <pc:docMk/>
            <pc:sldMk cId="3624824949" sldId="279"/>
            <ac:picMk id="47" creationId="{94629E95-0842-7DBE-B452-81D64300F515}"/>
          </ac:picMkLst>
        </pc:picChg>
        <pc:picChg chg="del mod">
          <ac:chgData name="山口 稜" userId="507df497-dcef-48cc-bc9d-5377eaa87e1a" providerId="ADAL" clId="{4F7B2ECD-E353-4F7A-8CCB-0FAE4CDB7451}" dt="2024-03-28T06:47:10.136" v="4379" actId="478"/>
          <ac:picMkLst>
            <pc:docMk/>
            <pc:sldMk cId="3624824949" sldId="279"/>
            <ac:picMk id="51" creationId="{5068A077-FD19-0606-34C7-C19C1AB46564}"/>
          </ac:picMkLst>
        </pc:picChg>
        <pc:picChg chg="add mod ord">
          <ac:chgData name="山口 稜" userId="507df497-dcef-48cc-bc9d-5377eaa87e1a" providerId="ADAL" clId="{4F7B2ECD-E353-4F7A-8CCB-0FAE4CDB7451}" dt="2024-03-28T06:58:20.569" v="4492" actId="14100"/>
          <ac:picMkLst>
            <pc:docMk/>
            <pc:sldMk cId="3624824949" sldId="279"/>
            <ac:picMk id="62" creationId="{F34CF4B3-1FB6-5D17-EA29-9195734F5312}"/>
          </ac:picMkLst>
        </pc:picChg>
        <pc:picChg chg="add del mod modCrop">
          <ac:chgData name="山口 稜" userId="507df497-dcef-48cc-bc9d-5377eaa87e1a" providerId="ADAL" clId="{4F7B2ECD-E353-4F7A-8CCB-0FAE4CDB7451}" dt="2024-03-28T04:19:48.668" v="2559" actId="21"/>
          <ac:picMkLst>
            <pc:docMk/>
            <pc:sldMk cId="3624824949" sldId="279"/>
            <ac:picMk id="1152" creationId="{10A46B44-E68D-7ADA-CB70-770806E89FA8}"/>
          </ac:picMkLst>
        </pc:picChg>
        <pc:picChg chg="add mod">
          <ac:chgData name="山口 稜" userId="507df497-dcef-48cc-bc9d-5377eaa87e1a" providerId="ADAL" clId="{4F7B2ECD-E353-4F7A-8CCB-0FAE4CDB7451}" dt="2024-03-28T04:27:54.177" v="3173" actId="1036"/>
          <ac:picMkLst>
            <pc:docMk/>
            <pc:sldMk cId="3624824949" sldId="279"/>
            <ac:picMk id="1153" creationId="{10A46B44-E68D-7ADA-CB70-770806E89FA8}"/>
          </ac:picMkLst>
        </pc:picChg>
        <pc:picChg chg="add del mod">
          <ac:chgData name="山口 稜" userId="507df497-dcef-48cc-bc9d-5377eaa87e1a" providerId="ADAL" clId="{4F7B2ECD-E353-4F7A-8CCB-0FAE4CDB7451}" dt="2024-03-28T04:43:26.039" v="3353" actId="478"/>
          <ac:picMkLst>
            <pc:docMk/>
            <pc:sldMk cId="3624824949" sldId="279"/>
            <ac:picMk id="1159" creationId="{CF84DCA1-5AF7-D884-0AC9-C0C4810AB735}"/>
          </ac:picMkLst>
        </pc:picChg>
        <pc:picChg chg="mod">
          <ac:chgData name="山口 稜" userId="507df497-dcef-48cc-bc9d-5377eaa87e1a" providerId="ADAL" clId="{4F7B2ECD-E353-4F7A-8CCB-0FAE4CDB7451}" dt="2024-03-28T06:47:38.995" v="4382" actId="571"/>
          <ac:picMkLst>
            <pc:docMk/>
            <pc:sldMk cId="3624824949" sldId="279"/>
            <ac:picMk id="1164" creationId="{23305E7A-E47F-87BB-3524-FE55F9BCE300}"/>
          </ac:picMkLst>
        </pc:picChg>
        <pc:picChg chg="del mod">
          <ac:chgData name="山口 稜" userId="507df497-dcef-48cc-bc9d-5377eaa87e1a" providerId="ADAL" clId="{4F7B2ECD-E353-4F7A-8CCB-0FAE4CDB7451}" dt="2024-03-28T06:34:29.856" v="4081" actId="21"/>
          <ac:picMkLst>
            <pc:docMk/>
            <pc:sldMk cId="3624824949" sldId="279"/>
            <ac:picMk id="1174" creationId="{6D4B4E58-9200-8BBE-7D96-7DF352E94BD1}"/>
          </ac:picMkLst>
        </pc:picChg>
        <pc:picChg chg="add del mod">
          <ac:chgData name="山口 稜" userId="507df497-dcef-48cc-bc9d-5377eaa87e1a" providerId="ADAL" clId="{4F7B2ECD-E353-4F7A-8CCB-0FAE4CDB7451}" dt="2024-03-28T06:31:34.828" v="4066" actId="21"/>
          <ac:picMkLst>
            <pc:docMk/>
            <pc:sldMk cId="3624824949" sldId="279"/>
            <ac:picMk id="2050" creationId="{7E8171EC-AFE0-365E-C6AD-1B0CF6B47E5F}"/>
          </ac:picMkLst>
        </pc:picChg>
        <pc:picChg chg="add del mod">
          <ac:chgData name="山口 稜" userId="507df497-dcef-48cc-bc9d-5377eaa87e1a" providerId="ADAL" clId="{4F7B2ECD-E353-4F7A-8CCB-0FAE4CDB7451}" dt="2024-03-28T06:46:00.415" v="4375" actId="21"/>
          <ac:picMkLst>
            <pc:docMk/>
            <pc:sldMk cId="3624824949" sldId="279"/>
            <ac:picMk id="2056" creationId="{7E8171EC-AFE0-365E-C6AD-1B0CF6B47E5F}"/>
          </ac:picMkLst>
        </pc:picChg>
        <pc:picChg chg="add mod">
          <ac:chgData name="山口 稜" userId="507df497-dcef-48cc-bc9d-5377eaa87e1a" providerId="ADAL" clId="{4F7B2ECD-E353-4F7A-8CCB-0FAE4CDB7451}" dt="2024-03-28T06:47:21.065" v="4380" actId="1076"/>
          <ac:picMkLst>
            <pc:docMk/>
            <pc:sldMk cId="3624824949" sldId="279"/>
            <ac:picMk id="2066" creationId="{6D4B4E58-9200-8BBE-7D96-7DF352E94BD1}"/>
          </ac:picMkLst>
        </pc:picChg>
        <pc:picChg chg="add mod">
          <ac:chgData name="山口 稜" userId="507df497-dcef-48cc-bc9d-5377eaa87e1a" providerId="ADAL" clId="{4F7B2ECD-E353-4F7A-8CCB-0FAE4CDB7451}" dt="2024-03-28T06:35:55.962" v="4090" actId="571"/>
          <ac:picMkLst>
            <pc:docMk/>
            <pc:sldMk cId="3624824949" sldId="279"/>
            <ac:picMk id="2073" creationId="{B4CFF611-4645-51DA-5150-2F47DC435317}"/>
          </ac:picMkLst>
        </pc:picChg>
        <pc:picChg chg="add del mod">
          <ac:chgData name="山口 稜" userId="507df497-dcef-48cc-bc9d-5377eaa87e1a" providerId="ADAL" clId="{4F7B2ECD-E353-4F7A-8CCB-0FAE4CDB7451}" dt="2024-03-28T07:11:27.059" v="4827" actId="21"/>
          <ac:picMkLst>
            <pc:docMk/>
            <pc:sldMk cId="3624824949" sldId="279"/>
            <ac:picMk id="3077" creationId="{4385573D-A905-FDF2-C973-EDF762D3135D}"/>
          </ac:picMkLst>
        </pc:picChg>
        <pc:picChg chg="add mod">
          <ac:chgData name="山口 稜" userId="507df497-dcef-48cc-bc9d-5377eaa87e1a" providerId="ADAL" clId="{4F7B2ECD-E353-4F7A-8CCB-0FAE4CDB7451}" dt="2024-03-28T07:11:29.020" v="4829"/>
          <ac:picMkLst>
            <pc:docMk/>
            <pc:sldMk cId="3624824949" sldId="279"/>
            <ac:picMk id="3078" creationId="{4385573D-A905-FDF2-C973-EDF762D3135D}"/>
          </ac:picMkLst>
        </pc:picChg>
        <pc:picChg chg="add mod topLvl">
          <ac:chgData name="山口 稜" userId="507df497-dcef-48cc-bc9d-5377eaa87e1a" providerId="ADAL" clId="{4F7B2ECD-E353-4F7A-8CCB-0FAE4CDB7451}" dt="2024-03-28T06:58:38.661" v="4495" actId="1076"/>
          <ac:picMkLst>
            <pc:docMk/>
            <pc:sldMk cId="3624824949" sldId="279"/>
            <ac:picMk id="3136" creationId="{E2DAF630-640B-31C3-43FF-C9307D52AC2F}"/>
          </ac:picMkLst>
        </pc:picChg>
        <pc:picChg chg="del mod topLvl">
          <ac:chgData name="山口 稜" userId="507df497-dcef-48cc-bc9d-5377eaa87e1a" providerId="ADAL" clId="{4F7B2ECD-E353-4F7A-8CCB-0FAE4CDB7451}" dt="2024-03-28T07:11:28.386" v="4828" actId="478"/>
          <ac:picMkLst>
            <pc:docMk/>
            <pc:sldMk cId="3624824949" sldId="279"/>
            <ac:picMk id="3140" creationId="{E85D1B4F-B93D-A061-73F9-EF012180EFEA}"/>
          </ac:picMkLst>
        </pc:picChg>
        <pc:picChg chg="add del mod">
          <ac:chgData name="山口 稜" userId="507df497-dcef-48cc-bc9d-5377eaa87e1a" providerId="ADAL" clId="{4F7B2ECD-E353-4F7A-8CCB-0FAE4CDB7451}" dt="2024-03-28T06:55:15.514" v="4443" actId="478"/>
          <ac:picMkLst>
            <pc:docMk/>
            <pc:sldMk cId="3624824949" sldId="279"/>
            <ac:picMk id="3164" creationId="{0F53EA38-EDAA-C42F-3193-333C096DFA3A}"/>
          </ac:picMkLst>
        </pc:picChg>
        <pc:picChg chg="add mod">
          <ac:chgData name="山口 稜" userId="507df497-dcef-48cc-bc9d-5377eaa87e1a" providerId="ADAL" clId="{4F7B2ECD-E353-4F7A-8CCB-0FAE4CDB7451}" dt="2024-03-28T05:05:48.583" v="3710" actId="164"/>
          <ac:picMkLst>
            <pc:docMk/>
            <pc:sldMk cId="3624824949" sldId="279"/>
            <ac:picMk id="3170" creationId="{5C450940-8773-3FE6-BA3B-C28D028F6AA6}"/>
          </ac:picMkLst>
        </pc:picChg>
        <pc:picChg chg="add del mod">
          <ac:chgData name="山口 稜" userId="507df497-dcef-48cc-bc9d-5377eaa87e1a" providerId="ADAL" clId="{4F7B2ECD-E353-4F7A-8CCB-0FAE4CDB7451}" dt="2024-03-28T06:47:02.920" v="4377" actId="478"/>
          <ac:picMkLst>
            <pc:docMk/>
            <pc:sldMk cId="3624824949" sldId="279"/>
            <ac:picMk id="3171" creationId="{E681C566-851B-5F16-C365-0406767F4A75}"/>
          </ac:picMkLst>
        </pc:picChg>
        <pc:picChg chg="add mod">
          <ac:chgData name="山口 稜" userId="507df497-dcef-48cc-bc9d-5377eaa87e1a" providerId="ADAL" clId="{4F7B2ECD-E353-4F7A-8CCB-0FAE4CDB7451}" dt="2024-03-28T05:06:38.045" v="3723" actId="14100"/>
          <ac:picMkLst>
            <pc:docMk/>
            <pc:sldMk cId="3624824949" sldId="279"/>
            <ac:picMk id="3172" creationId="{94629E95-0842-7DBE-B452-81D64300F515}"/>
          </ac:picMkLst>
        </pc:picChg>
        <pc:picChg chg="del mod">
          <ac:chgData name="山口 稜" userId="507df497-dcef-48cc-bc9d-5377eaa87e1a" providerId="ADAL" clId="{4F7B2ECD-E353-4F7A-8CCB-0FAE4CDB7451}" dt="2024-03-28T04:05:47.260" v="1812" actId="21"/>
          <ac:picMkLst>
            <pc:docMk/>
            <pc:sldMk cId="3624824949" sldId="279"/>
            <ac:picMk id="3173" creationId="{EC82A267-5DD5-B2B2-5710-2FF86D95CFE4}"/>
          </ac:picMkLst>
        </pc:picChg>
        <pc:picChg chg="del mod">
          <ac:chgData name="山口 稜" userId="507df497-dcef-48cc-bc9d-5377eaa87e1a" providerId="ADAL" clId="{4F7B2ECD-E353-4F7A-8CCB-0FAE4CDB7451}" dt="2024-03-28T04:05:47.260" v="1812" actId="21"/>
          <ac:picMkLst>
            <pc:docMk/>
            <pc:sldMk cId="3624824949" sldId="279"/>
            <ac:picMk id="3177" creationId="{3C302D77-71F2-F0A4-6002-D5EBE7140364}"/>
          </ac:picMkLst>
        </pc:picChg>
        <pc:picChg chg="del mod">
          <ac:chgData name="山口 稜" userId="507df497-dcef-48cc-bc9d-5377eaa87e1a" providerId="ADAL" clId="{4F7B2ECD-E353-4F7A-8CCB-0FAE4CDB7451}" dt="2024-03-28T04:05:47.260" v="1812" actId="21"/>
          <ac:picMkLst>
            <pc:docMk/>
            <pc:sldMk cId="3624824949" sldId="279"/>
            <ac:picMk id="3179" creationId="{697EDEB2-3DEC-2B4F-165D-7951497D9BDC}"/>
          </ac:picMkLst>
        </pc:picChg>
        <pc:picChg chg="del mod">
          <ac:chgData name="山口 稜" userId="507df497-dcef-48cc-bc9d-5377eaa87e1a" providerId="ADAL" clId="{4F7B2ECD-E353-4F7A-8CCB-0FAE4CDB7451}" dt="2024-03-28T04:05:47.260" v="1812" actId="21"/>
          <ac:picMkLst>
            <pc:docMk/>
            <pc:sldMk cId="3624824949" sldId="279"/>
            <ac:picMk id="3185" creationId="{0DE7735B-C89B-F1F3-DD81-14C3285D5461}"/>
          </ac:picMkLst>
        </pc:picChg>
        <pc:picChg chg="del mod">
          <ac:chgData name="山口 稜" userId="507df497-dcef-48cc-bc9d-5377eaa87e1a" providerId="ADAL" clId="{4F7B2ECD-E353-4F7A-8CCB-0FAE4CDB7451}" dt="2024-03-28T04:05:47.260" v="1812" actId="21"/>
          <ac:picMkLst>
            <pc:docMk/>
            <pc:sldMk cId="3624824949" sldId="279"/>
            <ac:picMk id="3187" creationId="{701E58D4-7452-95E4-02BB-FDFA3AA89D53}"/>
          </ac:picMkLst>
        </pc:picChg>
        <pc:picChg chg="del mod">
          <ac:chgData name="山口 稜" userId="507df497-dcef-48cc-bc9d-5377eaa87e1a" providerId="ADAL" clId="{4F7B2ECD-E353-4F7A-8CCB-0FAE4CDB7451}" dt="2024-03-28T04:05:47.260" v="1812" actId="21"/>
          <ac:picMkLst>
            <pc:docMk/>
            <pc:sldMk cId="3624824949" sldId="279"/>
            <ac:picMk id="3189" creationId="{E6E925B5-BF5A-3F4C-5731-9BC836FA74FE}"/>
          </ac:picMkLst>
        </pc:picChg>
        <pc:picChg chg="del mod">
          <ac:chgData name="山口 稜" userId="507df497-dcef-48cc-bc9d-5377eaa87e1a" providerId="ADAL" clId="{4F7B2ECD-E353-4F7A-8CCB-0FAE4CDB7451}" dt="2024-03-28T04:05:47.260" v="1812" actId="21"/>
          <ac:picMkLst>
            <pc:docMk/>
            <pc:sldMk cId="3624824949" sldId="279"/>
            <ac:picMk id="3191" creationId="{1B8895D4-BE30-FBB3-8918-AADEE0215768}"/>
          </ac:picMkLst>
        </pc:picChg>
        <pc:picChg chg="del mod">
          <ac:chgData name="山口 稜" userId="507df497-dcef-48cc-bc9d-5377eaa87e1a" providerId="ADAL" clId="{4F7B2ECD-E353-4F7A-8CCB-0FAE4CDB7451}" dt="2024-03-28T04:05:47.260" v="1812" actId="21"/>
          <ac:picMkLst>
            <pc:docMk/>
            <pc:sldMk cId="3624824949" sldId="279"/>
            <ac:picMk id="3193" creationId="{BBFEC30C-30A9-5B98-625F-6D314B8B7EAF}"/>
          </ac:picMkLst>
        </pc:picChg>
        <pc:picChg chg="del mod">
          <ac:chgData name="山口 稜" userId="507df497-dcef-48cc-bc9d-5377eaa87e1a" providerId="ADAL" clId="{4F7B2ECD-E353-4F7A-8CCB-0FAE4CDB7451}" dt="2024-03-28T04:05:47.260" v="1812" actId="21"/>
          <ac:picMkLst>
            <pc:docMk/>
            <pc:sldMk cId="3624824949" sldId="279"/>
            <ac:picMk id="3195" creationId="{5CD3856E-F19E-D3ED-7BB2-ABDB7330F164}"/>
          </ac:picMkLst>
        </pc:picChg>
        <pc:picChg chg="del mod">
          <ac:chgData name="山口 稜" userId="507df497-dcef-48cc-bc9d-5377eaa87e1a" providerId="ADAL" clId="{4F7B2ECD-E353-4F7A-8CCB-0FAE4CDB7451}" dt="2024-03-28T04:05:47.260" v="1812" actId="21"/>
          <ac:picMkLst>
            <pc:docMk/>
            <pc:sldMk cId="3624824949" sldId="279"/>
            <ac:picMk id="3197" creationId="{85AE005E-25B0-2CFA-CB00-D97C620A39A1}"/>
          </ac:picMkLst>
        </pc:picChg>
        <pc:picChg chg="del mod">
          <ac:chgData name="山口 稜" userId="507df497-dcef-48cc-bc9d-5377eaa87e1a" providerId="ADAL" clId="{4F7B2ECD-E353-4F7A-8CCB-0FAE4CDB7451}" dt="2024-03-28T04:05:47.260" v="1812" actId="21"/>
          <ac:picMkLst>
            <pc:docMk/>
            <pc:sldMk cId="3624824949" sldId="279"/>
            <ac:picMk id="3199" creationId="{2E78AADF-ADF1-A730-BAB1-5BF556019C4D}"/>
          </ac:picMkLst>
        </pc:picChg>
        <pc:picChg chg="del mod">
          <ac:chgData name="山口 稜" userId="507df497-dcef-48cc-bc9d-5377eaa87e1a" providerId="ADAL" clId="{4F7B2ECD-E353-4F7A-8CCB-0FAE4CDB7451}" dt="2024-03-28T04:05:47.260" v="1812" actId="21"/>
          <ac:picMkLst>
            <pc:docMk/>
            <pc:sldMk cId="3624824949" sldId="279"/>
            <ac:picMk id="3204" creationId="{E2DAF630-640B-31C3-43FF-C9307D52AC2F}"/>
          </ac:picMkLst>
        </pc:picChg>
        <pc:picChg chg="add mod">
          <ac:chgData name="山口 稜" userId="507df497-dcef-48cc-bc9d-5377eaa87e1a" providerId="ADAL" clId="{4F7B2ECD-E353-4F7A-8CCB-0FAE4CDB7451}" dt="2024-03-28T06:57:55.545" v="4487" actId="1076"/>
          <ac:picMkLst>
            <pc:docMk/>
            <pc:sldMk cId="3624824949" sldId="279"/>
            <ac:picMk id="3247" creationId="{7E8171EC-AFE0-365E-C6AD-1B0CF6B47E5F}"/>
          </ac:picMkLst>
        </pc:picChg>
        <pc:cxnChg chg="mod">
          <ac:chgData name="山口 稜" userId="507df497-dcef-48cc-bc9d-5377eaa87e1a" providerId="ADAL" clId="{4F7B2ECD-E353-4F7A-8CCB-0FAE4CDB7451}" dt="2024-03-28T04:24:38.186" v="3107" actId="1076"/>
          <ac:cxnSpMkLst>
            <pc:docMk/>
            <pc:sldMk cId="3624824949" sldId="279"/>
            <ac:cxnSpMk id="8" creationId="{54D5B2B1-4DA0-F6A9-882A-C7D66310E2E5}"/>
          </ac:cxnSpMkLst>
        </pc:cxnChg>
        <pc:cxnChg chg="del mod">
          <ac:chgData name="山口 稜" userId="507df497-dcef-48cc-bc9d-5377eaa87e1a" providerId="ADAL" clId="{4F7B2ECD-E353-4F7A-8CCB-0FAE4CDB7451}" dt="2024-03-28T06:47:10.136" v="4379" actId="478"/>
          <ac:cxnSpMkLst>
            <pc:docMk/>
            <pc:sldMk cId="3624824949" sldId="279"/>
            <ac:cxnSpMk id="63" creationId="{697CEEF9-66B3-A7B9-4424-8B7A17E9BF92}"/>
          </ac:cxnSpMkLst>
        </pc:cxnChg>
        <pc:cxnChg chg="del mod">
          <ac:chgData name="山口 稜" userId="507df497-dcef-48cc-bc9d-5377eaa87e1a" providerId="ADAL" clId="{4F7B2ECD-E353-4F7A-8CCB-0FAE4CDB7451}" dt="2024-03-28T04:25:30.108" v="3133" actId="21"/>
          <ac:cxnSpMkLst>
            <pc:docMk/>
            <pc:sldMk cId="3624824949" sldId="279"/>
            <ac:cxnSpMk id="1163" creationId="{54D5B2B1-4DA0-F6A9-882A-C7D66310E2E5}"/>
          </ac:cxnSpMkLst>
        </pc:cxnChg>
        <pc:cxnChg chg="add mod">
          <ac:chgData name="山口 稜" userId="507df497-dcef-48cc-bc9d-5377eaa87e1a" providerId="ADAL" clId="{4F7B2ECD-E353-4F7A-8CCB-0FAE4CDB7451}" dt="2024-03-28T06:47:38.995" v="4382" actId="571"/>
          <ac:cxnSpMkLst>
            <pc:docMk/>
            <pc:sldMk cId="3624824949" sldId="279"/>
            <ac:cxnSpMk id="1178" creationId="{54D5B2B1-4DA0-F6A9-882A-C7D66310E2E5}"/>
          </ac:cxnSpMkLst>
        </pc:cxnChg>
        <pc:cxnChg chg="add mod">
          <ac:chgData name="山口 稜" userId="507df497-dcef-48cc-bc9d-5377eaa87e1a" providerId="ADAL" clId="{4F7B2ECD-E353-4F7A-8CCB-0FAE4CDB7451}" dt="2024-03-28T06:57:58.453" v="4488" actId="14100"/>
          <ac:cxnSpMkLst>
            <pc:docMk/>
            <pc:sldMk cId="3624824949" sldId="279"/>
            <ac:cxnSpMk id="2052" creationId="{8D662D40-97B6-6C09-1744-86F72044F211}"/>
          </ac:cxnSpMkLst>
        </pc:cxnChg>
        <pc:cxnChg chg="add mod ord">
          <ac:chgData name="山口 稜" userId="507df497-dcef-48cc-bc9d-5377eaa87e1a" providerId="ADAL" clId="{4F7B2ECD-E353-4F7A-8CCB-0FAE4CDB7451}" dt="2024-03-28T07:00:34.399" v="4527" actId="14100"/>
          <ac:cxnSpMkLst>
            <pc:docMk/>
            <pc:sldMk cId="3624824949" sldId="279"/>
            <ac:cxnSpMk id="2059" creationId="{70CF3F7F-8328-C818-9DB2-3E3E48481B13}"/>
          </ac:cxnSpMkLst>
        </pc:cxnChg>
        <pc:cxnChg chg="add mod">
          <ac:chgData name="山口 稜" userId="507df497-dcef-48cc-bc9d-5377eaa87e1a" providerId="ADAL" clId="{4F7B2ECD-E353-4F7A-8CCB-0FAE4CDB7451}" dt="2024-03-28T06:58:38.661" v="4495" actId="1076"/>
          <ac:cxnSpMkLst>
            <pc:docMk/>
            <pc:sldMk cId="3624824949" sldId="279"/>
            <ac:cxnSpMk id="3190" creationId="{A7648E7F-7E81-F26C-42ED-9CB406A47B5B}"/>
          </ac:cxnSpMkLst>
        </pc:cxnChg>
        <pc:cxnChg chg="add mod">
          <ac:chgData name="山口 稜" userId="507df497-dcef-48cc-bc9d-5377eaa87e1a" providerId="ADAL" clId="{4F7B2ECD-E353-4F7A-8CCB-0FAE4CDB7451}" dt="2024-03-28T06:58:38.661" v="4495" actId="1076"/>
          <ac:cxnSpMkLst>
            <pc:docMk/>
            <pc:sldMk cId="3624824949" sldId="279"/>
            <ac:cxnSpMk id="3192" creationId="{11D47BBB-9511-E2D2-B718-3113C0F374DE}"/>
          </ac:cxnSpMkLst>
        </pc:cxnChg>
        <pc:cxnChg chg="del">
          <ac:chgData name="山口 稜" userId="507df497-dcef-48cc-bc9d-5377eaa87e1a" providerId="ADAL" clId="{4F7B2ECD-E353-4F7A-8CCB-0FAE4CDB7451}" dt="2024-03-28T04:05:13.914" v="1800" actId="478"/>
          <ac:cxnSpMkLst>
            <pc:docMk/>
            <pc:sldMk cId="3624824949" sldId="279"/>
            <ac:cxnSpMk id="3206" creationId="{D95A8819-5FE3-6A8C-E55F-6FD773871280}"/>
          </ac:cxnSpMkLst>
        </pc:cxnChg>
        <pc:cxnChg chg="del mod">
          <ac:chgData name="山口 稜" userId="507df497-dcef-48cc-bc9d-5377eaa87e1a" providerId="ADAL" clId="{4F7B2ECD-E353-4F7A-8CCB-0FAE4CDB7451}" dt="2024-03-28T07:11:28.386" v="4828" actId="478"/>
          <ac:cxnSpMkLst>
            <pc:docMk/>
            <pc:sldMk cId="3624824949" sldId="279"/>
            <ac:cxnSpMk id="3207" creationId="{7694064D-130C-B00B-28A9-57A3E8ED5878}"/>
          </ac:cxnSpMkLst>
        </pc:cxnChg>
        <pc:cxnChg chg="add mod">
          <ac:chgData name="山口 稜" userId="507df497-dcef-48cc-bc9d-5377eaa87e1a" providerId="ADAL" clId="{4F7B2ECD-E353-4F7A-8CCB-0FAE4CDB7451}" dt="2024-03-28T07:00:19.908" v="4525" actId="14100"/>
          <ac:cxnSpMkLst>
            <pc:docMk/>
            <pc:sldMk cId="3624824949" sldId="279"/>
            <ac:cxnSpMk id="3235" creationId="{6FB0FF54-213D-3E84-7BAB-90AB58CCECD0}"/>
          </ac:cxnSpMkLst>
        </pc:cxnChg>
        <pc:cxnChg chg="add mod">
          <ac:chgData name="山口 稜" userId="507df497-dcef-48cc-bc9d-5377eaa87e1a" providerId="ADAL" clId="{4F7B2ECD-E353-4F7A-8CCB-0FAE4CDB7451}" dt="2024-03-28T07:00:18.224" v="4524" actId="14100"/>
          <ac:cxnSpMkLst>
            <pc:docMk/>
            <pc:sldMk cId="3624824949" sldId="279"/>
            <ac:cxnSpMk id="3242" creationId="{31026011-198C-A234-5B76-B5FC3E898E21}"/>
          </ac:cxnSpMkLst>
        </pc:cxnChg>
      </pc:sldChg>
      <pc:sldChg chg="add">
        <pc:chgData name="山口 稜" userId="507df497-dcef-48cc-bc9d-5377eaa87e1a" providerId="ADAL" clId="{4F7B2ECD-E353-4F7A-8CCB-0FAE4CDB7451}" dt="2024-03-28T03:37:47.483" v="78"/>
        <pc:sldMkLst>
          <pc:docMk/>
          <pc:sldMk cId="848949894" sldId="280"/>
        </pc:sldMkLst>
      </pc:sldChg>
      <pc:sldChg chg="add">
        <pc:chgData name="山口 稜" userId="507df497-dcef-48cc-bc9d-5377eaa87e1a" providerId="ADAL" clId="{4F7B2ECD-E353-4F7A-8CCB-0FAE4CDB7451}" dt="2024-03-28T03:37:47.483" v="78"/>
        <pc:sldMkLst>
          <pc:docMk/>
          <pc:sldMk cId="4194466611" sldId="281"/>
        </pc:sldMkLst>
      </pc:sldChg>
      <pc:sldChg chg="add">
        <pc:chgData name="山口 稜" userId="507df497-dcef-48cc-bc9d-5377eaa87e1a" providerId="ADAL" clId="{4F7B2ECD-E353-4F7A-8CCB-0FAE4CDB7451}" dt="2024-04-02T08:35:13.677" v="5073"/>
        <pc:sldMkLst>
          <pc:docMk/>
          <pc:sldMk cId="508238453" sldId="282"/>
        </pc:sldMkLst>
      </pc:sldChg>
      <pc:sldChg chg="add">
        <pc:chgData name="山口 稜" userId="507df497-dcef-48cc-bc9d-5377eaa87e1a" providerId="ADAL" clId="{4F7B2ECD-E353-4F7A-8CCB-0FAE4CDB7451}" dt="2024-04-02T08:35:13.677" v="5073"/>
        <pc:sldMkLst>
          <pc:docMk/>
          <pc:sldMk cId="544314854" sldId="283"/>
        </pc:sldMkLst>
      </pc:sldChg>
    </pc:docChg>
  </pc:docChgLst>
  <pc:docChgLst>
    <pc:chgData name="前田 陽一" userId="0cdbce8b-6e31-4be5-ad0b-be3844aa5162" providerId="ADAL" clId="{2665AE8A-189F-441F-8A62-3A9A877D6B04}"/>
    <pc:docChg chg="undo redo custSel delSld modSld modSection">
      <pc:chgData name="前田 陽一" userId="0cdbce8b-6e31-4be5-ad0b-be3844aa5162" providerId="ADAL" clId="{2665AE8A-189F-441F-8A62-3A9A877D6B04}" dt="2024-03-21T09:28:25.780" v="4547" actId="1076"/>
      <pc:docMkLst>
        <pc:docMk/>
      </pc:docMkLst>
      <pc:sldChg chg="del">
        <pc:chgData name="前田 陽一" userId="0cdbce8b-6e31-4be5-ad0b-be3844aa5162" providerId="ADAL" clId="{2665AE8A-189F-441F-8A62-3A9A877D6B04}" dt="2024-03-15T10:55:57.913" v="448" actId="47"/>
        <pc:sldMkLst>
          <pc:docMk/>
          <pc:sldMk cId="2567687459" sldId="274"/>
        </pc:sldMkLst>
      </pc:sldChg>
      <pc:sldChg chg="addSp delSp modSp mod">
        <pc:chgData name="前田 陽一" userId="0cdbce8b-6e31-4be5-ad0b-be3844aa5162" providerId="ADAL" clId="{2665AE8A-189F-441F-8A62-3A9A877D6B04}" dt="2024-03-21T09:28:25.780" v="4547" actId="1076"/>
        <pc:sldMkLst>
          <pc:docMk/>
          <pc:sldMk cId="24335676" sldId="275"/>
        </pc:sldMkLst>
        <pc:spChg chg="add del mod">
          <ac:chgData name="前田 陽一" userId="0cdbce8b-6e31-4be5-ad0b-be3844aa5162" providerId="ADAL" clId="{2665AE8A-189F-441F-8A62-3A9A877D6B04}" dt="2024-03-19T11:08:46.418" v="1182" actId="478"/>
          <ac:spMkLst>
            <pc:docMk/>
            <pc:sldMk cId="24335676" sldId="275"/>
            <ac:spMk id="2" creationId="{0ABC9EB2-EF68-6E15-2ADC-6B0D33E8910C}"/>
          </ac:spMkLst>
        </pc:spChg>
        <pc:spChg chg="add mod">
          <ac:chgData name="前田 陽一" userId="0cdbce8b-6e31-4be5-ad0b-be3844aa5162" providerId="ADAL" clId="{2665AE8A-189F-441F-8A62-3A9A877D6B04}" dt="2024-03-21T09:28:25.780" v="4547" actId="1076"/>
          <ac:spMkLst>
            <pc:docMk/>
            <pc:sldMk cId="24335676" sldId="275"/>
            <ac:spMk id="2" creationId="{332DC41A-6687-C520-C85F-01FDA7012EB0}"/>
          </ac:spMkLst>
        </pc:spChg>
        <pc:spChg chg="add mod">
          <ac:chgData name="前田 陽一" userId="0cdbce8b-6e31-4be5-ad0b-be3844aa5162" providerId="ADAL" clId="{2665AE8A-189F-441F-8A62-3A9A877D6B04}" dt="2024-03-21T05:39:24.030" v="1752" actId="1076"/>
          <ac:spMkLst>
            <pc:docMk/>
            <pc:sldMk cId="24335676" sldId="275"/>
            <ac:spMk id="3" creationId="{6D77DE16-BC41-FEF9-45C3-9E924DD824A3}"/>
          </ac:spMkLst>
        </pc:spChg>
        <pc:spChg chg="mod">
          <ac:chgData name="前田 陽一" userId="0cdbce8b-6e31-4be5-ad0b-be3844aa5162" providerId="ADAL" clId="{2665AE8A-189F-441F-8A62-3A9A877D6B04}" dt="2024-03-15T10:14:20.443" v="417" actId="1076"/>
          <ac:spMkLst>
            <pc:docMk/>
            <pc:sldMk cId="24335676" sldId="275"/>
            <ac:spMk id="5" creationId="{92AA68E0-1CD9-0BD4-6EC3-3C754B8EB394}"/>
          </ac:spMkLst>
        </pc:spChg>
        <pc:spChg chg="mod">
          <ac:chgData name="前田 陽一" userId="0cdbce8b-6e31-4be5-ad0b-be3844aa5162" providerId="ADAL" clId="{2665AE8A-189F-441F-8A62-3A9A877D6B04}" dt="2024-03-19T10:46:56.750" v="613" actId="1076"/>
          <ac:spMkLst>
            <pc:docMk/>
            <pc:sldMk cId="24335676" sldId="275"/>
            <ac:spMk id="6" creationId="{2B46EEEF-C20C-23B1-B8B7-21C638082636}"/>
          </ac:spMkLst>
        </pc:spChg>
        <pc:spChg chg="mod">
          <ac:chgData name="前田 陽一" userId="0cdbce8b-6e31-4be5-ad0b-be3844aa5162" providerId="ADAL" clId="{2665AE8A-189F-441F-8A62-3A9A877D6B04}" dt="2024-03-15T10:14:13.491" v="416" actId="1076"/>
          <ac:spMkLst>
            <pc:docMk/>
            <pc:sldMk cId="24335676" sldId="275"/>
            <ac:spMk id="8" creationId="{EF540C5D-7CCA-2ED9-87BD-E92FB8AE8942}"/>
          </ac:spMkLst>
        </pc:spChg>
        <pc:spChg chg="mod">
          <ac:chgData name="前田 陽一" userId="0cdbce8b-6e31-4be5-ad0b-be3844aa5162" providerId="ADAL" clId="{2665AE8A-189F-441F-8A62-3A9A877D6B04}" dt="2024-03-15T10:15:28.932" v="430" actId="1076"/>
          <ac:spMkLst>
            <pc:docMk/>
            <pc:sldMk cId="24335676" sldId="275"/>
            <ac:spMk id="16" creationId="{AAF617B6-5E29-505A-39D9-B7AF7CFC9AFF}"/>
          </ac:spMkLst>
        </pc:spChg>
        <pc:spChg chg="mod">
          <ac:chgData name="前田 陽一" userId="0cdbce8b-6e31-4be5-ad0b-be3844aa5162" providerId="ADAL" clId="{2665AE8A-189F-441F-8A62-3A9A877D6B04}" dt="2024-03-15T10:15:28.932" v="430" actId="1076"/>
          <ac:spMkLst>
            <pc:docMk/>
            <pc:sldMk cId="24335676" sldId="275"/>
            <ac:spMk id="17" creationId="{92086F5E-0A05-B6CF-76C0-57D9F875BDEF}"/>
          </ac:spMkLst>
        </pc:spChg>
        <pc:spChg chg="mod">
          <ac:chgData name="前田 陽一" userId="0cdbce8b-6e31-4be5-ad0b-be3844aa5162" providerId="ADAL" clId="{2665AE8A-189F-441F-8A62-3A9A877D6B04}" dt="2024-03-19T08:20:08.298" v="526" actId="20577"/>
          <ac:spMkLst>
            <pc:docMk/>
            <pc:sldMk cId="24335676" sldId="275"/>
            <ac:spMk id="18" creationId="{817F0F50-1E51-F604-5B44-4CA6548760A6}"/>
          </ac:spMkLst>
        </pc:spChg>
        <pc:spChg chg="mod">
          <ac:chgData name="前田 陽一" userId="0cdbce8b-6e31-4be5-ad0b-be3844aa5162" providerId="ADAL" clId="{2665AE8A-189F-441F-8A62-3A9A877D6B04}" dt="2024-03-15T10:13:33.725" v="410" actId="1076"/>
          <ac:spMkLst>
            <pc:docMk/>
            <pc:sldMk cId="24335676" sldId="275"/>
            <ac:spMk id="21" creationId="{7D820DE3-1F0A-B1D6-23BA-FCB647CFB4A4}"/>
          </ac:spMkLst>
        </pc:spChg>
        <pc:spChg chg="mod">
          <ac:chgData name="前田 陽一" userId="0cdbce8b-6e31-4be5-ad0b-be3844aa5162" providerId="ADAL" clId="{2665AE8A-189F-441F-8A62-3A9A877D6B04}" dt="2024-03-15T10:13:21.715" v="409" actId="121"/>
          <ac:spMkLst>
            <pc:docMk/>
            <pc:sldMk cId="24335676" sldId="275"/>
            <ac:spMk id="26" creationId="{05E490F7-32A7-0A75-23B5-EF9D9958BAB4}"/>
          </ac:spMkLst>
        </pc:spChg>
        <pc:spChg chg="mod">
          <ac:chgData name="前田 陽一" userId="0cdbce8b-6e31-4be5-ad0b-be3844aa5162" providerId="ADAL" clId="{2665AE8A-189F-441F-8A62-3A9A877D6B04}" dt="2024-03-19T11:07:18.320" v="1110" actId="20577"/>
          <ac:spMkLst>
            <pc:docMk/>
            <pc:sldMk cId="24335676" sldId="275"/>
            <ac:spMk id="62" creationId="{14F613C6-1F79-94AD-215C-F5C680C6F42D}"/>
          </ac:spMkLst>
        </pc:spChg>
        <pc:spChg chg="mod">
          <ac:chgData name="前田 陽一" userId="0cdbce8b-6e31-4be5-ad0b-be3844aa5162" providerId="ADAL" clId="{2665AE8A-189F-441F-8A62-3A9A877D6B04}" dt="2024-03-19T10:48:46.375" v="674" actId="20577"/>
          <ac:spMkLst>
            <pc:docMk/>
            <pc:sldMk cId="24335676" sldId="275"/>
            <ac:spMk id="63" creationId="{626D6BC7-BB96-97EE-EBD9-F1411F8771B6}"/>
          </ac:spMkLst>
        </pc:spChg>
        <pc:spChg chg="mod">
          <ac:chgData name="前田 陽一" userId="0cdbce8b-6e31-4be5-ad0b-be3844aa5162" providerId="ADAL" clId="{2665AE8A-189F-441F-8A62-3A9A877D6B04}" dt="2024-03-21T09:28:25.780" v="4547" actId="1076"/>
          <ac:spMkLst>
            <pc:docMk/>
            <pc:sldMk cId="24335676" sldId="275"/>
            <ac:spMk id="2084" creationId="{5FFD0380-F067-8DCB-80EB-B9132E3A5A43}"/>
          </ac:spMkLst>
        </pc:spChg>
        <pc:spChg chg="del mod topLvl">
          <ac:chgData name="前田 陽一" userId="0cdbce8b-6e31-4be5-ad0b-be3844aa5162" providerId="ADAL" clId="{2665AE8A-189F-441F-8A62-3A9A877D6B04}" dt="2024-03-19T08:18:54.765" v="452" actId="478"/>
          <ac:spMkLst>
            <pc:docMk/>
            <pc:sldMk cId="24335676" sldId="275"/>
            <ac:spMk id="2085" creationId="{61D24724-BC85-5748-B053-E878ADFBD16F}"/>
          </ac:spMkLst>
        </pc:spChg>
        <pc:spChg chg="mod topLvl">
          <ac:chgData name="前田 陽一" userId="0cdbce8b-6e31-4be5-ad0b-be3844aa5162" providerId="ADAL" clId="{2665AE8A-189F-441F-8A62-3A9A877D6B04}" dt="2024-03-19T11:14:35.598" v="1592" actId="20577"/>
          <ac:spMkLst>
            <pc:docMk/>
            <pc:sldMk cId="24335676" sldId="275"/>
            <ac:spMk id="2086" creationId="{F5FCF8F1-13A1-2C20-EFBA-30B402A3333F}"/>
          </ac:spMkLst>
        </pc:spChg>
        <pc:spChg chg="mod topLvl">
          <ac:chgData name="前田 陽一" userId="0cdbce8b-6e31-4be5-ad0b-be3844aa5162" providerId="ADAL" clId="{2665AE8A-189F-441F-8A62-3A9A877D6B04}" dt="2024-03-21T05:39:31.759" v="1753" actId="1076"/>
          <ac:spMkLst>
            <pc:docMk/>
            <pc:sldMk cId="24335676" sldId="275"/>
            <ac:spMk id="2087" creationId="{C91ACCF3-2A19-FA8E-866E-DF2A5E3FC1AF}"/>
          </ac:spMkLst>
        </pc:spChg>
        <pc:spChg chg="del">
          <ac:chgData name="前田 陽一" userId="0cdbce8b-6e31-4be5-ad0b-be3844aa5162" providerId="ADAL" clId="{2665AE8A-189F-441F-8A62-3A9A877D6B04}" dt="2024-03-19T08:18:44.463" v="450" actId="478"/>
          <ac:spMkLst>
            <pc:docMk/>
            <pc:sldMk cId="24335676" sldId="275"/>
            <ac:spMk id="2133" creationId="{5841EA59-BF43-A755-8288-A5AB829256B0}"/>
          </ac:spMkLst>
        </pc:spChg>
        <pc:spChg chg="del">
          <ac:chgData name="前田 陽一" userId="0cdbce8b-6e31-4be5-ad0b-be3844aa5162" providerId="ADAL" clId="{2665AE8A-189F-441F-8A62-3A9A877D6B04}" dt="2024-03-15T10:17:03.509" v="431" actId="478"/>
          <ac:spMkLst>
            <pc:docMk/>
            <pc:sldMk cId="24335676" sldId="275"/>
            <ac:spMk id="2175" creationId="{9EAEF3E1-F013-9980-B38C-9DDC02BFF144}"/>
          </ac:spMkLst>
        </pc:spChg>
        <pc:grpChg chg="del">
          <ac:chgData name="前田 陽一" userId="0cdbce8b-6e31-4be5-ad0b-be3844aa5162" providerId="ADAL" clId="{2665AE8A-189F-441F-8A62-3A9A877D6B04}" dt="2024-03-15T10:17:03.509" v="431" actId="478"/>
          <ac:grpSpMkLst>
            <pc:docMk/>
            <pc:sldMk cId="24335676" sldId="275"/>
            <ac:grpSpMk id="2" creationId="{9A9BE028-68E0-1F76-7094-1D43EBAF29E7}"/>
          </ac:grpSpMkLst>
        </pc:grpChg>
        <pc:grpChg chg="del">
          <ac:chgData name="前田 陽一" userId="0cdbce8b-6e31-4be5-ad0b-be3844aa5162" providerId="ADAL" clId="{2665AE8A-189F-441F-8A62-3A9A877D6B04}" dt="2024-03-15T10:17:03.509" v="431" actId="478"/>
          <ac:grpSpMkLst>
            <pc:docMk/>
            <pc:sldMk cId="24335676" sldId="275"/>
            <ac:grpSpMk id="3" creationId="{9D62FD33-8267-B49A-11FF-9198388BE45E}"/>
          </ac:grpSpMkLst>
        </pc:grpChg>
        <pc:grpChg chg="del">
          <ac:chgData name="前田 陽一" userId="0cdbce8b-6e31-4be5-ad0b-be3844aa5162" providerId="ADAL" clId="{2665AE8A-189F-441F-8A62-3A9A877D6B04}" dt="2024-03-15T10:17:03.509" v="431" actId="478"/>
          <ac:grpSpMkLst>
            <pc:docMk/>
            <pc:sldMk cId="24335676" sldId="275"/>
            <ac:grpSpMk id="9" creationId="{BC4E73F9-79EC-F194-5C22-A21E4D3B89E7}"/>
          </ac:grpSpMkLst>
        </pc:grpChg>
        <pc:grpChg chg="mod">
          <ac:chgData name="前田 陽一" userId="0cdbce8b-6e31-4be5-ad0b-be3844aa5162" providerId="ADAL" clId="{2665AE8A-189F-441F-8A62-3A9A877D6B04}" dt="2024-03-15T10:15:28.932" v="430" actId="1076"/>
          <ac:grpSpMkLst>
            <pc:docMk/>
            <pc:sldMk cId="24335676" sldId="275"/>
            <ac:grpSpMk id="29" creationId="{7BC74DBA-EC73-1C8B-2EF2-1A162D789733}"/>
          </ac:grpSpMkLst>
        </pc:grpChg>
        <pc:grpChg chg="del">
          <ac:chgData name="前田 陽一" userId="0cdbce8b-6e31-4be5-ad0b-be3844aa5162" providerId="ADAL" clId="{2665AE8A-189F-441F-8A62-3A9A877D6B04}" dt="2024-03-19T08:18:34.336" v="449" actId="165"/>
          <ac:grpSpMkLst>
            <pc:docMk/>
            <pc:sldMk cId="24335676" sldId="275"/>
            <ac:grpSpMk id="2083" creationId="{3AA3393B-7751-8756-9640-BD93B756BAA4}"/>
          </ac:grpSpMkLst>
        </pc:grpChg>
        <pc:grpChg chg="del">
          <ac:chgData name="前田 陽一" userId="0cdbce8b-6e31-4be5-ad0b-be3844aa5162" providerId="ADAL" clId="{2665AE8A-189F-441F-8A62-3A9A877D6B04}" dt="2024-03-15T10:17:03.509" v="431" actId="478"/>
          <ac:grpSpMkLst>
            <pc:docMk/>
            <pc:sldMk cId="24335676" sldId="275"/>
            <ac:grpSpMk id="2154" creationId="{CB11B8EB-2799-DCB6-B1D9-13E0743D8377}"/>
          </ac:grpSpMkLst>
        </pc:grpChg>
        <pc:grpChg chg="del">
          <ac:chgData name="前田 陽一" userId="0cdbce8b-6e31-4be5-ad0b-be3844aa5162" providerId="ADAL" clId="{2665AE8A-189F-441F-8A62-3A9A877D6B04}" dt="2024-03-15T10:17:03.509" v="431" actId="478"/>
          <ac:grpSpMkLst>
            <pc:docMk/>
            <pc:sldMk cId="24335676" sldId="275"/>
            <ac:grpSpMk id="2158" creationId="{8BFC03B3-A312-7CDE-3C4A-F145CD98CC2E}"/>
          </ac:grpSpMkLst>
        </pc:grpChg>
        <pc:grpChg chg="del">
          <ac:chgData name="前田 陽一" userId="0cdbce8b-6e31-4be5-ad0b-be3844aa5162" providerId="ADAL" clId="{2665AE8A-189F-441F-8A62-3A9A877D6B04}" dt="2024-03-15T10:17:03.509" v="431" actId="478"/>
          <ac:grpSpMkLst>
            <pc:docMk/>
            <pc:sldMk cId="24335676" sldId="275"/>
            <ac:grpSpMk id="2170" creationId="{A7FDC7CD-12D3-E078-3F3A-625AC84CE7D7}"/>
          </ac:grpSpMkLst>
        </pc:grpChg>
        <pc:picChg chg="mod">
          <ac:chgData name="前田 陽一" userId="0cdbce8b-6e31-4be5-ad0b-be3844aa5162" providerId="ADAL" clId="{2665AE8A-189F-441F-8A62-3A9A877D6B04}" dt="2024-03-15T10:15:14.537" v="428" actId="1076"/>
          <ac:picMkLst>
            <pc:docMk/>
            <pc:sldMk cId="24335676" sldId="275"/>
            <ac:picMk id="7" creationId="{5BF6B589-54C9-B9EE-37AD-19A770B09DE3}"/>
          </ac:picMkLst>
        </pc:picChg>
        <pc:picChg chg="add del mod">
          <ac:chgData name="前田 陽一" userId="0cdbce8b-6e31-4be5-ad0b-be3844aa5162" providerId="ADAL" clId="{2665AE8A-189F-441F-8A62-3A9A877D6B04}" dt="2024-03-15T09:55:23.259" v="376" actId="478"/>
          <ac:picMkLst>
            <pc:docMk/>
            <pc:sldMk cId="24335676" sldId="275"/>
            <ac:picMk id="10" creationId="{DEA5DB28-0FA0-B411-FA6E-44BCDE33E870}"/>
          </ac:picMkLst>
        </pc:picChg>
        <pc:picChg chg="add del">
          <ac:chgData name="前田 陽一" userId="0cdbce8b-6e31-4be5-ad0b-be3844aa5162" providerId="ADAL" clId="{2665AE8A-189F-441F-8A62-3A9A877D6B04}" dt="2024-03-15T09:52:31.489" v="375" actId="478"/>
          <ac:picMkLst>
            <pc:docMk/>
            <pc:sldMk cId="24335676" sldId="275"/>
            <ac:picMk id="11" creationId="{D9739E3C-09F1-9F33-7571-BE9EEFED482E}"/>
          </ac:picMkLst>
        </pc:picChg>
        <pc:picChg chg="add mod modCrop">
          <ac:chgData name="前田 陽一" userId="0cdbce8b-6e31-4be5-ad0b-be3844aa5162" providerId="ADAL" clId="{2665AE8A-189F-441F-8A62-3A9A877D6B04}" dt="2024-03-19T11:09:50.687" v="1192" actId="18131"/>
          <ac:picMkLst>
            <pc:docMk/>
            <pc:sldMk cId="24335676" sldId="275"/>
            <ac:picMk id="12" creationId="{7242C9FD-479D-958B-73DA-CE25F6AC8477}"/>
          </ac:picMkLst>
        </pc:picChg>
        <pc:picChg chg="add mod">
          <ac:chgData name="前田 陽一" userId="0cdbce8b-6e31-4be5-ad0b-be3844aa5162" providerId="ADAL" clId="{2665AE8A-189F-441F-8A62-3A9A877D6B04}" dt="2024-03-19T11:10:09.588" v="1195" actId="1076"/>
          <ac:picMkLst>
            <pc:docMk/>
            <pc:sldMk cId="24335676" sldId="275"/>
            <ac:picMk id="13" creationId="{36D93A10-1BFC-599E-17D1-483980C5EE2E}"/>
          </ac:picMkLst>
        </pc:picChg>
        <pc:picChg chg="add del mod">
          <ac:chgData name="前田 陽一" userId="0cdbce8b-6e31-4be5-ad0b-be3844aa5162" providerId="ADAL" clId="{2665AE8A-189F-441F-8A62-3A9A877D6B04}" dt="2024-03-15T10:10:12.025" v="386" actId="478"/>
          <ac:picMkLst>
            <pc:docMk/>
            <pc:sldMk cId="24335676" sldId="275"/>
            <ac:picMk id="14" creationId="{4154BC19-F81C-CBDD-8055-660DAAF8E688}"/>
          </ac:picMkLst>
        </pc:picChg>
        <pc:picChg chg="add del mod">
          <ac:chgData name="前田 陽一" userId="0cdbce8b-6e31-4be5-ad0b-be3844aa5162" providerId="ADAL" clId="{2665AE8A-189F-441F-8A62-3A9A877D6B04}" dt="2024-03-15T10:11:34.023" v="395" actId="21"/>
          <ac:picMkLst>
            <pc:docMk/>
            <pc:sldMk cId="24335676" sldId="275"/>
            <ac:picMk id="19" creationId="{8C866804-E1C6-21FB-AAA8-2AE9D5C6E93B}"/>
          </ac:picMkLst>
        </pc:picChg>
        <pc:picChg chg="add del mod">
          <ac:chgData name="前田 陽一" userId="0cdbce8b-6e31-4be5-ad0b-be3844aa5162" providerId="ADAL" clId="{2665AE8A-189F-441F-8A62-3A9A877D6B04}" dt="2024-03-21T05:39:15.978" v="1751" actId="478"/>
          <ac:picMkLst>
            <pc:docMk/>
            <pc:sldMk cId="24335676" sldId="275"/>
            <ac:picMk id="20" creationId="{E2ED8F36-7842-5825-1B9C-38AC8F8D41F2}"/>
          </ac:picMkLst>
        </pc:picChg>
        <pc:picChg chg="add mod">
          <ac:chgData name="前田 陽一" userId="0cdbce8b-6e31-4be5-ad0b-be3844aa5162" providerId="ADAL" clId="{2665AE8A-189F-441F-8A62-3A9A877D6B04}" dt="2024-03-19T08:18:58.719" v="453" actId="14100"/>
          <ac:picMkLst>
            <pc:docMk/>
            <pc:sldMk cId="24335676" sldId="275"/>
            <ac:picMk id="23" creationId="{FB53BA3C-DA15-322E-BFB9-5CA6B41DEC38}"/>
          </ac:picMkLst>
        </pc:picChg>
        <pc:picChg chg="del mod topLvl">
          <ac:chgData name="前田 陽一" userId="0cdbce8b-6e31-4be5-ad0b-be3844aa5162" providerId="ADAL" clId="{2665AE8A-189F-441F-8A62-3A9A877D6B04}" dt="2024-03-19T08:18:44.463" v="450" actId="478"/>
          <ac:picMkLst>
            <pc:docMk/>
            <pc:sldMk cId="24335676" sldId="275"/>
            <ac:picMk id="2089" creationId="{D8AF3D13-4741-DD0D-3E93-17FF4043C60E}"/>
          </ac:picMkLst>
        </pc:picChg>
        <pc:picChg chg="del mod topLvl">
          <ac:chgData name="前田 陽一" userId="0cdbce8b-6e31-4be5-ad0b-be3844aa5162" providerId="ADAL" clId="{2665AE8A-189F-441F-8A62-3A9A877D6B04}" dt="2024-03-19T08:18:44.463" v="450" actId="478"/>
          <ac:picMkLst>
            <pc:docMk/>
            <pc:sldMk cId="24335676" sldId="275"/>
            <ac:picMk id="2090" creationId="{63062E8E-BA12-C6D3-F0A0-26AD78956B14}"/>
          </ac:picMkLst>
        </pc:picChg>
        <pc:picChg chg="del mod topLvl">
          <ac:chgData name="前田 陽一" userId="0cdbce8b-6e31-4be5-ad0b-be3844aa5162" providerId="ADAL" clId="{2665AE8A-189F-441F-8A62-3A9A877D6B04}" dt="2024-03-19T08:18:44.463" v="450" actId="478"/>
          <ac:picMkLst>
            <pc:docMk/>
            <pc:sldMk cId="24335676" sldId="275"/>
            <ac:picMk id="2091" creationId="{B330FDC0-F30C-2F83-1E79-41F0DC57248A}"/>
          </ac:picMkLst>
        </pc:picChg>
        <pc:picChg chg="del">
          <ac:chgData name="前田 陽一" userId="0cdbce8b-6e31-4be5-ad0b-be3844aa5162" providerId="ADAL" clId="{2665AE8A-189F-441F-8A62-3A9A877D6B04}" dt="2024-03-19T08:18:44.463" v="450" actId="478"/>
          <ac:picMkLst>
            <pc:docMk/>
            <pc:sldMk cId="24335676" sldId="275"/>
            <ac:picMk id="2132" creationId="{80CA97F5-F00A-BF95-454E-CE1F3DC5FB32}"/>
          </ac:picMkLst>
        </pc:picChg>
        <pc:picChg chg="del">
          <ac:chgData name="前田 陽一" userId="0cdbce8b-6e31-4be5-ad0b-be3844aa5162" providerId="ADAL" clId="{2665AE8A-189F-441F-8A62-3A9A877D6B04}" dt="2024-03-15T10:17:03.509" v="431" actId="478"/>
          <ac:picMkLst>
            <pc:docMk/>
            <pc:sldMk cId="24335676" sldId="275"/>
            <ac:picMk id="2149" creationId="{E80EA237-936B-A29A-9E2D-42E27B2E9AFA}"/>
          </ac:picMkLst>
        </pc:picChg>
        <pc:picChg chg="del">
          <ac:chgData name="前田 陽一" userId="0cdbce8b-6e31-4be5-ad0b-be3844aa5162" providerId="ADAL" clId="{2665AE8A-189F-441F-8A62-3A9A877D6B04}" dt="2024-03-15T10:17:03.509" v="431" actId="478"/>
          <ac:picMkLst>
            <pc:docMk/>
            <pc:sldMk cId="24335676" sldId="275"/>
            <ac:picMk id="2150" creationId="{E150DA3D-C2F0-877E-DB9E-1598FFA00961}"/>
          </ac:picMkLst>
        </pc:picChg>
        <pc:picChg chg="del">
          <ac:chgData name="前田 陽一" userId="0cdbce8b-6e31-4be5-ad0b-be3844aa5162" providerId="ADAL" clId="{2665AE8A-189F-441F-8A62-3A9A877D6B04}" dt="2024-03-15T10:17:03.509" v="431" actId="478"/>
          <ac:picMkLst>
            <pc:docMk/>
            <pc:sldMk cId="24335676" sldId="275"/>
            <ac:picMk id="2174" creationId="{F8B000B7-6D00-935A-00DD-FDD2F836B830}"/>
          </ac:picMkLst>
        </pc:picChg>
        <pc:cxnChg chg="del mod">
          <ac:chgData name="前田 陽一" userId="0cdbce8b-6e31-4be5-ad0b-be3844aa5162" providerId="ADAL" clId="{2665AE8A-189F-441F-8A62-3A9A877D6B04}" dt="2024-03-19T08:18:44.463" v="450" actId="478"/>
          <ac:cxnSpMkLst>
            <pc:docMk/>
            <pc:sldMk cId="24335676" sldId="275"/>
            <ac:cxnSpMk id="2135" creationId="{897301B6-D214-674C-D12B-1AD11413DC25}"/>
          </ac:cxnSpMkLst>
        </pc:cxnChg>
      </pc:sldChg>
      <pc:sldChg chg="del">
        <pc:chgData name="前田 陽一" userId="0cdbce8b-6e31-4be5-ad0b-be3844aa5162" providerId="ADAL" clId="{2665AE8A-189F-441F-8A62-3A9A877D6B04}" dt="2024-03-15T10:55:57.913" v="448" actId="47"/>
        <pc:sldMkLst>
          <pc:docMk/>
          <pc:sldMk cId="185992221" sldId="276"/>
        </pc:sldMkLst>
      </pc:sldChg>
      <pc:sldChg chg="del">
        <pc:chgData name="前田 陽一" userId="0cdbce8b-6e31-4be5-ad0b-be3844aa5162" providerId="ADAL" clId="{2665AE8A-189F-441F-8A62-3A9A877D6B04}" dt="2024-03-15T10:55:57.913" v="448" actId="47"/>
        <pc:sldMkLst>
          <pc:docMk/>
          <pc:sldMk cId="3274491550" sldId="277"/>
        </pc:sldMkLst>
      </pc:sldChg>
      <pc:sldChg chg="del">
        <pc:chgData name="前田 陽一" userId="0cdbce8b-6e31-4be5-ad0b-be3844aa5162" providerId="ADAL" clId="{2665AE8A-189F-441F-8A62-3A9A877D6B04}" dt="2024-03-15T10:55:57.913" v="448" actId="47"/>
        <pc:sldMkLst>
          <pc:docMk/>
          <pc:sldMk cId="1993020214" sldId="278"/>
        </pc:sldMkLst>
      </pc:sldChg>
      <pc:sldChg chg="addSp delSp modSp mod">
        <pc:chgData name="前田 陽一" userId="0cdbce8b-6e31-4be5-ad0b-be3844aa5162" providerId="ADAL" clId="{2665AE8A-189F-441F-8A62-3A9A877D6B04}" dt="2024-03-21T09:26:11.994" v="4522" actId="732"/>
        <pc:sldMkLst>
          <pc:docMk/>
          <pc:sldMk cId="3624824949" sldId="279"/>
        </pc:sldMkLst>
        <pc:spChg chg="mod">
          <ac:chgData name="前田 陽一" userId="0cdbce8b-6e31-4be5-ad0b-be3844aa5162" providerId="ADAL" clId="{2665AE8A-189F-441F-8A62-3A9A877D6B04}" dt="2024-03-21T08:01:28.984" v="2271" actId="1076"/>
          <ac:spMkLst>
            <pc:docMk/>
            <pc:sldMk cId="3624824949" sldId="279"/>
            <ac:spMk id="6" creationId="{2520E921-5730-7154-F132-707CCF1C96CA}"/>
          </ac:spMkLst>
        </pc:spChg>
        <pc:spChg chg="mod">
          <ac:chgData name="前田 陽一" userId="0cdbce8b-6e31-4be5-ad0b-be3844aa5162" providerId="ADAL" clId="{2665AE8A-189F-441F-8A62-3A9A877D6B04}" dt="2024-03-21T08:01:28.984" v="2271" actId="1076"/>
          <ac:spMkLst>
            <pc:docMk/>
            <pc:sldMk cId="3624824949" sldId="279"/>
            <ac:spMk id="11" creationId="{4D447725-956D-DA38-E143-F7554DDCC4E3}"/>
          </ac:spMkLst>
        </pc:spChg>
        <pc:spChg chg="mod">
          <ac:chgData name="前田 陽一" userId="0cdbce8b-6e31-4be5-ad0b-be3844aa5162" providerId="ADAL" clId="{2665AE8A-189F-441F-8A62-3A9A877D6B04}" dt="2024-03-21T08:01:28.984" v="2271" actId="1076"/>
          <ac:spMkLst>
            <pc:docMk/>
            <pc:sldMk cId="3624824949" sldId="279"/>
            <ac:spMk id="14" creationId="{363C9312-E7F2-3098-7380-8C73D7B945E4}"/>
          </ac:spMkLst>
        </pc:spChg>
        <pc:spChg chg="mod">
          <ac:chgData name="前田 陽一" userId="0cdbce8b-6e31-4be5-ad0b-be3844aa5162" providerId="ADAL" clId="{2665AE8A-189F-441F-8A62-3A9A877D6B04}" dt="2024-03-21T08:01:28.984" v="2271" actId="1076"/>
          <ac:spMkLst>
            <pc:docMk/>
            <pc:sldMk cId="3624824949" sldId="279"/>
            <ac:spMk id="17" creationId="{295EA341-160C-5F6A-6FDE-23416F7BF97A}"/>
          </ac:spMkLst>
        </pc:spChg>
        <pc:spChg chg="mod">
          <ac:chgData name="前田 陽一" userId="0cdbce8b-6e31-4be5-ad0b-be3844aa5162" providerId="ADAL" clId="{2665AE8A-189F-441F-8A62-3A9A877D6B04}" dt="2024-03-21T08:01:28.984" v="2271" actId="1076"/>
          <ac:spMkLst>
            <pc:docMk/>
            <pc:sldMk cId="3624824949" sldId="279"/>
            <ac:spMk id="21" creationId="{E5A7622F-97E0-64C3-AC2E-161C04363A7D}"/>
          </ac:spMkLst>
        </pc:spChg>
        <pc:spChg chg="mod">
          <ac:chgData name="前田 陽一" userId="0cdbce8b-6e31-4be5-ad0b-be3844aa5162" providerId="ADAL" clId="{2665AE8A-189F-441F-8A62-3A9A877D6B04}" dt="2024-03-21T08:01:28.984" v="2271" actId="1076"/>
          <ac:spMkLst>
            <pc:docMk/>
            <pc:sldMk cId="3624824949" sldId="279"/>
            <ac:spMk id="22" creationId="{877BDD51-36C6-4A56-B8C4-70BD7CD5C407}"/>
          </ac:spMkLst>
        </pc:spChg>
        <pc:spChg chg="mod">
          <ac:chgData name="前田 陽一" userId="0cdbce8b-6e31-4be5-ad0b-be3844aa5162" providerId="ADAL" clId="{2665AE8A-189F-441F-8A62-3A9A877D6B04}" dt="2024-03-21T08:01:28.984" v="2271" actId="1076"/>
          <ac:spMkLst>
            <pc:docMk/>
            <pc:sldMk cId="3624824949" sldId="279"/>
            <ac:spMk id="23" creationId="{51CD8B0B-5FDD-7D4A-AE44-440A83B51ACD}"/>
          </ac:spMkLst>
        </pc:spChg>
        <pc:spChg chg="mod">
          <ac:chgData name="前田 陽一" userId="0cdbce8b-6e31-4be5-ad0b-be3844aa5162" providerId="ADAL" clId="{2665AE8A-189F-441F-8A62-3A9A877D6B04}" dt="2024-03-21T08:36:54.476" v="3722" actId="403"/>
          <ac:spMkLst>
            <pc:docMk/>
            <pc:sldMk cId="3624824949" sldId="279"/>
            <ac:spMk id="25" creationId="{F676692A-2421-DB8E-8329-14CE3A9C2EA2}"/>
          </ac:spMkLst>
        </pc:spChg>
        <pc:spChg chg="mod">
          <ac:chgData name="前田 陽一" userId="0cdbce8b-6e31-4be5-ad0b-be3844aa5162" providerId="ADAL" clId="{2665AE8A-189F-441F-8A62-3A9A877D6B04}" dt="2024-03-21T08:36:49.327" v="3721" actId="403"/>
          <ac:spMkLst>
            <pc:docMk/>
            <pc:sldMk cId="3624824949" sldId="279"/>
            <ac:spMk id="26" creationId="{6B9679DE-4407-7F68-4C25-D7405AAE5904}"/>
          </ac:spMkLst>
        </pc:spChg>
        <pc:spChg chg="del mod">
          <ac:chgData name="前田 陽一" userId="0cdbce8b-6e31-4be5-ad0b-be3844aa5162" providerId="ADAL" clId="{2665AE8A-189F-441F-8A62-3A9A877D6B04}" dt="2024-03-21T08:37:35.781" v="3729" actId="478"/>
          <ac:spMkLst>
            <pc:docMk/>
            <pc:sldMk cId="3624824949" sldId="279"/>
            <ac:spMk id="29" creationId="{8E6732ED-E3C8-5EAF-B72F-AEC454888CF3}"/>
          </ac:spMkLst>
        </pc:spChg>
        <pc:spChg chg="mod">
          <ac:chgData name="前田 陽一" userId="0cdbce8b-6e31-4be5-ad0b-be3844aa5162" providerId="ADAL" clId="{2665AE8A-189F-441F-8A62-3A9A877D6B04}" dt="2024-03-21T08:01:28.984" v="2271" actId="1076"/>
          <ac:spMkLst>
            <pc:docMk/>
            <pc:sldMk cId="3624824949" sldId="279"/>
            <ac:spMk id="43" creationId="{9A2D0FD7-B5F2-0111-AF7F-59E920E55236}"/>
          </ac:spMkLst>
        </pc:spChg>
        <pc:spChg chg="add mod">
          <ac:chgData name="前田 陽一" userId="0cdbce8b-6e31-4be5-ad0b-be3844aa5162" providerId="ADAL" clId="{2665AE8A-189F-441F-8A62-3A9A877D6B04}" dt="2024-03-21T08:20:01.638" v="2497" actId="207"/>
          <ac:spMkLst>
            <pc:docMk/>
            <pc:sldMk cId="3624824949" sldId="279"/>
            <ac:spMk id="52" creationId="{C613DBDC-AD05-68E9-755F-E84A9A16FF24}"/>
          </ac:spMkLst>
        </pc:spChg>
        <pc:spChg chg="add mod">
          <ac:chgData name="前田 陽一" userId="0cdbce8b-6e31-4be5-ad0b-be3844aa5162" providerId="ADAL" clId="{2665AE8A-189F-441F-8A62-3A9A877D6B04}" dt="2024-03-21T08:19:24.649" v="2493" actId="1076"/>
          <ac:spMkLst>
            <pc:docMk/>
            <pc:sldMk cId="3624824949" sldId="279"/>
            <ac:spMk id="53" creationId="{EEBC2883-F6E3-1B41-8BFC-2706B65BA696}"/>
          </ac:spMkLst>
        </pc:spChg>
        <pc:spChg chg="add mod">
          <ac:chgData name="前田 陽一" userId="0cdbce8b-6e31-4be5-ad0b-be3844aa5162" providerId="ADAL" clId="{2665AE8A-189F-441F-8A62-3A9A877D6B04}" dt="2024-03-21T08:22:22.401" v="2557" actId="20577"/>
          <ac:spMkLst>
            <pc:docMk/>
            <pc:sldMk cId="3624824949" sldId="279"/>
            <ac:spMk id="57" creationId="{23BE891C-B37F-787D-A9B4-F235911213CE}"/>
          </ac:spMkLst>
        </pc:spChg>
        <pc:spChg chg="add mod">
          <ac:chgData name="前田 陽一" userId="0cdbce8b-6e31-4be5-ad0b-be3844aa5162" providerId="ADAL" clId="{2665AE8A-189F-441F-8A62-3A9A877D6B04}" dt="2024-03-21T08:35:24.347" v="3586" actId="1076"/>
          <ac:spMkLst>
            <pc:docMk/>
            <pc:sldMk cId="3624824949" sldId="279"/>
            <ac:spMk id="58" creationId="{428FC6A2-3DBB-5EC6-315C-65DBB89458A6}"/>
          </ac:spMkLst>
        </pc:spChg>
        <pc:spChg chg="add mod">
          <ac:chgData name="前田 陽一" userId="0cdbce8b-6e31-4be5-ad0b-be3844aa5162" providerId="ADAL" clId="{2665AE8A-189F-441F-8A62-3A9A877D6B04}" dt="2024-03-21T08:26:23.916" v="2590" actId="1076"/>
          <ac:spMkLst>
            <pc:docMk/>
            <pc:sldMk cId="3624824949" sldId="279"/>
            <ac:spMk id="59" creationId="{38644FF4-CFD5-54EC-3E4C-AC737C1229B8}"/>
          </ac:spMkLst>
        </pc:spChg>
        <pc:spChg chg="add mod">
          <ac:chgData name="前田 陽一" userId="0cdbce8b-6e31-4be5-ad0b-be3844aa5162" providerId="ADAL" clId="{2665AE8A-189F-441F-8A62-3A9A877D6B04}" dt="2024-03-21T08:26:23.916" v="2590" actId="1076"/>
          <ac:spMkLst>
            <pc:docMk/>
            <pc:sldMk cId="3624824949" sldId="279"/>
            <ac:spMk id="60" creationId="{C0920898-8A9D-EA15-2EBC-A950F95C2041}"/>
          </ac:spMkLst>
        </pc:spChg>
        <pc:spChg chg="mod">
          <ac:chgData name="前田 陽一" userId="0cdbce8b-6e31-4be5-ad0b-be3844aa5162" providerId="ADAL" clId="{2665AE8A-189F-441F-8A62-3A9A877D6B04}" dt="2024-03-21T09:21:22.450" v="4475" actId="1076"/>
          <ac:spMkLst>
            <pc:docMk/>
            <pc:sldMk cId="3624824949" sldId="279"/>
            <ac:spMk id="1121" creationId="{853D627D-D35A-631E-CBD3-EDD8EC025760}"/>
          </ac:spMkLst>
        </pc:spChg>
        <pc:spChg chg="mod">
          <ac:chgData name="前田 陽一" userId="0cdbce8b-6e31-4be5-ad0b-be3844aa5162" providerId="ADAL" clId="{2665AE8A-189F-441F-8A62-3A9A877D6B04}" dt="2024-03-21T09:21:22.450" v="4475" actId="1076"/>
          <ac:spMkLst>
            <pc:docMk/>
            <pc:sldMk cId="3624824949" sldId="279"/>
            <ac:spMk id="1122" creationId="{D229B591-7D0D-4E13-970D-203355BD7ABD}"/>
          </ac:spMkLst>
        </pc:spChg>
        <pc:spChg chg="mod">
          <ac:chgData name="前田 陽一" userId="0cdbce8b-6e31-4be5-ad0b-be3844aa5162" providerId="ADAL" clId="{2665AE8A-189F-441F-8A62-3A9A877D6B04}" dt="2024-03-21T09:21:22.450" v="4475" actId="1076"/>
          <ac:spMkLst>
            <pc:docMk/>
            <pc:sldMk cId="3624824949" sldId="279"/>
            <ac:spMk id="1123" creationId="{4AE367B6-8582-22B3-6F48-63A1DC992934}"/>
          </ac:spMkLst>
        </pc:spChg>
        <pc:spChg chg="mod">
          <ac:chgData name="前田 陽一" userId="0cdbce8b-6e31-4be5-ad0b-be3844aa5162" providerId="ADAL" clId="{2665AE8A-189F-441F-8A62-3A9A877D6B04}" dt="2024-03-21T09:21:22.450" v="4475" actId="1076"/>
          <ac:spMkLst>
            <pc:docMk/>
            <pc:sldMk cId="3624824949" sldId="279"/>
            <ac:spMk id="1124" creationId="{EFC67546-3529-96DC-43F7-B4EF5CBD2FE0}"/>
          </ac:spMkLst>
        </pc:spChg>
        <pc:spChg chg="mod">
          <ac:chgData name="前田 陽一" userId="0cdbce8b-6e31-4be5-ad0b-be3844aa5162" providerId="ADAL" clId="{2665AE8A-189F-441F-8A62-3A9A877D6B04}" dt="2024-03-21T09:21:22.450" v="4475" actId="1076"/>
          <ac:spMkLst>
            <pc:docMk/>
            <pc:sldMk cId="3624824949" sldId="279"/>
            <ac:spMk id="1125" creationId="{A47B17C5-28B5-A2D2-4058-8AEC53112E83}"/>
          </ac:spMkLst>
        </pc:spChg>
        <pc:spChg chg="mod">
          <ac:chgData name="前田 陽一" userId="0cdbce8b-6e31-4be5-ad0b-be3844aa5162" providerId="ADAL" clId="{2665AE8A-189F-441F-8A62-3A9A877D6B04}" dt="2024-03-21T07:22:49.551" v="2251" actId="20577"/>
          <ac:spMkLst>
            <pc:docMk/>
            <pc:sldMk cId="3624824949" sldId="279"/>
            <ac:spMk id="1136" creationId="{069BFC2D-3728-A280-68AF-02B9F0A852AE}"/>
          </ac:spMkLst>
        </pc:spChg>
        <pc:spChg chg="del topLvl">
          <ac:chgData name="前田 陽一" userId="0cdbce8b-6e31-4be5-ad0b-be3844aa5162" providerId="ADAL" clId="{2665AE8A-189F-441F-8A62-3A9A877D6B04}" dt="2024-03-21T08:54:00.527" v="3756" actId="478"/>
          <ac:spMkLst>
            <pc:docMk/>
            <pc:sldMk cId="3624824949" sldId="279"/>
            <ac:spMk id="1144" creationId="{130DE3BE-7EE7-BC52-E92E-1E605D6821AB}"/>
          </ac:spMkLst>
        </pc:spChg>
        <pc:spChg chg="mod">
          <ac:chgData name="前田 陽一" userId="0cdbce8b-6e31-4be5-ad0b-be3844aa5162" providerId="ADAL" clId="{2665AE8A-189F-441F-8A62-3A9A877D6B04}" dt="2024-03-21T09:00:16.673" v="3969" actId="20577"/>
          <ac:spMkLst>
            <pc:docMk/>
            <pc:sldMk cId="3624824949" sldId="279"/>
            <ac:spMk id="1177" creationId="{DDF0CACD-8EDC-4EF8-77D9-930B792F6D2F}"/>
          </ac:spMkLst>
        </pc:spChg>
        <pc:spChg chg="add mod">
          <ac:chgData name="前田 陽一" userId="0cdbce8b-6e31-4be5-ad0b-be3844aa5162" providerId="ADAL" clId="{2665AE8A-189F-441F-8A62-3A9A877D6B04}" dt="2024-03-21T08:27:52.714" v="2694" actId="14100"/>
          <ac:spMkLst>
            <pc:docMk/>
            <pc:sldMk cId="3624824949" sldId="279"/>
            <ac:spMk id="3142" creationId="{EA76498C-E256-4783-7D1B-C1E95E51C22C}"/>
          </ac:spMkLst>
        </pc:spChg>
        <pc:spChg chg="add mod">
          <ac:chgData name="前田 陽一" userId="0cdbce8b-6e31-4be5-ad0b-be3844aa5162" providerId="ADAL" clId="{2665AE8A-189F-441F-8A62-3A9A877D6B04}" dt="2024-03-21T08:28:10.147" v="2696" actId="1076"/>
          <ac:spMkLst>
            <pc:docMk/>
            <pc:sldMk cId="3624824949" sldId="279"/>
            <ac:spMk id="3143" creationId="{BF647ECB-8F72-6614-A183-88DF8CD4D54B}"/>
          </ac:spMkLst>
        </pc:spChg>
        <pc:spChg chg="mod">
          <ac:chgData name="前田 陽一" userId="0cdbce8b-6e31-4be5-ad0b-be3844aa5162" providerId="ADAL" clId="{2665AE8A-189F-441F-8A62-3A9A877D6B04}" dt="2024-03-21T09:21:22.450" v="4475" actId="1076"/>
          <ac:spMkLst>
            <pc:docMk/>
            <pc:sldMk cId="3624824949" sldId="279"/>
            <ac:spMk id="3145" creationId="{92C32F5B-9674-B851-FBFB-8AD580FFE964}"/>
          </ac:spMkLst>
        </pc:spChg>
        <pc:spChg chg="add mod">
          <ac:chgData name="前田 陽一" userId="0cdbce8b-6e31-4be5-ad0b-be3844aa5162" providerId="ADAL" clId="{2665AE8A-189F-441F-8A62-3A9A877D6B04}" dt="2024-03-21T08:38:32.986" v="3733" actId="20577"/>
          <ac:spMkLst>
            <pc:docMk/>
            <pc:sldMk cId="3624824949" sldId="279"/>
            <ac:spMk id="3147" creationId="{A017F9A3-7330-EE02-FC26-9206818BA0FE}"/>
          </ac:spMkLst>
        </pc:spChg>
        <pc:spChg chg="mod">
          <ac:chgData name="前田 陽一" userId="0cdbce8b-6e31-4be5-ad0b-be3844aa5162" providerId="ADAL" clId="{2665AE8A-189F-441F-8A62-3A9A877D6B04}" dt="2024-03-21T09:21:22.450" v="4475" actId="1076"/>
          <ac:spMkLst>
            <pc:docMk/>
            <pc:sldMk cId="3624824949" sldId="279"/>
            <ac:spMk id="3150" creationId="{03071D02-1305-0E7F-0E70-C481CA22A037}"/>
          </ac:spMkLst>
        </pc:spChg>
        <pc:spChg chg="mod">
          <ac:chgData name="前田 陽一" userId="0cdbce8b-6e31-4be5-ad0b-be3844aa5162" providerId="ADAL" clId="{2665AE8A-189F-441F-8A62-3A9A877D6B04}" dt="2024-03-21T09:21:22.450" v="4475" actId="1076"/>
          <ac:spMkLst>
            <pc:docMk/>
            <pc:sldMk cId="3624824949" sldId="279"/>
            <ac:spMk id="3151" creationId="{126EA9F4-2793-C981-AB3E-3DCFA9693E6B}"/>
          </ac:spMkLst>
        </pc:spChg>
        <pc:spChg chg="mod">
          <ac:chgData name="前田 陽一" userId="0cdbce8b-6e31-4be5-ad0b-be3844aa5162" providerId="ADAL" clId="{2665AE8A-189F-441F-8A62-3A9A877D6B04}" dt="2024-03-21T09:21:22.450" v="4475" actId="1076"/>
          <ac:spMkLst>
            <pc:docMk/>
            <pc:sldMk cId="3624824949" sldId="279"/>
            <ac:spMk id="3152" creationId="{9EB9A314-E415-4A5A-AAE2-9C91BEF6D1C2}"/>
          </ac:spMkLst>
        </pc:spChg>
        <pc:spChg chg="add mod">
          <ac:chgData name="前田 陽一" userId="0cdbce8b-6e31-4be5-ad0b-be3844aa5162" providerId="ADAL" clId="{2665AE8A-189F-441F-8A62-3A9A877D6B04}" dt="2024-03-21T09:03:33.815" v="4166" actId="1076"/>
          <ac:spMkLst>
            <pc:docMk/>
            <pc:sldMk cId="3624824949" sldId="279"/>
            <ac:spMk id="3156" creationId="{CE66CE02-9324-CAD9-D44E-AB5B99FD0F99}"/>
          </ac:spMkLst>
        </pc:spChg>
        <pc:spChg chg="mod">
          <ac:chgData name="前田 陽一" userId="0cdbce8b-6e31-4be5-ad0b-be3844aa5162" providerId="ADAL" clId="{2665AE8A-189F-441F-8A62-3A9A877D6B04}" dt="2024-03-21T08:54:02.396" v="3757"/>
          <ac:spMkLst>
            <pc:docMk/>
            <pc:sldMk cId="3624824949" sldId="279"/>
            <ac:spMk id="3159" creationId="{7D2B751B-1ABA-BE84-9918-AA142B05A595}"/>
          </ac:spMkLst>
        </pc:spChg>
        <pc:spChg chg="mod">
          <ac:chgData name="前田 陽一" userId="0cdbce8b-6e31-4be5-ad0b-be3844aa5162" providerId="ADAL" clId="{2665AE8A-189F-441F-8A62-3A9A877D6B04}" dt="2024-03-21T08:54:02.396" v="3757"/>
          <ac:spMkLst>
            <pc:docMk/>
            <pc:sldMk cId="3624824949" sldId="279"/>
            <ac:spMk id="3160" creationId="{44E54E35-DB22-326B-6376-9DE3D3443325}"/>
          </ac:spMkLst>
        </pc:spChg>
        <pc:spChg chg="mod">
          <ac:chgData name="前田 陽一" userId="0cdbce8b-6e31-4be5-ad0b-be3844aa5162" providerId="ADAL" clId="{2665AE8A-189F-441F-8A62-3A9A877D6B04}" dt="2024-03-21T08:54:02.396" v="3757"/>
          <ac:spMkLst>
            <pc:docMk/>
            <pc:sldMk cId="3624824949" sldId="279"/>
            <ac:spMk id="3161" creationId="{FD210F99-F29F-89BC-72A0-994689CB098C}"/>
          </ac:spMkLst>
        </pc:spChg>
        <pc:spChg chg="add del mod">
          <ac:chgData name="前田 陽一" userId="0cdbce8b-6e31-4be5-ad0b-be3844aa5162" providerId="ADAL" clId="{2665AE8A-189F-441F-8A62-3A9A877D6B04}" dt="2024-03-21T09:15:54.385" v="4427" actId="478"/>
          <ac:spMkLst>
            <pc:docMk/>
            <pc:sldMk cId="3624824949" sldId="279"/>
            <ac:spMk id="3208" creationId="{B305EE84-4AE1-DD0F-2D69-D7484930AE7E}"/>
          </ac:spMkLst>
        </pc:spChg>
        <pc:spChg chg="add del mod">
          <ac:chgData name="前田 陽一" userId="0cdbce8b-6e31-4be5-ad0b-be3844aa5162" providerId="ADAL" clId="{2665AE8A-189F-441F-8A62-3A9A877D6B04}" dt="2024-03-21T09:17:05.557" v="4440" actId="478"/>
          <ac:spMkLst>
            <pc:docMk/>
            <pc:sldMk cId="3624824949" sldId="279"/>
            <ac:spMk id="3209" creationId="{47576486-45DA-FFB2-BD79-D69184FD1AAA}"/>
          </ac:spMkLst>
        </pc:spChg>
        <pc:spChg chg="add del mod">
          <ac:chgData name="前田 陽一" userId="0cdbce8b-6e31-4be5-ad0b-be3844aa5162" providerId="ADAL" clId="{2665AE8A-189F-441F-8A62-3A9A877D6B04}" dt="2024-03-21T09:18:22.717" v="4452" actId="478"/>
          <ac:spMkLst>
            <pc:docMk/>
            <pc:sldMk cId="3624824949" sldId="279"/>
            <ac:spMk id="3210" creationId="{C5829D36-D292-BEFE-71BB-77AD6E09C2FA}"/>
          </ac:spMkLst>
        </pc:spChg>
        <pc:spChg chg="add del mod">
          <ac:chgData name="前田 陽一" userId="0cdbce8b-6e31-4be5-ad0b-be3844aa5162" providerId="ADAL" clId="{2665AE8A-189F-441F-8A62-3A9A877D6B04}" dt="2024-03-21T09:19:09.731" v="4456" actId="478"/>
          <ac:spMkLst>
            <pc:docMk/>
            <pc:sldMk cId="3624824949" sldId="279"/>
            <ac:spMk id="3211" creationId="{BFB68263-A55A-2748-4856-49C4B3FF9F19}"/>
          </ac:spMkLst>
        </pc:spChg>
        <pc:spChg chg="add del mod">
          <ac:chgData name="前田 陽一" userId="0cdbce8b-6e31-4be5-ad0b-be3844aa5162" providerId="ADAL" clId="{2665AE8A-189F-441F-8A62-3A9A877D6B04}" dt="2024-03-21T09:21:39.425" v="4477" actId="478"/>
          <ac:spMkLst>
            <pc:docMk/>
            <pc:sldMk cId="3624824949" sldId="279"/>
            <ac:spMk id="3212" creationId="{73B0D363-B311-D584-F470-DC680469F302}"/>
          </ac:spMkLst>
        </pc:spChg>
        <pc:spChg chg="add del mod">
          <ac:chgData name="前田 陽一" userId="0cdbce8b-6e31-4be5-ad0b-be3844aa5162" providerId="ADAL" clId="{2665AE8A-189F-441F-8A62-3A9A877D6B04}" dt="2024-03-21T09:23:20.960" v="4495" actId="478"/>
          <ac:spMkLst>
            <pc:docMk/>
            <pc:sldMk cId="3624824949" sldId="279"/>
            <ac:spMk id="3213" creationId="{E257C5AA-0952-39E4-9661-1FEA497582C7}"/>
          </ac:spMkLst>
        </pc:spChg>
        <pc:spChg chg="add del mod">
          <ac:chgData name="前田 陽一" userId="0cdbce8b-6e31-4be5-ad0b-be3844aa5162" providerId="ADAL" clId="{2665AE8A-189F-441F-8A62-3A9A877D6B04}" dt="2024-03-21T09:23:43.461" v="4498" actId="478"/>
          <ac:spMkLst>
            <pc:docMk/>
            <pc:sldMk cId="3624824949" sldId="279"/>
            <ac:spMk id="3214" creationId="{E4FDC79F-AC97-0863-3DF8-6ABE0969AF27}"/>
          </ac:spMkLst>
        </pc:spChg>
        <pc:spChg chg="add del mod">
          <ac:chgData name="前田 陽一" userId="0cdbce8b-6e31-4be5-ad0b-be3844aa5162" providerId="ADAL" clId="{2665AE8A-189F-441F-8A62-3A9A877D6B04}" dt="2024-03-21T09:24:08.533" v="4502" actId="478"/>
          <ac:spMkLst>
            <pc:docMk/>
            <pc:sldMk cId="3624824949" sldId="279"/>
            <ac:spMk id="3217" creationId="{A3C9745C-2D24-2022-26DA-E4FA80D37407}"/>
          </ac:spMkLst>
        </pc:spChg>
        <pc:spChg chg="add del mod">
          <ac:chgData name="前田 陽一" userId="0cdbce8b-6e31-4be5-ad0b-be3844aa5162" providerId="ADAL" clId="{2665AE8A-189F-441F-8A62-3A9A877D6B04}" dt="2024-03-21T09:25:01.007" v="4511" actId="478"/>
          <ac:spMkLst>
            <pc:docMk/>
            <pc:sldMk cId="3624824949" sldId="279"/>
            <ac:spMk id="3218" creationId="{DD41EF83-4BDD-94EA-6302-295471808378}"/>
          </ac:spMkLst>
        </pc:spChg>
        <pc:spChg chg="add mod">
          <ac:chgData name="前田 陽一" userId="0cdbce8b-6e31-4be5-ad0b-be3844aa5162" providerId="ADAL" clId="{2665AE8A-189F-441F-8A62-3A9A877D6B04}" dt="2024-03-21T09:11:34.565" v="4349" actId="1076"/>
          <ac:spMkLst>
            <pc:docMk/>
            <pc:sldMk cId="3624824949" sldId="279"/>
            <ac:spMk id="3220" creationId="{D93338A2-9AF2-1318-E1D0-65F38735CF99}"/>
          </ac:spMkLst>
        </pc:spChg>
        <pc:spChg chg="add mod">
          <ac:chgData name="前田 陽一" userId="0cdbce8b-6e31-4be5-ad0b-be3844aa5162" providerId="ADAL" clId="{2665AE8A-189F-441F-8A62-3A9A877D6B04}" dt="2024-03-21T09:11:34.565" v="4349" actId="1076"/>
          <ac:spMkLst>
            <pc:docMk/>
            <pc:sldMk cId="3624824949" sldId="279"/>
            <ac:spMk id="3222" creationId="{76607456-601F-D6EB-5469-4B17492B948F}"/>
          </ac:spMkLst>
        </pc:spChg>
        <pc:spChg chg="add mod">
          <ac:chgData name="前田 陽一" userId="0cdbce8b-6e31-4be5-ad0b-be3844aa5162" providerId="ADAL" clId="{2665AE8A-189F-441F-8A62-3A9A877D6B04}" dt="2024-03-21T09:11:34.565" v="4349" actId="1076"/>
          <ac:spMkLst>
            <pc:docMk/>
            <pc:sldMk cId="3624824949" sldId="279"/>
            <ac:spMk id="3225" creationId="{39916037-0DC1-FE52-9A20-EF20CEFA9478}"/>
          </ac:spMkLst>
        </pc:spChg>
        <pc:spChg chg="add mod">
          <ac:chgData name="前田 陽一" userId="0cdbce8b-6e31-4be5-ad0b-be3844aa5162" providerId="ADAL" clId="{2665AE8A-189F-441F-8A62-3A9A877D6B04}" dt="2024-03-21T09:08:10.994" v="4216" actId="571"/>
          <ac:spMkLst>
            <pc:docMk/>
            <pc:sldMk cId="3624824949" sldId="279"/>
            <ac:spMk id="3226" creationId="{F3985010-433C-E071-8CCE-23AC8B1FB2B3}"/>
          </ac:spMkLst>
        </pc:spChg>
        <pc:spChg chg="add mod">
          <ac:chgData name="前田 陽一" userId="0cdbce8b-6e31-4be5-ad0b-be3844aa5162" providerId="ADAL" clId="{2665AE8A-189F-441F-8A62-3A9A877D6B04}" dt="2024-03-21T09:19:58.006" v="4463" actId="1076"/>
          <ac:spMkLst>
            <pc:docMk/>
            <pc:sldMk cId="3624824949" sldId="279"/>
            <ac:spMk id="3227" creationId="{84806BF3-8BA9-5C21-485C-C2588655E2CA}"/>
          </ac:spMkLst>
        </pc:spChg>
        <pc:spChg chg="add mod">
          <ac:chgData name="前田 陽一" userId="0cdbce8b-6e31-4be5-ad0b-be3844aa5162" providerId="ADAL" clId="{2665AE8A-189F-441F-8A62-3A9A877D6B04}" dt="2024-03-21T09:11:34.565" v="4349" actId="1076"/>
          <ac:spMkLst>
            <pc:docMk/>
            <pc:sldMk cId="3624824949" sldId="279"/>
            <ac:spMk id="3228" creationId="{EDB8B17E-0518-BA7D-A5DA-23EEF47F1510}"/>
          </ac:spMkLst>
        </pc:spChg>
        <pc:spChg chg="add mod">
          <ac:chgData name="前田 陽一" userId="0cdbce8b-6e31-4be5-ad0b-be3844aa5162" providerId="ADAL" clId="{2665AE8A-189F-441F-8A62-3A9A877D6B04}" dt="2024-03-21T09:24:33.468" v="4507" actId="1076"/>
          <ac:spMkLst>
            <pc:docMk/>
            <pc:sldMk cId="3624824949" sldId="279"/>
            <ac:spMk id="3229" creationId="{A74C8D48-3E2F-41E2-2C85-248BA9612C46}"/>
          </ac:spMkLst>
        </pc:spChg>
        <pc:spChg chg="add mod">
          <ac:chgData name="前田 陽一" userId="0cdbce8b-6e31-4be5-ad0b-be3844aa5162" providerId="ADAL" clId="{2665AE8A-189F-441F-8A62-3A9A877D6B04}" dt="2024-03-21T09:11:34.565" v="4349" actId="1076"/>
          <ac:spMkLst>
            <pc:docMk/>
            <pc:sldMk cId="3624824949" sldId="279"/>
            <ac:spMk id="3230" creationId="{1F35FCC9-9BEA-6108-892A-1872E1FCE9EA}"/>
          </ac:spMkLst>
        </pc:spChg>
        <pc:spChg chg="add mod">
          <ac:chgData name="前田 陽一" userId="0cdbce8b-6e31-4be5-ad0b-be3844aa5162" providerId="ADAL" clId="{2665AE8A-189F-441F-8A62-3A9A877D6B04}" dt="2024-03-21T09:11:34.565" v="4349" actId="1076"/>
          <ac:spMkLst>
            <pc:docMk/>
            <pc:sldMk cId="3624824949" sldId="279"/>
            <ac:spMk id="3231" creationId="{8B9A0975-88E8-A5FB-E57E-8DB939F67C67}"/>
          </ac:spMkLst>
        </pc:spChg>
        <pc:spChg chg="add mod">
          <ac:chgData name="前田 陽一" userId="0cdbce8b-6e31-4be5-ad0b-be3844aa5162" providerId="ADAL" clId="{2665AE8A-189F-441F-8A62-3A9A877D6B04}" dt="2024-03-21T09:11:34.565" v="4349" actId="1076"/>
          <ac:spMkLst>
            <pc:docMk/>
            <pc:sldMk cId="3624824949" sldId="279"/>
            <ac:spMk id="3232" creationId="{388F2585-4ED0-FA10-4FD1-E31769B13018}"/>
          </ac:spMkLst>
        </pc:spChg>
        <pc:spChg chg="add mod">
          <ac:chgData name="前田 陽一" userId="0cdbce8b-6e31-4be5-ad0b-be3844aa5162" providerId="ADAL" clId="{2665AE8A-189F-441F-8A62-3A9A877D6B04}" dt="2024-03-21T09:10:46.534" v="4330" actId="20577"/>
          <ac:spMkLst>
            <pc:docMk/>
            <pc:sldMk cId="3624824949" sldId="279"/>
            <ac:spMk id="3233" creationId="{7BDBE234-8047-A2CC-9B15-08FCC1677E0A}"/>
          </ac:spMkLst>
        </pc:spChg>
        <pc:spChg chg="add del mod">
          <ac:chgData name="前田 陽一" userId="0cdbce8b-6e31-4be5-ad0b-be3844aa5162" providerId="ADAL" clId="{2665AE8A-189F-441F-8A62-3A9A877D6B04}" dt="2024-03-21T09:10:35.184" v="4321" actId="478"/>
          <ac:spMkLst>
            <pc:docMk/>
            <pc:sldMk cId="3624824949" sldId="279"/>
            <ac:spMk id="3234" creationId="{0286F34E-3650-E918-3407-147FA858CFE5}"/>
          </ac:spMkLst>
        </pc:spChg>
        <pc:spChg chg="add del mod">
          <ac:chgData name="前田 陽一" userId="0cdbce8b-6e31-4be5-ad0b-be3844aa5162" providerId="ADAL" clId="{2665AE8A-189F-441F-8A62-3A9A877D6B04}" dt="2024-03-21T09:10:35.184" v="4321" actId="478"/>
          <ac:spMkLst>
            <pc:docMk/>
            <pc:sldMk cId="3624824949" sldId="279"/>
            <ac:spMk id="3235" creationId="{281421A3-2822-B654-3F6F-805C65EE8302}"/>
          </ac:spMkLst>
        </pc:spChg>
        <pc:spChg chg="add mod">
          <ac:chgData name="前田 陽一" userId="0cdbce8b-6e31-4be5-ad0b-be3844aa5162" providerId="ADAL" clId="{2665AE8A-189F-441F-8A62-3A9A877D6B04}" dt="2024-03-21T09:10:58.200" v="4338" actId="20577"/>
          <ac:spMkLst>
            <pc:docMk/>
            <pc:sldMk cId="3624824949" sldId="279"/>
            <ac:spMk id="3236" creationId="{4EBF0DB2-8752-281B-B480-43CFEE660CC1}"/>
          </ac:spMkLst>
        </pc:spChg>
        <pc:spChg chg="add mod">
          <ac:chgData name="前田 陽一" userId="0cdbce8b-6e31-4be5-ad0b-be3844aa5162" providerId="ADAL" clId="{2665AE8A-189F-441F-8A62-3A9A877D6B04}" dt="2024-03-21T09:11:25.634" v="4348" actId="20577"/>
          <ac:spMkLst>
            <pc:docMk/>
            <pc:sldMk cId="3624824949" sldId="279"/>
            <ac:spMk id="3237" creationId="{46D6F3EE-129C-9864-25D1-E96DFE317130}"/>
          </ac:spMkLst>
        </pc:spChg>
        <pc:spChg chg="add mod">
          <ac:chgData name="前田 陽一" userId="0cdbce8b-6e31-4be5-ad0b-be3844aa5162" providerId="ADAL" clId="{2665AE8A-189F-441F-8A62-3A9A877D6B04}" dt="2024-03-21T09:12:53.620" v="4386" actId="113"/>
          <ac:spMkLst>
            <pc:docMk/>
            <pc:sldMk cId="3624824949" sldId="279"/>
            <ac:spMk id="3238" creationId="{1BB0D54D-FCE0-9DDF-1786-ECC7FADC10D5}"/>
          </ac:spMkLst>
        </pc:spChg>
        <pc:spChg chg="add mod">
          <ac:chgData name="前田 陽一" userId="0cdbce8b-6e31-4be5-ad0b-be3844aa5162" providerId="ADAL" clId="{2665AE8A-189F-441F-8A62-3A9A877D6B04}" dt="2024-03-21T09:13:16.471" v="4409" actId="20577"/>
          <ac:spMkLst>
            <pc:docMk/>
            <pc:sldMk cId="3624824949" sldId="279"/>
            <ac:spMk id="3239" creationId="{06721ECC-B650-C833-6F7C-C6871EA97D28}"/>
          </ac:spMkLst>
        </pc:spChg>
        <pc:grpChg chg="add mod">
          <ac:chgData name="前田 陽一" userId="0cdbce8b-6e31-4be5-ad0b-be3844aa5162" providerId="ADAL" clId="{2665AE8A-189F-441F-8A62-3A9A877D6B04}" dt="2024-03-21T08:01:28.984" v="2271" actId="1076"/>
          <ac:grpSpMkLst>
            <pc:docMk/>
            <pc:sldMk cId="3624824949" sldId="279"/>
            <ac:grpSpMk id="2" creationId="{EAA9002F-09F1-DCE1-2875-705917845385}"/>
          </ac:grpSpMkLst>
        </pc:grpChg>
        <pc:grpChg chg="add del">
          <ac:chgData name="前田 陽一" userId="0cdbce8b-6e31-4be5-ad0b-be3844aa5162" providerId="ADAL" clId="{2665AE8A-189F-441F-8A62-3A9A877D6B04}" dt="2024-03-21T07:12:28.912" v="2023" actId="478"/>
          <ac:grpSpMkLst>
            <pc:docMk/>
            <pc:sldMk cId="3624824949" sldId="279"/>
            <ac:grpSpMk id="4" creationId="{ED27A2D3-1814-E5AC-59B8-C2E3D388EDB2}"/>
          </ac:grpSpMkLst>
        </pc:grpChg>
        <pc:grpChg chg="mod">
          <ac:chgData name="前田 陽一" userId="0cdbce8b-6e31-4be5-ad0b-be3844aa5162" providerId="ADAL" clId="{2665AE8A-189F-441F-8A62-3A9A877D6B04}" dt="2024-03-21T08:01:28.984" v="2271" actId="1076"/>
          <ac:grpSpMkLst>
            <pc:docMk/>
            <pc:sldMk cId="3624824949" sldId="279"/>
            <ac:grpSpMk id="5" creationId="{36CE6F67-0ED7-30BE-D7B7-18A8107D064C}"/>
          </ac:grpSpMkLst>
        </pc:grpChg>
        <pc:grpChg chg="add del">
          <ac:chgData name="前田 陽一" userId="0cdbce8b-6e31-4be5-ad0b-be3844aa5162" providerId="ADAL" clId="{2665AE8A-189F-441F-8A62-3A9A877D6B04}" dt="2024-03-21T07:12:28.912" v="2023" actId="478"/>
          <ac:grpSpMkLst>
            <pc:docMk/>
            <pc:sldMk cId="3624824949" sldId="279"/>
            <ac:grpSpMk id="7" creationId="{4FCD6DE6-D76D-A8A2-C2FC-E07E53D0CB5A}"/>
          </ac:grpSpMkLst>
        </pc:grpChg>
        <pc:grpChg chg="add del">
          <ac:chgData name="前田 陽一" userId="0cdbce8b-6e31-4be5-ad0b-be3844aa5162" providerId="ADAL" clId="{2665AE8A-189F-441F-8A62-3A9A877D6B04}" dt="2024-03-21T07:12:28.912" v="2023" actId="478"/>
          <ac:grpSpMkLst>
            <pc:docMk/>
            <pc:sldMk cId="3624824949" sldId="279"/>
            <ac:grpSpMk id="9" creationId="{3A44AAC9-6717-85D4-C737-EA2D84C55FB1}"/>
          </ac:grpSpMkLst>
        </pc:grpChg>
        <pc:grpChg chg="add del">
          <ac:chgData name="前田 陽一" userId="0cdbce8b-6e31-4be5-ad0b-be3844aa5162" providerId="ADAL" clId="{2665AE8A-189F-441F-8A62-3A9A877D6B04}" dt="2024-03-21T07:12:28.912" v="2023" actId="478"/>
          <ac:grpSpMkLst>
            <pc:docMk/>
            <pc:sldMk cId="3624824949" sldId="279"/>
            <ac:grpSpMk id="18" creationId="{49AA3108-D3C5-7739-17D4-EB84A77EF161}"/>
          </ac:grpSpMkLst>
        </pc:grpChg>
        <pc:grpChg chg="del">
          <ac:chgData name="前田 陽一" userId="0cdbce8b-6e31-4be5-ad0b-be3844aa5162" providerId="ADAL" clId="{2665AE8A-189F-441F-8A62-3A9A877D6B04}" dt="2024-03-21T08:38:52.491" v="3734" actId="478"/>
          <ac:grpSpMkLst>
            <pc:docMk/>
            <pc:sldMk cId="3624824949" sldId="279"/>
            <ac:grpSpMk id="35" creationId="{3C175F6A-296C-C3A5-F43A-30957502E09A}"/>
          </ac:grpSpMkLst>
        </pc:grpChg>
        <pc:grpChg chg="add mod">
          <ac:chgData name="前田 陽一" userId="0cdbce8b-6e31-4be5-ad0b-be3844aa5162" providerId="ADAL" clId="{2665AE8A-189F-441F-8A62-3A9A877D6B04}" dt="2024-03-21T08:01:28.984" v="2271" actId="1076"/>
          <ac:grpSpMkLst>
            <pc:docMk/>
            <pc:sldMk cId="3624824949" sldId="279"/>
            <ac:grpSpMk id="41" creationId="{FDAA8708-EF52-F3E4-FFE3-7C0825D49126}"/>
          </ac:grpSpMkLst>
        </pc:grpChg>
        <pc:grpChg chg="mod">
          <ac:chgData name="前田 陽一" userId="0cdbce8b-6e31-4be5-ad0b-be3844aa5162" providerId="ADAL" clId="{2665AE8A-189F-441F-8A62-3A9A877D6B04}" dt="2024-03-21T09:21:22.450" v="4475" actId="1076"/>
          <ac:grpSpMkLst>
            <pc:docMk/>
            <pc:sldMk cId="3624824949" sldId="279"/>
            <ac:grpSpMk id="1142" creationId="{C1A6A76F-3908-24A4-422D-4F569ADD1AD9}"/>
          </ac:grpSpMkLst>
        </pc:grpChg>
        <pc:grpChg chg="add del">
          <ac:chgData name="前田 陽一" userId="0cdbce8b-6e31-4be5-ad0b-be3844aa5162" providerId="ADAL" clId="{2665AE8A-189F-441F-8A62-3A9A877D6B04}" dt="2024-03-21T07:12:28.912" v="2023" actId="478"/>
          <ac:grpSpMkLst>
            <pc:docMk/>
            <pc:sldMk cId="3624824949" sldId="279"/>
            <ac:grpSpMk id="1155" creationId="{46AC4B3D-6018-FC2D-4CCD-9B9A8CE02AAB}"/>
          </ac:grpSpMkLst>
        </pc:grpChg>
        <pc:grpChg chg="del">
          <ac:chgData name="前田 陽一" userId="0cdbce8b-6e31-4be5-ad0b-be3844aa5162" providerId="ADAL" clId="{2665AE8A-189F-441F-8A62-3A9A877D6B04}" dt="2024-03-21T08:54:00.527" v="3756" actId="478"/>
          <ac:grpSpMkLst>
            <pc:docMk/>
            <pc:sldMk cId="3624824949" sldId="279"/>
            <ac:grpSpMk id="1170" creationId="{889EABCA-2B5D-328E-4AC2-5B0E3382B0AD}"/>
          </ac:grpSpMkLst>
        </pc:grpChg>
        <pc:grpChg chg="mod topLvl">
          <ac:chgData name="前田 陽一" userId="0cdbce8b-6e31-4be5-ad0b-be3844aa5162" providerId="ADAL" clId="{2665AE8A-189F-441F-8A62-3A9A877D6B04}" dt="2024-03-21T09:21:22.450" v="4475" actId="1076"/>
          <ac:grpSpMkLst>
            <pc:docMk/>
            <pc:sldMk cId="3624824949" sldId="279"/>
            <ac:grpSpMk id="3141" creationId="{9B234800-5EF5-AA59-FB1E-75A6E4B7472D}"/>
          </ac:grpSpMkLst>
        </pc:grpChg>
        <pc:grpChg chg="add del mod">
          <ac:chgData name="前田 陽一" userId="0cdbce8b-6e31-4be5-ad0b-be3844aa5162" providerId="ADAL" clId="{2665AE8A-189F-441F-8A62-3A9A877D6B04}" dt="2024-03-21T08:54:30.445" v="3759" actId="478"/>
          <ac:grpSpMkLst>
            <pc:docMk/>
            <pc:sldMk cId="3624824949" sldId="279"/>
            <ac:grpSpMk id="3157" creationId="{1FD081FA-2CC1-E2A3-56CF-0ADDA5D52ADB}"/>
          </ac:grpSpMkLst>
        </pc:grpChg>
        <pc:grpChg chg="mod">
          <ac:chgData name="前田 陽一" userId="0cdbce8b-6e31-4be5-ad0b-be3844aa5162" providerId="ADAL" clId="{2665AE8A-189F-441F-8A62-3A9A877D6B04}" dt="2024-03-21T08:54:02.396" v="3757"/>
          <ac:grpSpMkLst>
            <pc:docMk/>
            <pc:sldMk cId="3624824949" sldId="279"/>
            <ac:grpSpMk id="3158" creationId="{5698B0F2-E68A-27F0-908A-DF384DD03E30}"/>
          </ac:grpSpMkLst>
        </pc:grpChg>
        <pc:grpChg chg="add del mod">
          <ac:chgData name="前田 陽一" userId="0cdbce8b-6e31-4be5-ad0b-be3844aa5162" providerId="ADAL" clId="{2665AE8A-189F-441F-8A62-3A9A877D6B04}" dt="2024-03-21T08:54:30.445" v="3759" actId="478"/>
          <ac:grpSpMkLst>
            <pc:docMk/>
            <pc:sldMk cId="3624824949" sldId="279"/>
            <ac:grpSpMk id="3165" creationId="{40A961DE-2238-E6FA-DF83-BC6385A36C64}"/>
          </ac:grpSpMkLst>
        </pc:grpChg>
        <pc:picChg chg="mod">
          <ac:chgData name="前田 陽一" userId="0cdbce8b-6e31-4be5-ad0b-be3844aa5162" providerId="ADAL" clId="{2665AE8A-189F-441F-8A62-3A9A877D6B04}" dt="2024-03-21T08:01:28.984" v="2271" actId="1076"/>
          <ac:picMkLst>
            <pc:docMk/>
            <pc:sldMk cId="3624824949" sldId="279"/>
            <ac:picMk id="10" creationId="{23305E7A-E47F-87BB-3524-FE55F9BCE300}"/>
          </ac:picMkLst>
        </pc:picChg>
        <pc:picChg chg="add mod">
          <ac:chgData name="前田 陽一" userId="0cdbce8b-6e31-4be5-ad0b-be3844aa5162" providerId="ADAL" clId="{2665AE8A-189F-441F-8A62-3A9A877D6B04}" dt="2024-03-21T08:23:27.605" v="2568" actId="1076"/>
          <ac:picMkLst>
            <pc:docMk/>
            <pc:sldMk cId="3624824949" sldId="279"/>
            <ac:picMk id="30" creationId="{CF84DCA1-5AF7-D884-0AC9-C0C4810AB735}"/>
          </ac:picMkLst>
        </pc:picChg>
        <pc:picChg chg="add del mod">
          <ac:chgData name="前田 陽一" userId="0cdbce8b-6e31-4be5-ad0b-be3844aa5162" providerId="ADAL" clId="{2665AE8A-189F-441F-8A62-3A9A877D6B04}" dt="2024-03-21T08:00:47.596" v="2264" actId="478"/>
          <ac:picMkLst>
            <pc:docMk/>
            <pc:sldMk cId="3624824949" sldId="279"/>
            <ac:picMk id="34" creationId="{43DCCA0B-5020-C950-94A3-E7AF27332F90}"/>
          </ac:picMkLst>
        </pc:picChg>
        <pc:picChg chg="add del mod">
          <ac:chgData name="前田 陽一" userId="0cdbce8b-6e31-4be5-ad0b-be3844aa5162" providerId="ADAL" clId="{2665AE8A-189F-441F-8A62-3A9A877D6B04}" dt="2024-03-21T08:00:47.596" v="2264" actId="478"/>
          <ac:picMkLst>
            <pc:docMk/>
            <pc:sldMk cId="3624824949" sldId="279"/>
            <ac:picMk id="37" creationId="{C973DFFF-A5F7-728D-F1CA-7E647182C9A2}"/>
          </ac:picMkLst>
        </pc:picChg>
        <pc:picChg chg="add mod">
          <ac:chgData name="前田 陽一" userId="0cdbce8b-6e31-4be5-ad0b-be3844aa5162" providerId="ADAL" clId="{2665AE8A-189F-441F-8A62-3A9A877D6B04}" dt="2024-03-21T08:18:28.910" v="2389" actId="1076"/>
          <ac:picMkLst>
            <pc:docMk/>
            <pc:sldMk cId="3624824949" sldId="279"/>
            <ac:picMk id="39" creationId="{5C450940-8773-3FE6-BA3B-C28D028F6AA6}"/>
          </ac:picMkLst>
        </pc:picChg>
        <pc:picChg chg="mod">
          <ac:chgData name="前田 陽一" userId="0cdbce8b-6e31-4be5-ad0b-be3844aa5162" providerId="ADAL" clId="{2665AE8A-189F-441F-8A62-3A9A877D6B04}" dt="2024-03-21T08:01:28.984" v="2271" actId="1076"/>
          <ac:picMkLst>
            <pc:docMk/>
            <pc:sldMk cId="3624824949" sldId="279"/>
            <ac:picMk id="42" creationId="{6D4B4E58-9200-8BBE-7D96-7DF352E94BD1}"/>
          </ac:picMkLst>
        </pc:picChg>
        <pc:picChg chg="add del mod">
          <ac:chgData name="前田 陽一" userId="0cdbce8b-6e31-4be5-ad0b-be3844aa5162" providerId="ADAL" clId="{2665AE8A-189F-441F-8A62-3A9A877D6B04}" dt="2024-03-21T08:13:16.416" v="2278" actId="478"/>
          <ac:picMkLst>
            <pc:docMk/>
            <pc:sldMk cId="3624824949" sldId="279"/>
            <ac:picMk id="47" creationId="{8AEB47F8-F1E1-4DB2-E1CA-24F1862756C7}"/>
          </ac:picMkLst>
        </pc:picChg>
        <pc:picChg chg="add mod modCrop">
          <ac:chgData name="前田 陽一" userId="0cdbce8b-6e31-4be5-ad0b-be3844aa5162" providerId="ADAL" clId="{2665AE8A-189F-441F-8A62-3A9A877D6B04}" dt="2024-03-21T08:26:23.916" v="2590" actId="1076"/>
          <ac:picMkLst>
            <pc:docMk/>
            <pc:sldMk cId="3624824949" sldId="279"/>
            <ac:picMk id="51" creationId="{5068A077-FD19-0606-34C7-C19C1AB46564}"/>
          </ac:picMkLst>
        </pc:picChg>
        <pc:picChg chg="add del mod">
          <ac:chgData name="前田 陽一" userId="0cdbce8b-6e31-4be5-ad0b-be3844aa5162" providerId="ADAL" clId="{2665AE8A-189F-441F-8A62-3A9A877D6B04}" dt="2024-03-21T08:20:05.491" v="2498" actId="478"/>
          <ac:picMkLst>
            <pc:docMk/>
            <pc:sldMk cId="3624824949" sldId="279"/>
            <ac:picMk id="55" creationId="{170B128E-7CFC-F4B0-9EE1-BBBAC4E819E7}"/>
          </ac:picMkLst>
        </pc:picChg>
        <pc:picChg chg="mod">
          <ac:chgData name="前田 陽一" userId="0cdbce8b-6e31-4be5-ad0b-be3844aa5162" providerId="ADAL" clId="{2665AE8A-189F-441F-8A62-3A9A877D6B04}" dt="2024-03-21T09:21:22.450" v="4475" actId="1076"/>
          <ac:picMkLst>
            <pc:docMk/>
            <pc:sldMk cId="3624824949" sldId="279"/>
            <ac:picMk id="3140" creationId="{E85D1B4F-B93D-A061-73F9-EF012180EFEA}"/>
          </ac:picMkLst>
        </pc:picChg>
        <pc:picChg chg="mod">
          <ac:chgData name="前田 陽一" userId="0cdbce8b-6e31-4be5-ad0b-be3844aa5162" providerId="ADAL" clId="{2665AE8A-189F-441F-8A62-3A9A877D6B04}" dt="2024-03-21T08:54:02.396" v="3757"/>
          <ac:picMkLst>
            <pc:docMk/>
            <pc:sldMk cId="3624824949" sldId="279"/>
            <ac:picMk id="3162" creationId="{B39D7F9B-0F83-C1F7-89BD-8F6412FB1758}"/>
          </ac:picMkLst>
        </pc:picChg>
        <pc:picChg chg="mod">
          <ac:chgData name="前田 陽一" userId="0cdbce8b-6e31-4be5-ad0b-be3844aa5162" providerId="ADAL" clId="{2665AE8A-189F-441F-8A62-3A9A877D6B04}" dt="2024-03-21T08:54:02.396" v="3757"/>
          <ac:picMkLst>
            <pc:docMk/>
            <pc:sldMk cId="3624824949" sldId="279"/>
            <ac:picMk id="3163" creationId="{B36B7F72-6432-F01C-4D11-0E426833C681}"/>
          </ac:picMkLst>
        </pc:picChg>
        <pc:picChg chg="mod">
          <ac:chgData name="前田 陽一" userId="0cdbce8b-6e31-4be5-ad0b-be3844aa5162" providerId="ADAL" clId="{2665AE8A-189F-441F-8A62-3A9A877D6B04}" dt="2024-03-21T08:54:02.396" v="3757"/>
          <ac:picMkLst>
            <pc:docMk/>
            <pc:sldMk cId="3624824949" sldId="279"/>
            <ac:picMk id="3164" creationId="{24B59D50-841B-9536-CB92-B74AF5085E07}"/>
          </ac:picMkLst>
        </pc:picChg>
        <pc:picChg chg="mod">
          <ac:chgData name="前田 陽一" userId="0cdbce8b-6e31-4be5-ad0b-be3844aa5162" providerId="ADAL" clId="{2665AE8A-189F-441F-8A62-3A9A877D6B04}" dt="2024-03-21T08:54:02.396" v="3757"/>
          <ac:picMkLst>
            <pc:docMk/>
            <pc:sldMk cId="3624824949" sldId="279"/>
            <ac:picMk id="3166" creationId="{3BFA80F9-FF72-DE8A-6836-0000F54D5905}"/>
          </ac:picMkLst>
        </pc:picChg>
        <pc:picChg chg="mod">
          <ac:chgData name="前田 陽一" userId="0cdbce8b-6e31-4be5-ad0b-be3844aa5162" providerId="ADAL" clId="{2665AE8A-189F-441F-8A62-3A9A877D6B04}" dt="2024-03-21T08:54:02.396" v="3757"/>
          <ac:picMkLst>
            <pc:docMk/>
            <pc:sldMk cId="3624824949" sldId="279"/>
            <ac:picMk id="3167" creationId="{E5DDB3F0-D333-6704-61FF-273E5AAC636B}"/>
          </ac:picMkLst>
        </pc:picChg>
        <pc:picChg chg="mod">
          <ac:chgData name="前田 陽一" userId="0cdbce8b-6e31-4be5-ad0b-be3844aa5162" providerId="ADAL" clId="{2665AE8A-189F-441F-8A62-3A9A877D6B04}" dt="2024-03-21T08:54:02.396" v="3757"/>
          <ac:picMkLst>
            <pc:docMk/>
            <pc:sldMk cId="3624824949" sldId="279"/>
            <ac:picMk id="3169" creationId="{FD89859E-0FE5-ABE5-25B3-832D5EC94AD6}"/>
          </ac:picMkLst>
        </pc:picChg>
        <pc:picChg chg="add mod">
          <ac:chgData name="前田 陽一" userId="0cdbce8b-6e31-4be5-ad0b-be3844aa5162" providerId="ADAL" clId="{2665AE8A-189F-441F-8A62-3A9A877D6B04}" dt="2024-03-21T09:03:33.815" v="4166" actId="1076"/>
          <ac:picMkLst>
            <pc:docMk/>
            <pc:sldMk cId="3624824949" sldId="279"/>
            <ac:picMk id="3173" creationId="{EC82A267-5DD5-B2B2-5710-2FF86D95CFE4}"/>
          </ac:picMkLst>
        </pc:picChg>
        <pc:picChg chg="add mod">
          <ac:chgData name="前田 陽一" userId="0cdbce8b-6e31-4be5-ad0b-be3844aa5162" providerId="ADAL" clId="{2665AE8A-189F-441F-8A62-3A9A877D6B04}" dt="2024-03-21T09:03:33.815" v="4166" actId="1076"/>
          <ac:picMkLst>
            <pc:docMk/>
            <pc:sldMk cId="3624824949" sldId="279"/>
            <ac:picMk id="3177" creationId="{3C302D77-71F2-F0A4-6002-D5EBE7140364}"/>
          </ac:picMkLst>
        </pc:picChg>
        <pc:picChg chg="add mod">
          <ac:chgData name="前田 陽一" userId="0cdbce8b-6e31-4be5-ad0b-be3844aa5162" providerId="ADAL" clId="{2665AE8A-189F-441F-8A62-3A9A877D6B04}" dt="2024-03-21T09:03:33.815" v="4166" actId="1076"/>
          <ac:picMkLst>
            <pc:docMk/>
            <pc:sldMk cId="3624824949" sldId="279"/>
            <ac:picMk id="3179" creationId="{697EDEB2-3DEC-2B4F-165D-7951497D9BDC}"/>
          </ac:picMkLst>
        </pc:picChg>
        <pc:picChg chg="add mod modCrop">
          <ac:chgData name="前田 陽一" userId="0cdbce8b-6e31-4be5-ad0b-be3844aa5162" providerId="ADAL" clId="{2665AE8A-189F-441F-8A62-3A9A877D6B04}" dt="2024-03-21T09:17:17.022" v="4443" actId="1076"/>
          <ac:picMkLst>
            <pc:docMk/>
            <pc:sldMk cId="3624824949" sldId="279"/>
            <ac:picMk id="3185" creationId="{0DE7735B-C89B-F1F3-DD81-14C3285D5461}"/>
          </ac:picMkLst>
        </pc:picChg>
        <pc:picChg chg="add mod modCrop">
          <ac:chgData name="前田 陽一" userId="0cdbce8b-6e31-4be5-ad0b-be3844aa5162" providerId="ADAL" clId="{2665AE8A-189F-441F-8A62-3A9A877D6B04}" dt="2024-03-21T09:17:09.729" v="4441" actId="1076"/>
          <ac:picMkLst>
            <pc:docMk/>
            <pc:sldMk cId="3624824949" sldId="279"/>
            <ac:picMk id="3187" creationId="{701E58D4-7452-95E4-02BB-FDFA3AA89D53}"/>
          </ac:picMkLst>
        </pc:picChg>
        <pc:picChg chg="add mod modCrop">
          <ac:chgData name="前田 陽一" userId="0cdbce8b-6e31-4be5-ad0b-be3844aa5162" providerId="ADAL" clId="{2665AE8A-189F-441F-8A62-3A9A877D6B04}" dt="2024-03-21T09:18:20.948" v="4451" actId="1076"/>
          <ac:picMkLst>
            <pc:docMk/>
            <pc:sldMk cId="3624824949" sldId="279"/>
            <ac:picMk id="3189" creationId="{E6E925B5-BF5A-3F4C-5731-9BC836FA74FE}"/>
          </ac:picMkLst>
        </pc:picChg>
        <pc:picChg chg="add mod modCrop">
          <ac:chgData name="前田 陽一" userId="0cdbce8b-6e31-4be5-ad0b-be3844aa5162" providerId="ADAL" clId="{2665AE8A-189F-441F-8A62-3A9A877D6B04}" dt="2024-03-21T09:19:06.913" v="4455" actId="732"/>
          <ac:picMkLst>
            <pc:docMk/>
            <pc:sldMk cId="3624824949" sldId="279"/>
            <ac:picMk id="3191" creationId="{1B8895D4-BE30-FBB3-8918-AADEE0215768}"/>
          </ac:picMkLst>
        </pc:picChg>
        <pc:picChg chg="add mod modCrop">
          <ac:chgData name="前田 陽一" userId="0cdbce8b-6e31-4be5-ad0b-be3844aa5162" providerId="ADAL" clId="{2665AE8A-189F-441F-8A62-3A9A877D6B04}" dt="2024-03-21T09:21:37.450" v="4476" actId="1076"/>
          <ac:picMkLst>
            <pc:docMk/>
            <pc:sldMk cId="3624824949" sldId="279"/>
            <ac:picMk id="3193" creationId="{BBFEC30C-30A9-5B98-625F-6D314B8B7EAF}"/>
          </ac:picMkLst>
        </pc:picChg>
        <pc:picChg chg="add mod modCrop">
          <ac:chgData name="前田 陽一" userId="0cdbce8b-6e31-4be5-ad0b-be3844aa5162" providerId="ADAL" clId="{2665AE8A-189F-441F-8A62-3A9A877D6B04}" dt="2024-03-21T09:23:19.054" v="4494" actId="1076"/>
          <ac:picMkLst>
            <pc:docMk/>
            <pc:sldMk cId="3624824949" sldId="279"/>
            <ac:picMk id="3195" creationId="{5CD3856E-F19E-D3ED-7BB2-ABDB7330F164}"/>
          </ac:picMkLst>
        </pc:picChg>
        <pc:picChg chg="add mod modCrop">
          <ac:chgData name="前田 陽一" userId="0cdbce8b-6e31-4be5-ad0b-be3844aa5162" providerId="ADAL" clId="{2665AE8A-189F-441F-8A62-3A9A877D6B04}" dt="2024-03-21T09:25:55.321" v="4520" actId="732"/>
          <ac:picMkLst>
            <pc:docMk/>
            <pc:sldMk cId="3624824949" sldId="279"/>
            <ac:picMk id="3197" creationId="{85AE005E-25B0-2CFA-CB00-D97C620A39A1}"/>
          </ac:picMkLst>
        </pc:picChg>
        <pc:picChg chg="add mod modCrop">
          <ac:chgData name="前田 陽一" userId="0cdbce8b-6e31-4be5-ad0b-be3844aa5162" providerId="ADAL" clId="{2665AE8A-189F-441F-8A62-3A9A877D6B04}" dt="2024-03-21T09:26:11.994" v="4522" actId="732"/>
          <ac:picMkLst>
            <pc:docMk/>
            <pc:sldMk cId="3624824949" sldId="279"/>
            <ac:picMk id="3199" creationId="{2E78AADF-ADF1-A730-BAB1-5BF556019C4D}"/>
          </ac:picMkLst>
        </pc:picChg>
        <pc:picChg chg="add mod modCrop">
          <ac:chgData name="前田 陽一" userId="0cdbce8b-6e31-4be5-ad0b-be3844aa5162" providerId="ADAL" clId="{2665AE8A-189F-441F-8A62-3A9A877D6B04}" dt="2024-03-21T09:25:12.172" v="4512" actId="732"/>
          <ac:picMkLst>
            <pc:docMk/>
            <pc:sldMk cId="3624824949" sldId="279"/>
            <ac:picMk id="3204" creationId="{E2DAF630-640B-31C3-43FF-C9307D52AC2F}"/>
          </ac:picMkLst>
        </pc:picChg>
        <pc:picChg chg="add mod">
          <ac:chgData name="前田 陽一" userId="0cdbce8b-6e31-4be5-ad0b-be3844aa5162" providerId="ADAL" clId="{2665AE8A-189F-441F-8A62-3A9A877D6B04}" dt="2024-03-21T09:14:13.235" v="4416"/>
          <ac:picMkLst>
            <pc:docMk/>
            <pc:sldMk cId="3624824949" sldId="279"/>
            <ac:picMk id="3240" creationId="{51311FF2-F9D1-4E5E-4E1F-5239C63766B9}"/>
          </ac:picMkLst>
        </pc:picChg>
        <pc:picChg chg="add mod">
          <ac:chgData name="前田 陽一" userId="0cdbce8b-6e31-4be5-ad0b-be3844aa5162" providerId="ADAL" clId="{2665AE8A-189F-441F-8A62-3A9A877D6B04}" dt="2024-03-21T09:16:58.736" v="4438" actId="571"/>
          <ac:picMkLst>
            <pc:docMk/>
            <pc:sldMk cId="3624824949" sldId="279"/>
            <ac:picMk id="3241" creationId="{CDC6072A-3883-94E1-D1A0-A5BC837FE563}"/>
          </ac:picMkLst>
        </pc:picChg>
        <pc:cxnChg chg="mod">
          <ac:chgData name="前田 陽一" userId="0cdbce8b-6e31-4be5-ad0b-be3844aa5162" providerId="ADAL" clId="{2665AE8A-189F-441F-8A62-3A9A877D6B04}" dt="2024-03-21T08:01:28.984" v="2271" actId="1076"/>
          <ac:cxnSpMkLst>
            <pc:docMk/>
            <pc:sldMk cId="3624824949" sldId="279"/>
            <ac:cxnSpMk id="8" creationId="{54D5B2B1-4DA0-F6A9-882A-C7D66310E2E5}"/>
          </ac:cxnSpMkLst>
        </pc:cxnChg>
        <pc:cxnChg chg="add mod">
          <ac:chgData name="前田 陽一" userId="0cdbce8b-6e31-4be5-ad0b-be3844aa5162" providerId="ADAL" clId="{2665AE8A-189F-441F-8A62-3A9A877D6B04}" dt="2024-03-21T08:35:27.166" v="3587" actId="14100"/>
          <ac:cxnSpMkLst>
            <pc:docMk/>
            <pc:sldMk cId="3624824949" sldId="279"/>
            <ac:cxnSpMk id="63" creationId="{697CEEF9-66B3-A7B9-4424-8B7A17E9BF92}"/>
          </ac:cxnSpMkLst>
        </pc:cxnChg>
        <pc:cxnChg chg="add mod">
          <ac:chgData name="前田 陽一" userId="0cdbce8b-6e31-4be5-ad0b-be3844aa5162" providerId="ADAL" clId="{2665AE8A-189F-441F-8A62-3A9A877D6B04}" dt="2024-03-21T09:02:03.140" v="4152" actId="1582"/>
          <ac:cxnSpMkLst>
            <pc:docMk/>
            <pc:sldMk cId="3624824949" sldId="279"/>
            <ac:cxnSpMk id="3206" creationId="{D95A8819-5FE3-6A8C-E55F-6FD773871280}"/>
          </ac:cxnSpMkLst>
        </pc:cxnChg>
        <pc:cxnChg chg="add mod">
          <ac:chgData name="前田 陽一" userId="0cdbce8b-6e31-4be5-ad0b-be3844aa5162" providerId="ADAL" clId="{2665AE8A-189F-441F-8A62-3A9A877D6B04}" dt="2024-03-21T09:02:14.018" v="4155" actId="1076"/>
          <ac:cxnSpMkLst>
            <pc:docMk/>
            <pc:sldMk cId="3624824949" sldId="279"/>
            <ac:cxnSpMk id="3207" creationId="{7694064D-130C-B00B-28A9-57A3E8ED5878}"/>
          </ac:cxnSpMkLst>
        </pc:cxnChg>
      </pc:sldChg>
    </pc:docChg>
  </pc:docChgLst>
  <pc:docChgLst>
    <pc:chgData name="前田 陽一" userId="0cdbce8b-6e31-4be5-ad0b-be3844aa5162" providerId="ADAL" clId="{AB68AD8F-5441-4F8F-9D8A-C6F8CECAAB13}"/>
    <pc:docChg chg="undo redo custSel modSld">
      <pc:chgData name="前田 陽一" userId="0cdbce8b-6e31-4be5-ad0b-be3844aa5162" providerId="ADAL" clId="{AB68AD8F-5441-4F8F-9D8A-C6F8CECAAB13}" dt="2024-02-22T07:09:21.374" v="1392" actId="478"/>
      <pc:docMkLst>
        <pc:docMk/>
      </pc:docMkLst>
      <pc:sldChg chg="addSp delSp modSp mod">
        <pc:chgData name="前田 陽一" userId="0cdbce8b-6e31-4be5-ad0b-be3844aa5162" providerId="ADAL" clId="{AB68AD8F-5441-4F8F-9D8A-C6F8CECAAB13}" dt="2024-02-22T07:09:21.374" v="1392" actId="478"/>
        <pc:sldMkLst>
          <pc:docMk/>
          <pc:sldMk cId="24335676" sldId="275"/>
        </pc:sldMkLst>
        <pc:spChg chg="del mod">
          <ac:chgData name="前田 陽一" userId="0cdbce8b-6e31-4be5-ad0b-be3844aa5162" providerId="ADAL" clId="{AB68AD8F-5441-4F8F-9D8A-C6F8CECAAB13}" dt="2024-02-22T06:26:55.355" v="3" actId="478"/>
          <ac:spMkLst>
            <pc:docMk/>
            <pc:sldMk cId="24335676" sldId="275"/>
            <ac:spMk id="2" creationId="{BAC1290E-DF7D-0133-0146-83DBB5978356}"/>
          </ac:spMkLst>
        </pc:spChg>
        <pc:spChg chg="del mod">
          <ac:chgData name="前田 陽一" userId="0cdbce8b-6e31-4be5-ad0b-be3844aa5162" providerId="ADAL" clId="{AB68AD8F-5441-4F8F-9D8A-C6F8CECAAB13}" dt="2024-02-22T06:59:29.640" v="902" actId="478"/>
          <ac:spMkLst>
            <pc:docMk/>
            <pc:sldMk cId="24335676" sldId="275"/>
            <ac:spMk id="9" creationId="{7FC0A8CC-2453-83C0-337D-73B47B1B2F15}"/>
          </ac:spMkLst>
        </pc:spChg>
        <pc:spChg chg="mod">
          <ac:chgData name="前田 陽一" userId="0cdbce8b-6e31-4be5-ad0b-be3844aa5162" providerId="ADAL" clId="{AB68AD8F-5441-4F8F-9D8A-C6F8CECAAB13}" dt="2024-02-22T06:47:24.076" v="244" actId="571"/>
          <ac:spMkLst>
            <pc:docMk/>
            <pc:sldMk cId="24335676" sldId="275"/>
            <ac:spMk id="23" creationId="{51C0E05E-49B0-5487-ED81-1A785CC53AE5}"/>
          </ac:spMkLst>
        </pc:spChg>
        <pc:spChg chg="del">
          <ac:chgData name="前田 陽一" userId="0cdbce8b-6e31-4be5-ad0b-be3844aa5162" providerId="ADAL" clId="{AB68AD8F-5441-4F8F-9D8A-C6F8CECAAB13}" dt="2024-02-22T06:27:57.356" v="7" actId="478"/>
          <ac:spMkLst>
            <pc:docMk/>
            <pc:sldMk cId="24335676" sldId="275"/>
            <ac:spMk id="32" creationId="{94563F96-D5CA-490E-9C96-578154739CA8}"/>
          </ac:spMkLst>
        </pc:spChg>
        <pc:spChg chg="mod">
          <ac:chgData name="前田 陽一" userId="0cdbce8b-6e31-4be5-ad0b-be3844aa5162" providerId="ADAL" clId="{AB68AD8F-5441-4F8F-9D8A-C6F8CECAAB13}" dt="2024-02-22T06:47:24.076" v="244" actId="571"/>
          <ac:spMkLst>
            <pc:docMk/>
            <pc:sldMk cId="24335676" sldId="275"/>
            <ac:spMk id="33" creationId="{4AD15018-3B77-1356-1D85-972C8078E916}"/>
          </ac:spMkLst>
        </pc:spChg>
        <pc:spChg chg="add del">
          <ac:chgData name="前田 陽一" userId="0cdbce8b-6e31-4be5-ad0b-be3844aa5162" providerId="ADAL" clId="{AB68AD8F-5441-4F8F-9D8A-C6F8CECAAB13}" dt="2024-02-22T06:27:44.462" v="6" actId="478"/>
          <ac:spMkLst>
            <pc:docMk/>
            <pc:sldMk cId="24335676" sldId="275"/>
            <ac:spMk id="39" creationId="{E1107FC7-CA28-301D-1512-7049FFDD41AF}"/>
          </ac:spMkLst>
        </pc:spChg>
        <pc:spChg chg="add del">
          <ac:chgData name="前田 陽一" userId="0cdbce8b-6e31-4be5-ad0b-be3844aa5162" providerId="ADAL" clId="{AB68AD8F-5441-4F8F-9D8A-C6F8CECAAB13}" dt="2024-02-22T06:27:44.462" v="6" actId="478"/>
          <ac:spMkLst>
            <pc:docMk/>
            <pc:sldMk cId="24335676" sldId="275"/>
            <ac:spMk id="40" creationId="{28A853C6-F521-B94A-011B-6F5F280E83FE}"/>
          </ac:spMkLst>
        </pc:spChg>
        <pc:spChg chg="add del">
          <ac:chgData name="前田 陽一" userId="0cdbce8b-6e31-4be5-ad0b-be3844aa5162" providerId="ADAL" clId="{AB68AD8F-5441-4F8F-9D8A-C6F8CECAAB13}" dt="2024-02-22T06:27:44.462" v="6" actId="478"/>
          <ac:spMkLst>
            <pc:docMk/>
            <pc:sldMk cId="24335676" sldId="275"/>
            <ac:spMk id="41" creationId="{5381943B-56D9-2ABA-73DE-BFFDD73E36F7}"/>
          </ac:spMkLst>
        </pc:spChg>
        <pc:spChg chg="add del">
          <ac:chgData name="前田 陽一" userId="0cdbce8b-6e31-4be5-ad0b-be3844aa5162" providerId="ADAL" clId="{AB68AD8F-5441-4F8F-9D8A-C6F8CECAAB13}" dt="2024-02-22T06:27:44.462" v="6" actId="478"/>
          <ac:spMkLst>
            <pc:docMk/>
            <pc:sldMk cId="24335676" sldId="275"/>
            <ac:spMk id="42" creationId="{5009F0FB-9303-A350-A344-E150DB88C849}"/>
          </ac:spMkLst>
        </pc:spChg>
        <pc:spChg chg="add del mod">
          <ac:chgData name="前田 陽一" userId="0cdbce8b-6e31-4be5-ad0b-be3844aa5162" providerId="ADAL" clId="{AB68AD8F-5441-4F8F-9D8A-C6F8CECAAB13}" dt="2024-02-22T06:33:49.972" v="54" actId="21"/>
          <ac:spMkLst>
            <pc:docMk/>
            <pc:sldMk cId="24335676" sldId="275"/>
            <ac:spMk id="53" creationId="{B214D28F-A691-78E7-A522-122EA3433328}"/>
          </ac:spMkLst>
        </pc:spChg>
        <pc:spChg chg="add del">
          <ac:chgData name="前田 陽一" userId="0cdbce8b-6e31-4be5-ad0b-be3844aa5162" providerId="ADAL" clId="{AB68AD8F-5441-4F8F-9D8A-C6F8CECAAB13}" dt="2024-02-22T06:27:44.462" v="6" actId="478"/>
          <ac:spMkLst>
            <pc:docMk/>
            <pc:sldMk cId="24335676" sldId="275"/>
            <ac:spMk id="2063" creationId="{CCB4AA38-E87D-EB50-2A4F-BBF3BB3FB384}"/>
          </ac:spMkLst>
        </pc:spChg>
        <pc:spChg chg="add mod">
          <ac:chgData name="前田 陽一" userId="0cdbce8b-6e31-4be5-ad0b-be3844aa5162" providerId="ADAL" clId="{AB68AD8F-5441-4F8F-9D8A-C6F8CECAAB13}" dt="2024-02-22T07:00:36.891" v="911" actId="207"/>
          <ac:spMkLst>
            <pc:docMk/>
            <pc:sldMk cId="24335676" sldId="275"/>
            <ac:spMk id="2068" creationId="{EA91E0CD-F1CF-1C48-54F9-6256CB4397AF}"/>
          </ac:spMkLst>
        </pc:spChg>
        <pc:spChg chg="add mod">
          <ac:chgData name="前田 陽一" userId="0cdbce8b-6e31-4be5-ad0b-be3844aa5162" providerId="ADAL" clId="{AB68AD8F-5441-4F8F-9D8A-C6F8CECAAB13}" dt="2024-02-22T07:08:23.534" v="1387" actId="207"/>
          <ac:spMkLst>
            <pc:docMk/>
            <pc:sldMk cId="24335676" sldId="275"/>
            <ac:spMk id="2069" creationId="{AA4B8E05-CC68-C1A5-FBE5-5F05EDECCB2E}"/>
          </ac:spMkLst>
        </pc:spChg>
        <pc:spChg chg="add del mod">
          <ac:chgData name="前田 陽一" userId="0cdbce8b-6e31-4be5-ad0b-be3844aa5162" providerId="ADAL" clId="{AB68AD8F-5441-4F8F-9D8A-C6F8CECAAB13}" dt="2024-02-22T06:54:37.303" v="681" actId="478"/>
          <ac:spMkLst>
            <pc:docMk/>
            <pc:sldMk cId="24335676" sldId="275"/>
            <ac:spMk id="2070" creationId="{687CE9DE-1B7A-7CFF-6B8D-FAF7A6A614BB}"/>
          </ac:spMkLst>
        </pc:spChg>
        <pc:spChg chg="add mod">
          <ac:chgData name="前田 陽一" userId="0cdbce8b-6e31-4be5-ad0b-be3844aa5162" providerId="ADAL" clId="{AB68AD8F-5441-4F8F-9D8A-C6F8CECAAB13}" dt="2024-02-22T07:08:32.800" v="1388" actId="207"/>
          <ac:spMkLst>
            <pc:docMk/>
            <pc:sldMk cId="24335676" sldId="275"/>
            <ac:spMk id="2071" creationId="{FAE4AE0C-7DB2-D412-48E6-A92340E0D7A8}"/>
          </ac:spMkLst>
        </pc:spChg>
        <pc:spChg chg="add del mod">
          <ac:chgData name="前田 陽一" userId="0cdbce8b-6e31-4be5-ad0b-be3844aa5162" providerId="ADAL" clId="{AB68AD8F-5441-4F8F-9D8A-C6F8CECAAB13}" dt="2024-02-22T06:41:41.233" v="128" actId="478"/>
          <ac:spMkLst>
            <pc:docMk/>
            <pc:sldMk cId="24335676" sldId="275"/>
            <ac:spMk id="2072" creationId="{A2AB6975-7557-0C7E-5362-4053A9617306}"/>
          </ac:spMkLst>
        </pc:spChg>
        <pc:spChg chg="add mod">
          <ac:chgData name="前田 陽一" userId="0cdbce8b-6e31-4be5-ad0b-be3844aa5162" providerId="ADAL" clId="{AB68AD8F-5441-4F8F-9D8A-C6F8CECAAB13}" dt="2024-02-22T06:44:26.922" v="181" actId="1076"/>
          <ac:spMkLst>
            <pc:docMk/>
            <pc:sldMk cId="24335676" sldId="275"/>
            <ac:spMk id="2073" creationId="{D4188423-A767-E5BD-24C5-8EED6F83FC44}"/>
          </ac:spMkLst>
        </pc:spChg>
        <pc:spChg chg="add mod">
          <ac:chgData name="前田 陽一" userId="0cdbce8b-6e31-4be5-ad0b-be3844aa5162" providerId="ADAL" clId="{AB68AD8F-5441-4F8F-9D8A-C6F8CECAAB13}" dt="2024-02-22T06:45:54.826" v="212" actId="20577"/>
          <ac:spMkLst>
            <pc:docMk/>
            <pc:sldMk cId="24335676" sldId="275"/>
            <ac:spMk id="2074" creationId="{979E5895-03FE-4AF3-8B32-32BB32F85554}"/>
          </ac:spMkLst>
        </pc:spChg>
        <pc:spChg chg="add mod ord">
          <ac:chgData name="前田 陽一" userId="0cdbce8b-6e31-4be5-ad0b-be3844aa5162" providerId="ADAL" clId="{AB68AD8F-5441-4F8F-9D8A-C6F8CECAAB13}" dt="2024-02-22T07:09:12.006" v="1391" actId="1076"/>
          <ac:spMkLst>
            <pc:docMk/>
            <pc:sldMk cId="24335676" sldId="275"/>
            <ac:spMk id="2076" creationId="{141988C9-12DB-E5F8-9CED-0ACC321DFD28}"/>
          </ac:spMkLst>
        </pc:spChg>
        <pc:spChg chg="add del mod">
          <ac:chgData name="前田 陽一" userId="0cdbce8b-6e31-4be5-ad0b-be3844aa5162" providerId="ADAL" clId="{AB68AD8F-5441-4F8F-9D8A-C6F8CECAAB13}" dt="2024-02-22T06:54:37.303" v="681" actId="478"/>
          <ac:spMkLst>
            <pc:docMk/>
            <pc:sldMk cId="24335676" sldId="275"/>
            <ac:spMk id="2077" creationId="{E5C560EF-5F48-313C-8D7A-1735B906CF2E}"/>
          </ac:spMkLst>
        </pc:spChg>
        <pc:spChg chg="add del mod">
          <ac:chgData name="前田 陽一" userId="0cdbce8b-6e31-4be5-ad0b-be3844aa5162" providerId="ADAL" clId="{AB68AD8F-5441-4F8F-9D8A-C6F8CECAAB13}" dt="2024-02-22T06:59:34.408" v="904" actId="478"/>
          <ac:spMkLst>
            <pc:docMk/>
            <pc:sldMk cId="24335676" sldId="275"/>
            <ac:spMk id="2078" creationId="{6C1595DF-D57D-DC89-31DF-8FC05A07D77C}"/>
          </ac:spMkLst>
        </pc:spChg>
        <pc:spChg chg="add mod">
          <ac:chgData name="前田 陽一" userId="0cdbce8b-6e31-4be5-ad0b-be3844aa5162" providerId="ADAL" clId="{AB68AD8F-5441-4F8F-9D8A-C6F8CECAAB13}" dt="2024-02-22T06:47:24.076" v="244" actId="571"/>
          <ac:spMkLst>
            <pc:docMk/>
            <pc:sldMk cId="24335676" sldId="275"/>
            <ac:spMk id="2079" creationId="{2477BDA4-6B34-8A00-346E-F01EAF90F0CA}"/>
          </ac:spMkLst>
        </pc:spChg>
        <pc:spChg chg="add mod">
          <ac:chgData name="前田 陽一" userId="0cdbce8b-6e31-4be5-ad0b-be3844aa5162" providerId="ADAL" clId="{AB68AD8F-5441-4F8F-9D8A-C6F8CECAAB13}" dt="2024-02-22T06:52:04.797" v="538" actId="20577"/>
          <ac:spMkLst>
            <pc:docMk/>
            <pc:sldMk cId="24335676" sldId="275"/>
            <ac:spMk id="2080" creationId="{942F798C-393C-9E9A-7F98-F725E04B5714}"/>
          </ac:spMkLst>
        </pc:spChg>
        <pc:spChg chg="add mod">
          <ac:chgData name="前田 陽一" userId="0cdbce8b-6e31-4be5-ad0b-be3844aa5162" providerId="ADAL" clId="{AB68AD8F-5441-4F8F-9D8A-C6F8CECAAB13}" dt="2024-02-22T06:55:59.050" v="713" actId="20577"/>
          <ac:spMkLst>
            <pc:docMk/>
            <pc:sldMk cId="24335676" sldId="275"/>
            <ac:spMk id="2081" creationId="{11468D62-DD9E-19F1-A2CB-E129A5FC4BF7}"/>
          </ac:spMkLst>
        </pc:spChg>
        <pc:spChg chg="add mod ord">
          <ac:chgData name="前田 陽一" userId="0cdbce8b-6e31-4be5-ad0b-be3844aa5162" providerId="ADAL" clId="{AB68AD8F-5441-4F8F-9D8A-C6F8CECAAB13}" dt="2024-02-22T07:09:12.006" v="1391" actId="1076"/>
          <ac:spMkLst>
            <pc:docMk/>
            <pc:sldMk cId="24335676" sldId="275"/>
            <ac:spMk id="2082" creationId="{C6C5DC5A-59A1-8851-63C5-D05A2342767D}"/>
          </ac:spMkLst>
        </pc:spChg>
        <pc:spChg chg="add del mod">
          <ac:chgData name="前田 陽一" userId="0cdbce8b-6e31-4be5-ad0b-be3844aa5162" providerId="ADAL" clId="{AB68AD8F-5441-4F8F-9D8A-C6F8CECAAB13}" dt="2024-02-22T06:54:37.303" v="681" actId="478"/>
          <ac:spMkLst>
            <pc:docMk/>
            <pc:sldMk cId="24335676" sldId="275"/>
            <ac:spMk id="2083" creationId="{2E93A441-1164-951E-338C-5EA64790C516}"/>
          </ac:spMkLst>
        </pc:spChg>
        <pc:spChg chg="add mod ord">
          <ac:chgData name="前田 陽一" userId="0cdbce8b-6e31-4be5-ad0b-be3844aa5162" providerId="ADAL" clId="{AB68AD8F-5441-4F8F-9D8A-C6F8CECAAB13}" dt="2024-02-22T07:08:54.617" v="1389" actId="2085"/>
          <ac:spMkLst>
            <pc:docMk/>
            <pc:sldMk cId="24335676" sldId="275"/>
            <ac:spMk id="2088" creationId="{87B3875A-B454-DFBC-F69F-BF7DC4E188A2}"/>
          </ac:spMkLst>
        </pc:spChg>
        <pc:spChg chg="add mod">
          <ac:chgData name="前田 陽一" userId="0cdbce8b-6e31-4be5-ad0b-be3844aa5162" providerId="ADAL" clId="{AB68AD8F-5441-4F8F-9D8A-C6F8CECAAB13}" dt="2024-02-22T07:01:38.109" v="915" actId="571"/>
          <ac:spMkLst>
            <pc:docMk/>
            <pc:sldMk cId="24335676" sldId="275"/>
            <ac:spMk id="2089" creationId="{6D345989-0AB6-119A-59EA-8EE3389134A6}"/>
          </ac:spMkLst>
        </pc:spChg>
        <pc:spChg chg="add mod">
          <ac:chgData name="前田 陽一" userId="0cdbce8b-6e31-4be5-ad0b-be3844aa5162" providerId="ADAL" clId="{AB68AD8F-5441-4F8F-9D8A-C6F8CECAAB13}" dt="2024-02-22T07:01:38.109" v="915" actId="571"/>
          <ac:spMkLst>
            <pc:docMk/>
            <pc:sldMk cId="24335676" sldId="275"/>
            <ac:spMk id="2090" creationId="{996CCE04-E974-B4D0-9CAA-EFC4C2FC76C5}"/>
          </ac:spMkLst>
        </pc:spChg>
        <pc:spChg chg="add mod">
          <ac:chgData name="前田 陽一" userId="0cdbce8b-6e31-4be5-ad0b-be3844aa5162" providerId="ADAL" clId="{AB68AD8F-5441-4F8F-9D8A-C6F8CECAAB13}" dt="2024-02-22T07:01:38.109" v="915" actId="571"/>
          <ac:spMkLst>
            <pc:docMk/>
            <pc:sldMk cId="24335676" sldId="275"/>
            <ac:spMk id="2091" creationId="{184502A7-7180-483B-08CE-D54AA82640EE}"/>
          </ac:spMkLst>
        </pc:spChg>
        <pc:spChg chg="add mod">
          <ac:chgData name="前田 陽一" userId="0cdbce8b-6e31-4be5-ad0b-be3844aa5162" providerId="ADAL" clId="{AB68AD8F-5441-4F8F-9D8A-C6F8CECAAB13}" dt="2024-02-22T07:06:40.572" v="1242" actId="20577"/>
          <ac:spMkLst>
            <pc:docMk/>
            <pc:sldMk cId="24335676" sldId="275"/>
            <ac:spMk id="2094" creationId="{EDB294F8-2BA5-0CF4-6544-7642C32FB80F}"/>
          </ac:spMkLst>
        </pc:spChg>
        <pc:spChg chg="add mod">
          <ac:chgData name="前田 陽一" userId="0cdbce8b-6e31-4be5-ad0b-be3844aa5162" providerId="ADAL" clId="{AB68AD8F-5441-4F8F-9D8A-C6F8CECAAB13}" dt="2024-02-22T07:07:59.247" v="1385" actId="20577"/>
          <ac:spMkLst>
            <pc:docMk/>
            <pc:sldMk cId="24335676" sldId="275"/>
            <ac:spMk id="2095" creationId="{8D6B723A-5DD2-2C37-B62E-65A1DCEE6666}"/>
          </ac:spMkLst>
        </pc:spChg>
        <pc:spChg chg="add del mod">
          <ac:chgData name="前田 陽一" userId="0cdbce8b-6e31-4be5-ad0b-be3844aa5162" providerId="ADAL" clId="{AB68AD8F-5441-4F8F-9D8A-C6F8CECAAB13}" dt="2024-02-22T07:06:35.353" v="1233" actId="478"/>
          <ac:spMkLst>
            <pc:docMk/>
            <pc:sldMk cId="24335676" sldId="275"/>
            <ac:spMk id="2096" creationId="{A871E224-A13C-5F63-2C98-8A56898FB693}"/>
          </ac:spMkLst>
        </pc:spChg>
        <pc:grpChg chg="mod">
          <ac:chgData name="前田 陽一" userId="0cdbce8b-6e31-4be5-ad0b-be3844aa5162" providerId="ADAL" clId="{AB68AD8F-5441-4F8F-9D8A-C6F8CECAAB13}" dt="2024-02-22T06:47:24.076" v="244" actId="571"/>
          <ac:grpSpMkLst>
            <pc:docMk/>
            <pc:sldMk cId="24335676" sldId="275"/>
            <ac:grpSpMk id="27" creationId="{56DEE610-A87F-E55C-ACDD-9124BC3CFD90}"/>
          </ac:grpSpMkLst>
        </pc:grpChg>
        <pc:grpChg chg="mod ord">
          <ac:chgData name="前田 陽一" userId="0cdbce8b-6e31-4be5-ad0b-be3844aa5162" providerId="ADAL" clId="{AB68AD8F-5441-4F8F-9D8A-C6F8CECAAB13}" dt="2024-02-22T06:47:24.076" v="244" actId="571"/>
          <ac:grpSpMkLst>
            <pc:docMk/>
            <pc:sldMk cId="24335676" sldId="275"/>
            <ac:grpSpMk id="2075" creationId="{BE017C94-46AC-1E4E-6DB3-B390CF216924}"/>
          </ac:grpSpMkLst>
        </pc:grpChg>
        <pc:picChg chg="del">
          <ac:chgData name="前田 陽一" userId="0cdbce8b-6e31-4be5-ad0b-be3844aa5162" providerId="ADAL" clId="{AB68AD8F-5441-4F8F-9D8A-C6F8CECAAB13}" dt="2024-02-22T06:26:51.313" v="1" actId="478"/>
          <ac:picMkLst>
            <pc:docMk/>
            <pc:sldMk cId="24335676" sldId="275"/>
            <ac:picMk id="3" creationId="{F4CD3426-0E74-6C9E-3141-F080BCE5FBB2}"/>
          </ac:picMkLst>
        </pc:picChg>
        <pc:picChg chg="add del mod">
          <ac:chgData name="前田 陽一" userId="0cdbce8b-6e31-4be5-ad0b-be3844aa5162" providerId="ADAL" clId="{AB68AD8F-5441-4F8F-9D8A-C6F8CECAAB13}" dt="2024-02-22T06:59:31.527" v="903" actId="478"/>
          <ac:picMkLst>
            <pc:docMk/>
            <pc:sldMk cId="24335676" sldId="275"/>
            <ac:picMk id="13" creationId="{D5F3AF12-E387-8AD4-FBB8-ED6171F3F73E}"/>
          </ac:picMkLst>
        </pc:picChg>
        <pc:picChg chg="mod">
          <ac:chgData name="前田 陽一" userId="0cdbce8b-6e31-4be5-ad0b-be3844aa5162" providerId="ADAL" clId="{AB68AD8F-5441-4F8F-9D8A-C6F8CECAAB13}" dt="2024-02-22T06:47:24.076" v="244" actId="571"/>
          <ac:picMkLst>
            <pc:docMk/>
            <pc:sldMk cId="24335676" sldId="275"/>
            <ac:picMk id="15" creationId="{1E164EC5-7EE8-8925-68D0-179A63D31028}"/>
          </ac:picMkLst>
        </pc:picChg>
        <pc:picChg chg="add mod ord">
          <ac:chgData name="前田 陽一" userId="0cdbce8b-6e31-4be5-ad0b-be3844aa5162" providerId="ADAL" clId="{AB68AD8F-5441-4F8F-9D8A-C6F8CECAAB13}" dt="2024-02-22T06:41:54.303" v="129" actId="166"/>
          <ac:picMkLst>
            <pc:docMk/>
            <pc:sldMk cId="24335676" sldId="275"/>
            <ac:picMk id="19" creationId="{26D974A3-65D6-E9F5-EEB2-6C754566EE9C}"/>
          </ac:picMkLst>
        </pc:picChg>
        <pc:picChg chg="add del mod ord">
          <ac:chgData name="前田 陽一" userId="0cdbce8b-6e31-4be5-ad0b-be3844aa5162" providerId="ADAL" clId="{AB68AD8F-5441-4F8F-9D8A-C6F8CECAAB13}" dt="2024-02-22T06:54:37.303" v="681" actId="478"/>
          <ac:picMkLst>
            <pc:docMk/>
            <pc:sldMk cId="24335676" sldId="275"/>
            <ac:picMk id="22" creationId="{426DF052-E84F-8C45-0705-91E8813B0740}"/>
          </ac:picMkLst>
        </pc:picChg>
        <pc:picChg chg="add del">
          <ac:chgData name="前田 陽一" userId="0cdbce8b-6e31-4be5-ad0b-be3844aa5162" providerId="ADAL" clId="{AB68AD8F-5441-4F8F-9D8A-C6F8CECAAB13}" dt="2024-02-22T06:27:44.462" v="6" actId="478"/>
          <ac:picMkLst>
            <pc:docMk/>
            <pc:sldMk cId="24335676" sldId="275"/>
            <ac:picMk id="25" creationId="{2905C3BD-149B-C163-9B50-05DA1634F8AA}"/>
          </ac:picMkLst>
        </pc:picChg>
        <pc:picChg chg="add mod ord">
          <ac:chgData name="前田 陽一" userId="0cdbce8b-6e31-4be5-ad0b-be3844aa5162" providerId="ADAL" clId="{AB68AD8F-5441-4F8F-9D8A-C6F8CECAAB13}" dt="2024-02-22T06:41:54.303" v="129" actId="166"/>
          <ac:picMkLst>
            <pc:docMk/>
            <pc:sldMk cId="24335676" sldId="275"/>
            <ac:picMk id="28" creationId="{BB85B574-7104-BC77-FEE5-07D8405A251B}"/>
          </ac:picMkLst>
        </pc:picChg>
        <pc:picChg chg="add del">
          <ac:chgData name="前田 陽一" userId="0cdbce8b-6e31-4be5-ad0b-be3844aa5162" providerId="ADAL" clId="{AB68AD8F-5441-4F8F-9D8A-C6F8CECAAB13}" dt="2024-02-22T06:27:44.462" v="6" actId="478"/>
          <ac:picMkLst>
            <pc:docMk/>
            <pc:sldMk cId="24335676" sldId="275"/>
            <ac:picMk id="30" creationId="{BD54B92A-E3AD-DA96-352D-1BDB072042A9}"/>
          </ac:picMkLst>
        </pc:picChg>
        <pc:picChg chg="add del">
          <ac:chgData name="前田 陽一" userId="0cdbce8b-6e31-4be5-ad0b-be3844aa5162" providerId="ADAL" clId="{AB68AD8F-5441-4F8F-9D8A-C6F8CECAAB13}" dt="2024-02-22T06:27:44.462" v="6" actId="478"/>
          <ac:picMkLst>
            <pc:docMk/>
            <pc:sldMk cId="24335676" sldId="275"/>
            <ac:picMk id="34" creationId="{D4073D5A-93E2-9979-2C2F-E7568C35A467}"/>
          </ac:picMkLst>
        </pc:picChg>
        <pc:picChg chg="add mod ord">
          <ac:chgData name="前田 陽一" userId="0cdbce8b-6e31-4be5-ad0b-be3844aa5162" providerId="ADAL" clId="{AB68AD8F-5441-4F8F-9D8A-C6F8CECAAB13}" dt="2024-02-22T06:59:54.102" v="905" actId="1076"/>
          <ac:picMkLst>
            <pc:docMk/>
            <pc:sldMk cId="24335676" sldId="275"/>
            <ac:picMk id="35" creationId="{1E10A235-D537-ED58-08F5-E811E60AAB22}"/>
          </ac:picMkLst>
        </pc:picChg>
        <pc:picChg chg="add del">
          <ac:chgData name="前田 陽一" userId="0cdbce8b-6e31-4be5-ad0b-be3844aa5162" providerId="ADAL" clId="{AB68AD8F-5441-4F8F-9D8A-C6F8CECAAB13}" dt="2024-02-22T06:27:44.462" v="6" actId="478"/>
          <ac:picMkLst>
            <pc:docMk/>
            <pc:sldMk cId="24335676" sldId="275"/>
            <ac:picMk id="36" creationId="{60ADC114-A6B2-4D25-E2F7-8F935A81DB4D}"/>
          </ac:picMkLst>
        </pc:picChg>
        <pc:picChg chg="add del">
          <ac:chgData name="前田 陽一" userId="0cdbce8b-6e31-4be5-ad0b-be3844aa5162" providerId="ADAL" clId="{AB68AD8F-5441-4F8F-9D8A-C6F8CECAAB13}" dt="2024-02-22T06:27:44.462" v="6" actId="478"/>
          <ac:picMkLst>
            <pc:docMk/>
            <pc:sldMk cId="24335676" sldId="275"/>
            <ac:picMk id="38" creationId="{63BC1932-FA2D-C052-42E5-3517105135A6}"/>
          </ac:picMkLst>
        </pc:picChg>
        <pc:picChg chg="add mod">
          <ac:chgData name="前田 陽一" userId="0cdbce8b-6e31-4be5-ad0b-be3844aa5162" providerId="ADAL" clId="{AB68AD8F-5441-4F8F-9D8A-C6F8CECAAB13}" dt="2024-02-22T06:32:50.845" v="43" actId="571"/>
          <ac:picMkLst>
            <pc:docMk/>
            <pc:sldMk cId="24335676" sldId="275"/>
            <ac:picMk id="49" creationId="{82120F72-698C-4C8F-CEC8-EDD95A145FC6}"/>
          </ac:picMkLst>
        </pc:picChg>
        <pc:picChg chg="add del mod">
          <ac:chgData name="前田 陽一" userId="0cdbce8b-6e31-4be5-ad0b-be3844aa5162" providerId="ADAL" clId="{AB68AD8F-5441-4F8F-9D8A-C6F8CECAAB13}" dt="2024-02-22T06:38:54.284" v="97" actId="21"/>
          <ac:picMkLst>
            <pc:docMk/>
            <pc:sldMk cId="24335676" sldId="275"/>
            <ac:picMk id="56" creationId="{0F897805-729E-EE63-FAAD-D9E89CA3B356}"/>
          </ac:picMkLst>
        </pc:picChg>
        <pc:picChg chg="add del mod">
          <ac:chgData name="前田 陽一" userId="0cdbce8b-6e31-4be5-ad0b-be3844aa5162" providerId="ADAL" clId="{AB68AD8F-5441-4F8F-9D8A-C6F8CECAAB13}" dt="2024-02-22T06:38:08.742" v="88" actId="21"/>
          <ac:picMkLst>
            <pc:docMk/>
            <pc:sldMk cId="24335676" sldId="275"/>
            <ac:picMk id="62" creationId="{599EC46C-2738-706E-CC43-425F47910DC3}"/>
          </ac:picMkLst>
        </pc:picChg>
        <pc:picChg chg="add del mod">
          <ac:chgData name="前田 陽一" userId="0cdbce8b-6e31-4be5-ad0b-be3844aa5162" providerId="ADAL" clId="{AB68AD8F-5441-4F8F-9D8A-C6F8CECAAB13}" dt="2024-02-22T06:38:50.143" v="96" actId="478"/>
          <ac:picMkLst>
            <pc:docMk/>
            <pc:sldMk cId="24335676" sldId="275"/>
            <ac:picMk id="2060" creationId="{A556CE43-7201-6E59-9EC1-C9B62D8A420C}"/>
          </ac:picMkLst>
        </pc:picChg>
        <pc:picChg chg="add del mod">
          <ac:chgData name="前田 陽一" userId="0cdbce8b-6e31-4be5-ad0b-be3844aa5162" providerId="ADAL" clId="{AB68AD8F-5441-4F8F-9D8A-C6F8CECAAB13}" dt="2024-02-22T06:39:50.726" v="106" actId="21"/>
          <ac:picMkLst>
            <pc:docMk/>
            <pc:sldMk cId="24335676" sldId="275"/>
            <ac:picMk id="2064" creationId="{0F897805-729E-EE63-FAAD-D9E89CA3B356}"/>
          </ac:picMkLst>
        </pc:picChg>
        <pc:picChg chg="add del mod">
          <ac:chgData name="前田 陽一" userId="0cdbce8b-6e31-4be5-ad0b-be3844aa5162" providerId="ADAL" clId="{AB68AD8F-5441-4F8F-9D8A-C6F8CECAAB13}" dt="2024-02-22T07:09:21.374" v="1392" actId="478"/>
          <ac:picMkLst>
            <pc:docMk/>
            <pc:sldMk cId="24335676" sldId="275"/>
            <ac:picMk id="2093" creationId="{EC33600D-ACA5-B14A-D854-9B73D669BB81}"/>
          </ac:picMkLst>
        </pc:picChg>
        <pc:cxnChg chg="add del">
          <ac:chgData name="前田 陽一" userId="0cdbce8b-6e31-4be5-ad0b-be3844aa5162" providerId="ADAL" clId="{AB68AD8F-5441-4F8F-9D8A-C6F8CECAAB13}" dt="2024-02-22T06:28:24.338" v="9" actId="478"/>
          <ac:cxnSpMkLst>
            <pc:docMk/>
            <pc:sldMk cId="24335676" sldId="275"/>
            <ac:cxnSpMk id="11" creationId="{63BD513E-FE11-A7AE-E155-87B7D0C05292}"/>
          </ac:cxnSpMkLst>
        </pc:cxnChg>
        <pc:cxnChg chg="add mod">
          <ac:chgData name="前田 陽一" userId="0cdbce8b-6e31-4be5-ad0b-be3844aa5162" providerId="ADAL" clId="{AB68AD8F-5441-4F8F-9D8A-C6F8CECAAB13}" dt="2024-02-22T06:35:06.795" v="65" actId="1076"/>
          <ac:cxnSpMkLst>
            <pc:docMk/>
            <pc:sldMk cId="24335676" sldId="275"/>
            <ac:cxnSpMk id="43" creationId="{2DE91806-AB87-31C6-294C-D2C2B7862459}"/>
          </ac:cxnSpMkLst>
        </pc:cxnChg>
        <pc:cxnChg chg="add mod">
          <ac:chgData name="前田 陽一" userId="0cdbce8b-6e31-4be5-ad0b-be3844aa5162" providerId="ADAL" clId="{AB68AD8F-5441-4F8F-9D8A-C6F8CECAAB13}" dt="2024-02-22T06:38:08.742" v="88" actId="21"/>
          <ac:cxnSpMkLst>
            <pc:docMk/>
            <pc:sldMk cId="24335676" sldId="275"/>
            <ac:cxnSpMk id="44" creationId="{36463A05-2F83-9392-9684-F8125A160AA4}"/>
          </ac:cxnSpMkLst>
        </pc:cxnChg>
        <pc:cxnChg chg="add mod">
          <ac:chgData name="前田 陽一" userId="0cdbce8b-6e31-4be5-ad0b-be3844aa5162" providerId="ADAL" clId="{AB68AD8F-5441-4F8F-9D8A-C6F8CECAAB13}" dt="2024-02-22T06:32:50.845" v="43" actId="571"/>
          <ac:cxnSpMkLst>
            <pc:docMk/>
            <pc:sldMk cId="24335676" sldId="275"/>
            <ac:cxnSpMk id="50" creationId="{B6D34A7A-64E3-B9DF-CBCD-E91BA8DBF609}"/>
          </ac:cxnSpMkLst>
        </pc:cxnChg>
        <pc:cxnChg chg="add del mod ord">
          <ac:chgData name="前田 陽一" userId="0cdbce8b-6e31-4be5-ad0b-be3844aa5162" providerId="ADAL" clId="{AB68AD8F-5441-4F8F-9D8A-C6F8CECAAB13}" dt="2024-02-22T06:54:37.303" v="681" actId="478"/>
          <ac:cxnSpMkLst>
            <pc:docMk/>
            <pc:sldMk cId="24335676" sldId="275"/>
            <ac:cxnSpMk id="57" creationId="{D8AFA5F4-5EB8-9CB1-515E-0B0FA31CC783}"/>
          </ac:cxnSpMkLst>
        </pc:cxnChg>
        <pc:cxnChg chg="add mod">
          <ac:chgData name="前田 陽一" userId="0cdbce8b-6e31-4be5-ad0b-be3844aa5162" providerId="ADAL" clId="{AB68AD8F-5441-4F8F-9D8A-C6F8CECAAB13}" dt="2024-02-22T07:00:10.613" v="908" actId="14100"/>
          <ac:cxnSpMkLst>
            <pc:docMk/>
            <pc:sldMk cId="24335676" sldId="275"/>
            <ac:cxnSpMk id="2065" creationId="{34CE9883-CCC1-A1EC-616C-45F687F4F771}"/>
          </ac:cxnSpMkLst>
        </pc:cxnChg>
      </pc:sldChg>
    </pc:docChg>
  </pc:docChgLst>
  <pc:docChgLst>
    <pc:chgData name="山口 稜" userId="507df497-dcef-48cc-bc9d-5377eaa87e1a" providerId="ADAL" clId="{C5D5D835-7116-4649-88E5-B7EC8431020C}"/>
    <pc:docChg chg="undo redo custSel modSld modMainMaster">
      <pc:chgData name="山口 稜" userId="507df497-dcef-48cc-bc9d-5377eaa87e1a" providerId="ADAL" clId="{C5D5D835-7116-4649-88E5-B7EC8431020C}" dt="2023-11-01T01:38:13.093" v="6797" actId="165"/>
      <pc:docMkLst>
        <pc:docMk/>
      </pc:docMkLst>
      <pc:sldChg chg="addSp delSp modSp mod">
        <pc:chgData name="山口 稜" userId="507df497-dcef-48cc-bc9d-5377eaa87e1a" providerId="ADAL" clId="{C5D5D835-7116-4649-88E5-B7EC8431020C}" dt="2023-11-01T01:37:57.262" v="6790" actId="1076"/>
        <pc:sldMkLst>
          <pc:docMk/>
          <pc:sldMk cId="1848456634" sldId="261"/>
        </pc:sldMkLst>
        <pc:spChg chg="add del mod ord">
          <ac:chgData name="山口 稜" userId="507df497-dcef-48cc-bc9d-5377eaa87e1a" providerId="ADAL" clId="{C5D5D835-7116-4649-88E5-B7EC8431020C}" dt="2023-10-30T01:42:13.288" v="1072" actId="21"/>
          <ac:spMkLst>
            <pc:docMk/>
            <pc:sldMk cId="1848456634" sldId="261"/>
            <ac:spMk id="2" creationId="{6203B2E2-B39C-3F49-CBD0-E3B3CE287694}"/>
          </ac:spMkLst>
        </pc:spChg>
        <pc:spChg chg="mod">
          <ac:chgData name="山口 稜" userId="507df497-dcef-48cc-bc9d-5377eaa87e1a" providerId="ADAL" clId="{C5D5D835-7116-4649-88E5-B7EC8431020C}" dt="2023-10-31T01:47:53.648" v="6410" actId="571"/>
          <ac:spMkLst>
            <pc:docMk/>
            <pc:sldMk cId="1848456634" sldId="261"/>
            <ac:spMk id="3" creationId="{204D85CB-9FF5-141E-9103-D8F09C9A8244}"/>
          </ac:spMkLst>
        </pc:spChg>
        <pc:spChg chg="add del mod ord">
          <ac:chgData name="山口 稜" userId="507df497-dcef-48cc-bc9d-5377eaa87e1a" providerId="ADAL" clId="{C5D5D835-7116-4649-88E5-B7EC8431020C}" dt="2023-10-30T01:42:13.288" v="1072" actId="21"/>
          <ac:spMkLst>
            <pc:docMk/>
            <pc:sldMk cId="1848456634" sldId="261"/>
            <ac:spMk id="3" creationId="{5C3C40A2-0A6E-90DB-6A75-EF4CF79A8F77}"/>
          </ac:spMkLst>
        </pc:spChg>
        <pc:spChg chg="mod topLvl">
          <ac:chgData name="山口 稜" userId="507df497-dcef-48cc-bc9d-5377eaa87e1a" providerId="ADAL" clId="{C5D5D835-7116-4649-88E5-B7EC8431020C}" dt="2023-10-31T01:59:11.297" v="6643" actId="404"/>
          <ac:spMkLst>
            <pc:docMk/>
            <pc:sldMk cId="1848456634" sldId="261"/>
            <ac:spMk id="5" creationId="{8168B2E9-B89A-DA35-9E91-49E140AE8512}"/>
          </ac:spMkLst>
        </pc:spChg>
        <pc:spChg chg="mod topLvl">
          <ac:chgData name="山口 稜" userId="507df497-dcef-48cc-bc9d-5377eaa87e1a" providerId="ADAL" clId="{C5D5D835-7116-4649-88E5-B7EC8431020C}" dt="2023-10-31T01:58:08.044" v="6519" actId="1076"/>
          <ac:spMkLst>
            <pc:docMk/>
            <pc:sldMk cId="1848456634" sldId="261"/>
            <ac:spMk id="6" creationId="{30EF3A28-EA26-AADD-FC4B-4B9CE9BBD39F}"/>
          </ac:spMkLst>
        </pc:spChg>
        <pc:spChg chg="mod">
          <ac:chgData name="山口 稜" userId="507df497-dcef-48cc-bc9d-5377eaa87e1a" providerId="ADAL" clId="{C5D5D835-7116-4649-88E5-B7EC8431020C}" dt="2023-10-31T01:47:53.648" v="6410" actId="571"/>
          <ac:spMkLst>
            <pc:docMk/>
            <pc:sldMk cId="1848456634" sldId="261"/>
            <ac:spMk id="7" creationId="{553C6715-0EE8-2E67-4E6E-51C0A0353C4E}"/>
          </ac:spMkLst>
        </pc:spChg>
        <pc:spChg chg="mod topLvl">
          <ac:chgData name="山口 稜" userId="507df497-dcef-48cc-bc9d-5377eaa87e1a" providerId="ADAL" clId="{C5D5D835-7116-4649-88E5-B7EC8431020C}" dt="2023-10-31T01:59:14.688" v="6644" actId="1076"/>
          <ac:spMkLst>
            <pc:docMk/>
            <pc:sldMk cId="1848456634" sldId="261"/>
            <ac:spMk id="8" creationId="{81317A32-7412-6BAB-A9E8-FC77C9F0C36E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12" creationId="{22D477E5-F02A-7D2F-52A2-B30E43D3FC56}"/>
          </ac:spMkLst>
        </pc:spChg>
        <pc:spChg chg="mod">
          <ac:chgData name="山口 稜" userId="507df497-dcef-48cc-bc9d-5377eaa87e1a" providerId="ADAL" clId="{C5D5D835-7116-4649-88E5-B7EC8431020C}" dt="2023-10-31T01:47:57.121" v="6411" actId="571"/>
          <ac:spMkLst>
            <pc:docMk/>
            <pc:sldMk cId="1848456634" sldId="261"/>
            <ac:spMk id="12" creationId="{77A6E5D2-2B72-47D8-03AB-4AF1A0E64CF6}"/>
          </ac:spMkLst>
        </pc:spChg>
        <pc:spChg chg="add del mod ord">
          <ac:chgData name="山口 稜" userId="507df497-dcef-48cc-bc9d-5377eaa87e1a" providerId="ADAL" clId="{C5D5D835-7116-4649-88E5-B7EC8431020C}" dt="2023-10-30T01:34:22.678" v="186" actId="21"/>
          <ac:spMkLst>
            <pc:docMk/>
            <pc:sldMk cId="1848456634" sldId="261"/>
            <ac:spMk id="12" creationId="{DF50B0F3-BD04-E563-29C0-BBE827F2C3B3}"/>
          </ac:spMkLst>
        </pc:spChg>
        <pc:spChg chg="mod">
          <ac:chgData name="山口 稜" userId="507df497-dcef-48cc-bc9d-5377eaa87e1a" providerId="ADAL" clId="{C5D5D835-7116-4649-88E5-B7EC8431020C}" dt="2023-10-31T01:48:09.751" v="6472" actId="20577"/>
          <ac:spMkLst>
            <pc:docMk/>
            <pc:sldMk cId="1848456634" sldId="261"/>
            <ac:spMk id="13" creationId="{AC27B93F-7CCF-FB18-20A6-68ABD3B6CECC}"/>
          </ac:spMkLst>
        </pc:spChg>
        <pc:spChg chg="add del mod ord">
          <ac:chgData name="山口 稜" userId="507df497-dcef-48cc-bc9d-5377eaa87e1a" providerId="ADAL" clId="{C5D5D835-7116-4649-88E5-B7EC8431020C}" dt="2023-11-01T01:37:12.417" v="6778" actId="478"/>
          <ac:spMkLst>
            <pc:docMk/>
            <pc:sldMk cId="1848456634" sldId="261"/>
            <ac:spMk id="15" creationId="{9681346D-9A2F-1256-7D7C-0E9C4BE2E68A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16" creationId="{1143A6D9-36A9-FED5-AC67-79B6E41C725D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17" creationId="{AC8C11C1-8E9A-7693-F09D-7C78F17C1AA0}"/>
          </ac:spMkLst>
        </pc:spChg>
        <pc:spChg chg="mod topLvl">
          <ac:chgData name="山口 稜" userId="507df497-dcef-48cc-bc9d-5377eaa87e1a" providerId="ADAL" clId="{C5D5D835-7116-4649-88E5-B7EC8431020C}" dt="2023-10-31T01:57:57.266" v="6508" actId="20577"/>
          <ac:spMkLst>
            <pc:docMk/>
            <pc:sldMk cId="1848456634" sldId="261"/>
            <ac:spMk id="18" creationId="{1C05887B-C54D-97E1-2336-D8E58D7C0724}"/>
          </ac:spMkLst>
        </pc:spChg>
        <pc:spChg chg="add del mod ord">
          <ac:chgData name="山口 稜" userId="507df497-dcef-48cc-bc9d-5377eaa87e1a" providerId="ADAL" clId="{C5D5D835-7116-4649-88E5-B7EC8431020C}" dt="2023-11-01T01:37:12.417" v="6778" actId="478"/>
          <ac:spMkLst>
            <pc:docMk/>
            <pc:sldMk cId="1848456634" sldId="261"/>
            <ac:spMk id="19" creationId="{944464F8-4BCC-BDC6-789D-53EDC7D884E6}"/>
          </ac:spMkLst>
        </pc:spChg>
        <pc:spChg chg="add del mod">
          <ac:chgData name="山口 稜" userId="507df497-dcef-48cc-bc9d-5377eaa87e1a" providerId="ADAL" clId="{C5D5D835-7116-4649-88E5-B7EC8431020C}" dt="2023-10-31T01:58:01.755" v="6515" actId="478"/>
          <ac:spMkLst>
            <pc:docMk/>
            <pc:sldMk cId="1848456634" sldId="261"/>
            <ac:spMk id="20" creationId="{476A2A06-C3DA-D462-F877-08D25032AEC6}"/>
          </ac:spMkLst>
        </pc:spChg>
        <pc:spChg chg="del">
          <ac:chgData name="山口 稜" userId="507df497-dcef-48cc-bc9d-5377eaa87e1a" providerId="ADAL" clId="{C5D5D835-7116-4649-88E5-B7EC8431020C}" dt="2023-10-30T01:34:20.878" v="185" actId="478"/>
          <ac:spMkLst>
            <pc:docMk/>
            <pc:sldMk cId="1848456634" sldId="261"/>
            <ac:spMk id="21" creationId="{91DA087A-92F3-C1B3-6844-0BABA54CEBE2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22" creationId="{282B9648-BA15-8C52-059C-5C8440B15571}"/>
          </ac:spMkLst>
        </pc:spChg>
        <pc:spChg chg="add del mod ord">
          <ac:chgData name="山口 稜" userId="507df497-dcef-48cc-bc9d-5377eaa87e1a" providerId="ADAL" clId="{C5D5D835-7116-4649-88E5-B7EC8431020C}" dt="2023-10-30T23:07:40.460" v="3740" actId="478"/>
          <ac:spMkLst>
            <pc:docMk/>
            <pc:sldMk cId="1848456634" sldId="261"/>
            <ac:spMk id="22" creationId="{AE11C4E2-5E46-4C6B-1B8E-C6A2C404F62F}"/>
          </ac:spMkLst>
        </pc:spChg>
        <pc:spChg chg="add del mod ord">
          <ac:chgData name="山口 稜" userId="507df497-dcef-48cc-bc9d-5377eaa87e1a" providerId="ADAL" clId="{C5D5D835-7116-4649-88E5-B7EC8431020C}" dt="2023-11-01T01:37:12.417" v="6778" actId="478"/>
          <ac:spMkLst>
            <pc:docMk/>
            <pc:sldMk cId="1848456634" sldId="261"/>
            <ac:spMk id="23" creationId="{3E655243-20F9-0261-C102-026CC2FF8346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25" creationId="{C685E5EA-4FF1-0361-8C56-EE1D4286580A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26" creationId="{00DF23F5-46F7-5841-A2AA-208889DB6F5E}"/>
          </ac:spMkLst>
        </pc:spChg>
        <pc:spChg chg="add del mod">
          <ac:chgData name="山口 稜" userId="507df497-dcef-48cc-bc9d-5377eaa87e1a" providerId="ADAL" clId="{C5D5D835-7116-4649-88E5-B7EC8431020C}" dt="2023-10-30T18:47:55.838" v="3053" actId="21"/>
          <ac:spMkLst>
            <pc:docMk/>
            <pc:sldMk cId="1848456634" sldId="261"/>
            <ac:spMk id="31" creationId="{6C26FB05-B836-E10C-698E-A42828BF6E29}"/>
          </ac:spMkLst>
        </pc:spChg>
        <pc:spChg chg="mod">
          <ac:chgData name="山口 稜" userId="507df497-dcef-48cc-bc9d-5377eaa87e1a" providerId="ADAL" clId="{C5D5D835-7116-4649-88E5-B7EC8431020C}" dt="2023-10-30T16:35:28.221" v="2951" actId="20577"/>
          <ac:spMkLst>
            <pc:docMk/>
            <pc:sldMk cId="1848456634" sldId="261"/>
            <ac:spMk id="32" creationId="{0F1727B7-3FD4-AC03-03E0-5A18541669FB}"/>
          </ac:spMkLst>
        </pc:spChg>
        <pc:spChg chg="add del mod">
          <ac:chgData name="山口 稜" userId="507df497-dcef-48cc-bc9d-5377eaa87e1a" providerId="ADAL" clId="{C5D5D835-7116-4649-88E5-B7EC8431020C}" dt="2023-10-30T18:47:51.798" v="3050" actId="21"/>
          <ac:spMkLst>
            <pc:docMk/>
            <pc:sldMk cId="1848456634" sldId="261"/>
            <ac:spMk id="33" creationId="{4D917658-7C8E-5488-E1E0-F3DA8EE47B6E}"/>
          </ac:spMkLst>
        </pc:spChg>
        <pc:spChg chg="add del mod">
          <ac:chgData name="山口 稜" userId="507df497-dcef-48cc-bc9d-5377eaa87e1a" providerId="ADAL" clId="{C5D5D835-7116-4649-88E5-B7EC8431020C}" dt="2023-10-30T23:51:51.158" v="5254" actId="403"/>
          <ac:spMkLst>
            <pc:docMk/>
            <pc:sldMk cId="1848456634" sldId="261"/>
            <ac:spMk id="38" creationId="{644A3CC1-A946-B1BD-0035-D51F502430CC}"/>
          </ac:spMkLst>
        </pc:spChg>
        <pc:spChg chg="add del mod">
          <ac:chgData name="山口 稜" userId="507df497-dcef-48cc-bc9d-5377eaa87e1a" providerId="ADAL" clId="{C5D5D835-7116-4649-88E5-B7EC8431020C}" dt="2023-10-30T12:09:50.896" v="2896" actId="478"/>
          <ac:spMkLst>
            <pc:docMk/>
            <pc:sldMk cId="1848456634" sldId="261"/>
            <ac:spMk id="39" creationId="{2C891D94-ABE4-DD4D-1746-CD4F160D40BF}"/>
          </ac:spMkLst>
        </pc:spChg>
        <pc:spChg chg="add del mod">
          <ac:chgData name="山口 稜" userId="507df497-dcef-48cc-bc9d-5377eaa87e1a" providerId="ADAL" clId="{C5D5D835-7116-4649-88E5-B7EC8431020C}" dt="2023-10-30T12:09:50.896" v="2896" actId="478"/>
          <ac:spMkLst>
            <pc:docMk/>
            <pc:sldMk cId="1848456634" sldId="261"/>
            <ac:spMk id="40" creationId="{E6767944-8DF5-EA61-CD9A-721F3AEB2B8F}"/>
          </ac:spMkLst>
        </pc:spChg>
        <pc:spChg chg="del">
          <ac:chgData name="山口 稜" userId="507df497-dcef-48cc-bc9d-5377eaa87e1a" providerId="ADAL" clId="{C5D5D835-7116-4649-88E5-B7EC8431020C}" dt="2023-10-30T01:34:25.612" v="187" actId="478"/>
          <ac:spMkLst>
            <pc:docMk/>
            <pc:sldMk cId="1848456634" sldId="261"/>
            <ac:spMk id="41" creationId="{A80A981F-63FE-9B9F-E5EB-0801CAE92C2A}"/>
          </ac:spMkLst>
        </pc:spChg>
        <pc:spChg chg="add mod">
          <ac:chgData name="山口 稜" userId="507df497-dcef-48cc-bc9d-5377eaa87e1a" providerId="ADAL" clId="{C5D5D835-7116-4649-88E5-B7EC8431020C}" dt="2023-10-30T23:51:51.158" v="5254" actId="403"/>
          <ac:spMkLst>
            <pc:docMk/>
            <pc:sldMk cId="1848456634" sldId="261"/>
            <ac:spMk id="42" creationId="{A9C4507A-AE35-42DA-EC25-492B39A21C81}"/>
          </ac:spMkLst>
        </pc:spChg>
        <pc:spChg chg="add mod">
          <ac:chgData name="山口 稜" userId="507df497-dcef-48cc-bc9d-5377eaa87e1a" providerId="ADAL" clId="{C5D5D835-7116-4649-88E5-B7EC8431020C}" dt="2023-10-30T23:51:51.158" v="5254" actId="403"/>
          <ac:spMkLst>
            <pc:docMk/>
            <pc:sldMk cId="1848456634" sldId="261"/>
            <ac:spMk id="43" creationId="{100F748E-7FE0-A3EB-4AB5-8364AD6E7348}"/>
          </ac:spMkLst>
        </pc:spChg>
        <pc:spChg chg="add del mod">
          <ac:chgData name="山口 稜" userId="507df497-dcef-48cc-bc9d-5377eaa87e1a" providerId="ADAL" clId="{C5D5D835-7116-4649-88E5-B7EC8431020C}" dt="2023-10-30T23:51:51.158" v="5254" actId="403"/>
          <ac:spMkLst>
            <pc:docMk/>
            <pc:sldMk cId="1848456634" sldId="261"/>
            <ac:spMk id="53" creationId="{46181CC6-0578-065E-8910-B90F9AEEDC59}"/>
          </ac:spMkLst>
        </pc:spChg>
        <pc:spChg chg="add del mod">
          <ac:chgData name="山口 稜" userId="507df497-dcef-48cc-bc9d-5377eaa87e1a" providerId="ADAL" clId="{C5D5D835-7116-4649-88E5-B7EC8431020C}" dt="2023-10-30T19:06:53.161" v="3564" actId="478"/>
          <ac:spMkLst>
            <pc:docMk/>
            <pc:sldMk cId="1848456634" sldId="261"/>
            <ac:spMk id="54" creationId="{AF4712EB-5D8D-3BEC-AFC5-B7F057966028}"/>
          </ac:spMkLst>
        </pc:spChg>
        <pc:spChg chg="del">
          <ac:chgData name="山口 稜" userId="507df497-dcef-48cc-bc9d-5377eaa87e1a" providerId="ADAL" clId="{C5D5D835-7116-4649-88E5-B7EC8431020C}" dt="2023-10-30T01:42:22.636" v="1076" actId="478"/>
          <ac:spMkLst>
            <pc:docMk/>
            <pc:sldMk cId="1848456634" sldId="261"/>
            <ac:spMk id="58" creationId="{AD68ACBB-1D22-0E9C-09FE-3D1F6CCF038A}"/>
          </ac:spMkLst>
        </pc:spChg>
        <pc:spChg chg="add mod ord">
          <ac:chgData name="山口 稜" userId="507df497-dcef-48cc-bc9d-5377eaa87e1a" providerId="ADAL" clId="{C5D5D835-7116-4649-88E5-B7EC8431020C}" dt="2023-10-31T02:55:38.387" v="6726" actId="207"/>
          <ac:spMkLst>
            <pc:docMk/>
            <pc:sldMk cId="1848456634" sldId="261"/>
            <ac:spMk id="61" creationId="{4C5E27EB-D01B-DAF4-C17F-6EF814FB3F56}"/>
          </ac:spMkLst>
        </pc:spChg>
        <pc:spChg chg="mod">
          <ac:chgData name="山口 稜" userId="507df497-dcef-48cc-bc9d-5377eaa87e1a" providerId="ADAL" clId="{C5D5D835-7116-4649-88E5-B7EC8431020C}" dt="2023-10-30T23:25:01.954" v="4224" actId="20577"/>
          <ac:spMkLst>
            <pc:docMk/>
            <pc:sldMk cId="1848456634" sldId="261"/>
            <ac:spMk id="68" creationId="{00000000-0000-0000-0000-000000000000}"/>
          </ac:spMkLst>
        </pc:spChg>
        <pc:spChg chg="del mod">
          <ac:chgData name="山口 稜" userId="507df497-dcef-48cc-bc9d-5377eaa87e1a" providerId="ADAL" clId="{C5D5D835-7116-4649-88E5-B7EC8431020C}" dt="2023-11-01T01:37:12.417" v="6778" actId="478"/>
          <ac:spMkLst>
            <pc:docMk/>
            <pc:sldMk cId="1848456634" sldId="261"/>
            <ac:spMk id="73" creationId="{00000000-0000-0000-0000-000000000000}"/>
          </ac:spMkLst>
        </pc:spChg>
        <pc:spChg chg="mod">
          <ac:chgData name="山口 稜" userId="507df497-dcef-48cc-bc9d-5377eaa87e1a" providerId="ADAL" clId="{C5D5D835-7116-4649-88E5-B7EC8431020C}" dt="2023-10-31T00:21:29.749" v="6271" actId="20577"/>
          <ac:spMkLst>
            <pc:docMk/>
            <pc:sldMk cId="1848456634" sldId="261"/>
            <ac:spMk id="82" creationId="{282B9648-BA15-8C52-059C-5C8440B15571}"/>
          </ac:spMkLst>
        </pc:spChg>
        <pc:spChg chg="mod">
          <ac:chgData name="山口 稜" userId="507df497-dcef-48cc-bc9d-5377eaa87e1a" providerId="ADAL" clId="{C5D5D835-7116-4649-88E5-B7EC8431020C}" dt="2023-10-30T19:06:10.732" v="3515" actId="571"/>
          <ac:spMkLst>
            <pc:docMk/>
            <pc:sldMk cId="1848456634" sldId="261"/>
            <ac:spMk id="86" creationId="{00000000-0000-0000-0000-000000000000}"/>
          </ac:spMkLst>
        </pc:spChg>
        <pc:spChg chg="mod">
          <ac:chgData name="山口 稜" userId="507df497-dcef-48cc-bc9d-5377eaa87e1a" providerId="ADAL" clId="{C5D5D835-7116-4649-88E5-B7EC8431020C}" dt="2023-10-30T19:06:10.732" v="3515" actId="571"/>
          <ac:spMkLst>
            <pc:docMk/>
            <pc:sldMk cId="1848456634" sldId="261"/>
            <ac:spMk id="88" creationId="{00000000-0000-0000-0000-000000000000}"/>
          </ac:spMkLst>
        </pc:spChg>
        <pc:spChg chg="mod">
          <ac:chgData name="山口 稜" userId="507df497-dcef-48cc-bc9d-5377eaa87e1a" providerId="ADAL" clId="{C5D5D835-7116-4649-88E5-B7EC8431020C}" dt="2023-10-30T01:36:39.904" v="655" actId="6549"/>
          <ac:spMkLst>
            <pc:docMk/>
            <pc:sldMk cId="1848456634" sldId="261"/>
            <ac:spMk id="91" creationId="{00000000-0000-0000-0000-000000000000}"/>
          </ac:spMkLst>
        </pc:spChg>
        <pc:spChg chg="mod">
          <ac:chgData name="山口 稜" userId="507df497-dcef-48cc-bc9d-5377eaa87e1a" providerId="ADAL" clId="{C5D5D835-7116-4649-88E5-B7EC8431020C}" dt="2023-10-31T00:24:55.197" v="6342" actId="20577"/>
          <ac:spMkLst>
            <pc:docMk/>
            <pc:sldMk cId="1848456634" sldId="261"/>
            <ac:spMk id="94" creationId="{00000000-0000-0000-0000-000000000000}"/>
          </ac:spMkLst>
        </pc:spChg>
        <pc:spChg chg="mod">
          <ac:chgData name="山口 稜" userId="507df497-dcef-48cc-bc9d-5377eaa87e1a" providerId="ADAL" clId="{C5D5D835-7116-4649-88E5-B7EC8431020C}" dt="2023-10-30T23:31:47.787" v="4358" actId="14100"/>
          <ac:spMkLst>
            <pc:docMk/>
            <pc:sldMk cId="1848456634" sldId="261"/>
            <ac:spMk id="98" creationId="{CFDB5539-A3D9-B9EB-1B26-F5E065C9F51B}"/>
          </ac:spMkLst>
        </pc:spChg>
        <pc:spChg chg="mod">
          <ac:chgData name="山口 稜" userId="507df497-dcef-48cc-bc9d-5377eaa87e1a" providerId="ADAL" clId="{C5D5D835-7116-4649-88E5-B7EC8431020C}" dt="2023-11-01T01:37:52.209" v="6789" actId="1076"/>
          <ac:spMkLst>
            <pc:docMk/>
            <pc:sldMk cId="1848456634" sldId="261"/>
            <ac:spMk id="100" creationId="{A534511F-9B6B-E995-9B9F-ABCF96079DE1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2052" creationId="{C94C7F20-72CB-56F6-7E6A-4951C50D434B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2057" creationId="{F9BDDC12-79AC-2EF8-E71C-0CDA44DB9DA9}"/>
          </ac:spMkLst>
        </pc:spChg>
        <pc:spChg chg="add mod">
          <ac:chgData name="山口 稜" userId="507df497-dcef-48cc-bc9d-5377eaa87e1a" providerId="ADAL" clId="{C5D5D835-7116-4649-88E5-B7EC8431020C}" dt="2023-11-01T01:37:19.352" v="6781" actId="1076"/>
          <ac:spMkLst>
            <pc:docMk/>
            <pc:sldMk cId="1848456634" sldId="261"/>
            <ac:spMk id="2058" creationId="{1506BF1F-F695-28DD-5DF6-F990168EC72F}"/>
          </ac:spMkLst>
        </pc:spChg>
        <pc:spChg chg="add del mod">
          <ac:chgData name="山口 稜" userId="507df497-dcef-48cc-bc9d-5377eaa87e1a" providerId="ADAL" clId="{C5D5D835-7116-4649-88E5-B7EC8431020C}" dt="2023-10-31T02:55:47.140" v="6727" actId="478"/>
          <ac:spMkLst>
            <pc:docMk/>
            <pc:sldMk cId="1848456634" sldId="261"/>
            <ac:spMk id="2064" creationId="{626631FC-EC65-834E-10C7-CEEA6C39E3BF}"/>
          </ac:spMkLst>
        </pc:spChg>
        <pc:spChg chg="add mod">
          <ac:chgData name="山口 稜" userId="507df497-dcef-48cc-bc9d-5377eaa87e1a" providerId="ADAL" clId="{C5D5D835-7116-4649-88E5-B7EC8431020C}" dt="2023-11-01T01:37:34.683" v="6784"/>
          <ac:spMkLst>
            <pc:docMk/>
            <pc:sldMk cId="1848456634" sldId="261"/>
            <ac:spMk id="2070" creationId="{644A3CC1-A946-B1BD-0035-D51F502430CC}"/>
          </ac:spMkLst>
        </pc:spChg>
        <pc:spChg chg="add mod">
          <ac:chgData name="山口 稜" userId="507df497-dcef-48cc-bc9d-5377eaa87e1a" providerId="ADAL" clId="{C5D5D835-7116-4649-88E5-B7EC8431020C}" dt="2023-11-01T01:37:34.683" v="6784"/>
          <ac:spMkLst>
            <pc:docMk/>
            <pc:sldMk cId="1848456634" sldId="261"/>
            <ac:spMk id="2071" creationId="{46181CC6-0578-065E-8910-B90F9AEEDC59}"/>
          </ac:spMkLst>
        </pc:spChg>
        <pc:spChg chg="add mod">
          <ac:chgData name="山口 稜" userId="507df497-dcef-48cc-bc9d-5377eaa87e1a" providerId="ADAL" clId="{C5D5D835-7116-4649-88E5-B7EC8431020C}" dt="2023-11-01T01:37:34.683" v="6784"/>
          <ac:spMkLst>
            <pc:docMk/>
            <pc:sldMk cId="1848456634" sldId="261"/>
            <ac:spMk id="2074" creationId="{A9C4507A-AE35-42DA-EC25-492B39A21C81}"/>
          </ac:spMkLst>
        </pc:spChg>
        <pc:spChg chg="add mod">
          <ac:chgData name="山口 稜" userId="507df497-dcef-48cc-bc9d-5377eaa87e1a" providerId="ADAL" clId="{C5D5D835-7116-4649-88E5-B7EC8431020C}" dt="2023-11-01T01:37:34.683" v="6784"/>
          <ac:spMkLst>
            <pc:docMk/>
            <pc:sldMk cId="1848456634" sldId="261"/>
            <ac:spMk id="2075" creationId="{100F748E-7FE0-A3EB-4AB5-8364AD6E7348}"/>
          </ac:spMkLst>
        </pc:spChg>
        <pc:grpChg chg="add mod">
          <ac:chgData name="山口 稜" userId="507df497-dcef-48cc-bc9d-5377eaa87e1a" providerId="ADAL" clId="{C5D5D835-7116-4649-88E5-B7EC8431020C}" dt="2023-11-01T01:37:25.129" v="6782" actId="1076"/>
          <ac:grpSpMkLst>
            <pc:docMk/>
            <pc:sldMk cId="1848456634" sldId="261"/>
            <ac:grpSpMk id="2" creationId="{40552EEA-211E-180D-30C3-890E11530AD4}"/>
          </ac:grpSpMkLst>
        </pc:grpChg>
        <pc:grpChg chg="add mod">
          <ac:chgData name="山口 稜" userId="507df497-dcef-48cc-bc9d-5377eaa87e1a" providerId="ADAL" clId="{C5D5D835-7116-4649-88E5-B7EC8431020C}" dt="2023-10-31T01:47:53.648" v="6410" actId="571"/>
          <ac:grpSpMkLst>
            <pc:docMk/>
            <pc:sldMk cId="1848456634" sldId="261"/>
            <ac:grpSpMk id="2" creationId="{FB300268-8A09-9AB4-B3C6-839C03BC4321}"/>
          </ac:grpSpMkLst>
        </pc:grpChg>
        <pc:grpChg chg="add mod">
          <ac:chgData name="山口 稜" userId="507df497-dcef-48cc-bc9d-5377eaa87e1a" providerId="ADAL" clId="{C5D5D835-7116-4649-88E5-B7EC8431020C}" dt="2023-11-01T01:37:25.129" v="6782" actId="1076"/>
          <ac:grpSpMkLst>
            <pc:docMk/>
            <pc:sldMk cId="1848456634" sldId="261"/>
            <ac:grpSpMk id="3" creationId="{FCD25A7B-7448-F5DF-BEF2-D96039497F2D}"/>
          </ac:grpSpMkLst>
        </pc:grpChg>
        <pc:grpChg chg="add mod">
          <ac:chgData name="山口 稜" userId="507df497-dcef-48cc-bc9d-5377eaa87e1a" providerId="ADAL" clId="{C5D5D835-7116-4649-88E5-B7EC8431020C}" dt="2023-11-01T01:37:25.129" v="6782" actId="1076"/>
          <ac:grpSpMkLst>
            <pc:docMk/>
            <pc:sldMk cId="1848456634" sldId="261"/>
            <ac:grpSpMk id="7" creationId="{906BD926-99B6-D580-21FF-137F855EE29D}"/>
          </ac:grpSpMkLst>
        </pc:grpChg>
        <pc:grpChg chg="del mod">
          <ac:chgData name="山口 稜" userId="507df497-dcef-48cc-bc9d-5377eaa87e1a" providerId="ADAL" clId="{C5D5D835-7116-4649-88E5-B7EC8431020C}" dt="2023-11-01T01:37:12.417" v="6778" actId="478"/>
          <ac:grpSpMkLst>
            <pc:docMk/>
            <pc:sldMk cId="1848456634" sldId="261"/>
            <ac:grpSpMk id="9" creationId="{B37FF474-F009-82EF-490B-15F82A674FC5}"/>
          </ac:grpSpMkLst>
        </pc:grpChg>
        <pc:grpChg chg="del">
          <ac:chgData name="山口 稜" userId="507df497-dcef-48cc-bc9d-5377eaa87e1a" providerId="ADAL" clId="{C5D5D835-7116-4649-88E5-B7EC8431020C}" dt="2023-11-01T01:37:12.417" v="6778" actId="478"/>
          <ac:grpSpMkLst>
            <pc:docMk/>
            <pc:sldMk cId="1848456634" sldId="261"/>
            <ac:grpSpMk id="10" creationId="{3A7DEA7F-1DC0-785E-9DD7-F41CB05AA442}"/>
          </ac:grpSpMkLst>
        </pc:grpChg>
        <pc:grpChg chg="del mod topLvl">
          <ac:chgData name="山口 稜" userId="507df497-dcef-48cc-bc9d-5377eaa87e1a" providerId="ADAL" clId="{C5D5D835-7116-4649-88E5-B7EC8431020C}" dt="2023-10-30T01:40:37.526" v="1040" actId="165"/>
          <ac:grpSpMkLst>
            <pc:docMk/>
            <pc:sldMk cId="1848456634" sldId="261"/>
            <ac:grpSpMk id="11" creationId="{ABDA6767-D405-D31A-68C3-293B542FA154}"/>
          </ac:grpSpMkLst>
        </pc:grpChg>
        <pc:grpChg chg="add del mod">
          <ac:chgData name="山口 稜" userId="507df497-dcef-48cc-bc9d-5377eaa87e1a" providerId="ADAL" clId="{C5D5D835-7116-4649-88E5-B7EC8431020C}" dt="2023-10-31T01:59:19.001" v="6645" actId="478"/>
          <ac:grpSpMkLst>
            <pc:docMk/>
            <pc:sldMk cId="1848456634" sldId="261"/>
            <ac:grpSpMk id="11" creationId="{AEE40D3E-8831-251E-94A6-F081E4565135}"/>
          </ac:grpSpMkLst>
        </pc:grpChg>
        <pc:grpChg chg="del mod topLvl">
          <ac:chgData name="山口 稜" userId="507df497-dcef-48cc-bc9d-5377eaa87e1a" providerId="ADAL" clId="{C5D5D835-7116-4649-88E5-B7EC8431020C}" dt="2023-10-30T01:40:37.526" v="1040" actId="165"/>
          <ac:grpSpMkLst>
            <pc:docMk/>
            <pc:sldMk cId="1848456634" sldId="261"/>
            <ac:grpSpMk id="13" creationId="{21903794-92CD-F39C-8C19-3EC3CE9B7BBC}"/>
          </ac:grpSpMkLst>
        </pc:grpChg>
        <pc:grpChg chg="add mod">
          <ac:chgData name="山口 稜" userId="507df497-dcef-48cc-bc9d-5377eaa87e1a" providerId="ADAL" clId="{C5D5D835-7116-4649-88E5-B7EC8431020C}" dt="2023-11-01T01:37:12.708" v="6779"/>
          <ac:grpSpMkLst>
            <pc:docMk/>
            <pc:sldMk cId="1848456634" sldId="261"/>
            <ac:grpSpMk id="13" creationId="{374C92FD-A0CE-6765-0DA5-1392C09A8AF3}"/>
          </ac:grpSpMkLst>
        </pc:grpChg>
        <pc:grpChg chg="mod">
          <ac:chgData name="山口 稜" userId="507df497-dcef-48cc-bc9d-5377eaa87e1a" providerId="ADAL" clId="{C5D5D835-7116-4649-88E5-B7EC8431020C}" dt="2023-10-30T19:06:10.732" v="3515" actId="571"/>
          <ac:grpSpMkLst>
            <pc:docMk/>
            <pc:sldMk cId="1848456634" sldId="261"/>
            <ac:grpSpMk id="14" creationId="{00000000-0000-0000-0000-000000000000}"/>
          </ac:grpSpMkLst>
        </pc:grpChg>
        <pc:grpChg chg="del mod topLvl">
          <ac:chgData name="山口 稜" userId="507df497-dcef-48cc-bc9d-5377eaa87e1a" providerId="ADAL" clId="{C5D5D835-7116-4649-88E5-B7EC8431020C}" dt="2023-10-30T01:40:35.933" v="1039" actId="165"/>
          <ac:grpSpMkLst>
            <pc:docMk/>
            <pc:sldMk cId="1848456634" sldId="261"/>
            <ac:grpSpMk id="16" creationId="{4C3E2B5B-C19D-AF3B-EDE4-DD28D8D7014F}"/>
          </ac:grpSpMkLst>
        </pc:grpChg>
        <pc:grpChg chg="add mod">
          <ac:chgData name="山口 稜" userId="507df497-dcef-48cc-bc9d-5377eaa87e1a" providerId="ADAL" clId="{C5D5D835-7116-4649-88E5-B7EC8431020C}" dt="2023-11-01T01:37:12.708" v="6779"/>
          <ac:grpSpMkLst>
            <pc:docMk/>
            <pc:sldMk cId="1848456634" sldId="261"/>
            <ac:grpSpMk id="21" creationId="{3A7DEA7F-1DC0-785E-9DD7-F41CB05AA442}"/>
          </ac:grpSpMkLst>
        </pc:grpChg>
        <pc:grpChg chg="add mod">
          <ac:chgData name="山口 稜" userId="507df497-dcef-48cc-bc9d-5377eaa87e1a" providerId="ADAL" clId="{C5D5D835-7116-4649-88E5-B7EC8431020C}" dt="2023-11-01T01:37:12.708" v="6779"/>
          <ac:grpSpMkLst>
            <pc:docMk/>
            <pc:sldMk cId="1848456634" sldId="261"/>
            <ac:grpSpMk id="24" creationId="{794A6305-A4E6-58AD-1D94-BF20F8B5166E}"/>
          </ac:grpSpMkLst>
        </pc:grpChg>
        <pc:grpChg chg="del mod">
          <ac:chgData name="山口 稜" userId="507df497-dcef-48cc-bc9d-5377eaa87e1a" providerId="ADAL" clId="{C5D5D835-7116-4649-88E5-B7EC8431020C}" dt="2023-10-30T01:40:34.603" v="1038" actId="165"/>
          <ac:grpSpMkLst>
            <pc:docMk/>
            <pc:sldMk cId="1848456634" sldId="261"/>
            <ac:grpSpMk id="24" creationId="{AFE87A68-ECAC-33F1-CC45-1A9B4E937E24}"/>
          </ac:grpSpMkLst>
        </pc:grpChg>
        <pc:grpChg chg="del mod">
          <ac:chgData name="山口 稜" userId="507df497-dcef-48cc-bc9d-5377eaa87e1a" providerId="ADAL" clId="{C5D5D835-7116-4649-88E5-B7EC8431020C}" dt="2023-10-30T12:05:52.068" v="2870" actId="478"/>
          <ac:grpSpMkLst>
            <pc:docMk/>
            <pc:sldMk cId="1848456634" sldId="261"/>
            <ac:grpSpMk id="26" creationId="{5E99989B-3F31-1FC0-E9EA-DF7D079882F7}"/>
          </ac:grpSpMkLst>
        </pc:grpChg>
        <pc:grpChg chg="add mod">
          <ac:chgData name="山口 稜" userId="507df497-dcef-48cc-bc9d-5377eaa87e1a" providerId="ADAL" clId="{C5D5D835-7116-4649-88E5-B7EC8431020C}" dt="2023-11-01T01:37:12.708" v="6779"/>
          <ac:grpSpMkLst>
            <pc:docMk/>
            <pc:sldMk cId="1848456634" sldId="261"/>
            <ac:grpSpMk id="28" creationId="{B37FF474-F009-82EF-490B-15F82A674FC5}"/>
          </ac:grpSpMkLst>
        </pc:grpChg>
        <pc:grpChg chg="add mod">
          <ac:chgData name="山口 稜" userId="507df497-dcef-48cc-bc9d-5377eaa87e1a" providerId="ADAL" clId="{C5D5D835-7116-4649-88E5-B7EC8431020C}" dt="2023-10-31T02:00:27.380" v="6665" actId="164"/>
          <ac:grpSpMkLst>
            <pc:docMk/>
            <pc:sldMk cId="1848456634" sldId="261"/>
            <ac:grpSpMk id="31" creationId="{29E72742-8F2A-9FD5-7B42-3A3CAB6D381E}"/>
          </ac:grpSpMkLst>
        </pc:grpChg>
        <pc:grpChg chg="del">
          <ac:chgData name="山口 稜" userId="507df497-dcef-48cc-bc9d-5377eaa87e1a" providerId="ADAL" clId="{C5D5D835-7116-4649-88E5-B7EC8431020C}" dt="2023-10-30T01:42:22.636" v="1076" actId="478"/>
          <ac:grpSpMkLst>
            <pc:docMk/>
            <pc:sldMk cId="1848456634" sldId="261"/>
            <ac:grpSpMk id="33" creationId="{D3AA68F6-605C-8E49-630C-2907F7587EA1}"/>
          </ac:grpSpMkLst>
        </pc:grpChg>
        <pc:grpChg chg="add del mod">
          <ac:chgData name="山口 稜" userId="507df497-dcef-48cc-bc9d-5377eaa87e1a" providerId="ADAL" clId="{C5D5D835-7116-4649-88E5-B7EC8431020C}" dt="2023-10-30T19:08:59.414" v="3606" actId="165"/>
          <ac:grpSpMkLst>
            <pc:docMk/>
            <pc:sldMk cId="1848456634" sldId="261"/>
            <ac:grpSpMk id="52" creationId="{5E5E9587-4524-6829-F62E-88A7E384DDC8}"/>
          </ac:grpSpMkLst>
        </pc:grpChg>
        <pc:grpChg chg="del">
          <ac:chgData name="山口 稜" userId="507df497-dcef-48cc-bc9d-5377eaa87e1a" providerId="ADAL" clId="{C5D5D835-7116-4649-88E5-B7EC8431020C}" dt="2023-11-01T01:37:12.417" v="6778" actId="478"/>
          <ac:grpSpMkLst>
            <pc:docMk/>
            <pc:sldMk cId="1848456634" sldId="261"/>
            <ac:grpSpMk id="89" creationId="{00000000-0000-0000-0000-000000000000}"/>
          </ac:grpSpMkLst>
        </pc:grpChg>
        <pc:grpChg chg="add mod">
          <ac:chgData name="山口 稜" userId="507df497-dcef-48cc-bc9d-5377eaa87e1a" providerId="ADAL" clId="{C5D5D835-7116-4649-88E5-B7EC8431020C}" dt="2023-10-31T03:01:35.481" v="6760" actId="1036"/>
          <ac:grpSpMkLst>
            <pc:docMk/>
            <pc:sldMk cId="1848456634" sldId="261"/>
            <ac:grpSpMk id="2048" creationId="{D130182F-6391-29F8-413C-D02291BC3D5C}"/>
          </ac:grpSpMkLst>
        </pc:grpChg>
        <pc:grpChg chg="add mod">
          <ac:chgData name="山口 稜" userId="507df497-dcef-48cc-bc9d-5377eaa87e1a" providerId="ADAL" clId="{C5D5D835-7116-4649-88E5-B7EC8431020C}" dt="2023-10-31T02:40:37.776" v="6709" actId="1076"/>
          <ac:grpSpMkLst>
            <pc:docMk/>
            <pc:sldMk cId="1848456634" sldId="261"/>
            <ac:grpSpMk id="2051" creationId="{71F7494B-90F9-CF4C-9ECD-A66AA204C15E}"/>
          </ac:grpSpMkLst>
        </pc:grpChg>
        <pc:grpChg chg="add mod">
          <ac:chgData name="山口 稜" userId="507df497-dcef-48cc-bc9d-5377eaa87e1a" providerId="ADAL" clId="{C5D5D835-7116-4649-88E5-B7EC8431020C}" dt="2023-11-01T01:37:12.708" v="6779"/>
          <ac:grpSpMkLst>
            <pc:docMk/>
            <pc:sldMk cId="1848456634" sldId="261"/>
            <ac:grpSpMk id="2055" creationId="{B1A106FE-3421-3FC8-A263-8C05A2CF1172}"/>
          </ac:grpSpMkLst>
        </pc:grpChg>
        <pc:grpChg chg="add mod">
          <ac:chgData name="山口 稜" userId="507df497-dcef-48cc-bc9d-5377eaa87e1a" providerId="ADAL" clId="{C5D5D835-7116-4649-88E5-B7EC8431020C}" dt="2023-10-31T02:40:24.350" v="6701" actId="164"/>
          <ac:grpSpMkLst>
            <pc:docMk/>
            <pc:sldMk cId="1848456634" sldId="261"/>
            <ac:grpSpMk id="2057" creationId="{A937A1B4-5FF2-5CA1-DF49-B80C4B8C3055}"/>
          </ac:grpSpMkLst>
        </pc:grpChg>
        <pc:grpChg chg="add mod">
          <ac:chgData name="山口 稜" userId="507df497-dcef-48cc-bc9d-5377eaa87e1a" providerId="ADAL" clId="{C5D5D835-7116-4649-88E5-B7EC8431020C}" dt="2023-11-01T01:37:50.732" v="6787" actId="1076"/>
          <ac:grpSpMkLst>
            <pc:docMk/>
            <pc:sldMk cId="1848456634" sldId="261"/>
            <ac:grpSpMk id="2059" creationId="{B19754D5-361F-69D8-AAC7-52C35467E77E}"/>
          </ac:grpSpMkLst>
        </pc:grpChg>
        <pc:grpChg chg="add del mod ord">
          <ac:chgData name="山口 稜" userId="507df497-dcef-48cc-bc9d-5377eaa87e1a" providerId="ADAL" clId="{C5D5D835-7116-4649-88E5-B7EC8431020C}" dt="2023-10-31T02:00:00.891" v="6659" actId="21"/>
          <ac:grpSpMkLst>
            <pc:docMk/>
            <pc:sldMk cId="1848456634" sldId="261"/>
            <ac:grpSpMk id="2059" creationId="{BB9040F0-6BA6-6FAE-AE1B-B334E94B618B}"/>
          </ac:grpSpMkLst>
        </pc:grpChg>
        <pc:grpChg chg="add mod">
          <ac:chgData name="山口 稜" userId="507df497-dcef-48cc-bc9d-5377eaa87e1a" providerId="ADAL" clId="{C5D5D835-7116-4649-88E5-B7EC8431020C}" dt="2023-10-31T02:40:28.549" v="6703" actId="164"/>
          <ac:grpSpMkLst>
            <pc:docMk/>
            <pc:sldMk cId="1848456634" sldId="261"/>
            <ac:grpSpMk id="2060" creationId="{BEC5A6D5-359F-8CEE-6ABA-AFE2A0E0B087}"/>
          </ac:grpSpMkLst>
        </pc:grpChg>
        <pc:grpChg chg="add mod">
          <ac:chgData name="山口 稜" userId="507df497-dcef-48cc-bc9d-5377eaa87e1a" providerId="ADAL" clId="{C5D5D835-7116-4649-88E5-B7EC8431020C}" dt="2023-10-31T02:40:33.942" v="6708" actId="688"/>
          <ac:grpSpMkLst>
            <pc:docMk/>
            <pc:sldMk cId="1848456634" sldId="261"/>
            <ac:grpSpMk id="2062" creationId="{1DE30D2C-2017-8913-AB2C-EDA5267AAF7F}"/>
          </ac:grpSpMkLst>
        </pc:grpChg>
        <pc:grpChg chg="add mod">
          <ac:chgData name="山口 稜" userId="507df497-dcef-48cc-bc9d-5377eaa87e1a" providerId="ADAL" clId="{C5D5D835-7116-4649-88E5-B7EC8431020C}" dt="2023-11-01T01:37:57.262" v="6790" actId="1076"/>
          <ac:grpSpMkLst>
            <pc:docMk/>
            <pc:sldMk cId="1848456634" sldId="261"/>
            <ac:grpSpMk id="2064" creationId="{169E9B8B-DD47-8544-0C0A-B8BA1CA50DED}"/>
          </ac:grpSpMkLst>
        </pc:grpChg>
        <pc:grpChg chg="add del mod">
          <ac:chgData name="山口 稜" userId="507df497-dcef-48cc-bc9d-5377eaa87e1a" providerId="ADAL" clId="{C5D5D835-7116-4649-88E5-B7EC8431020C}" dt="2023-11-01T01:37:34.329" v="6783" actId="478"/>
          <ac:grpSpMkLst>
            <pc:docMk/>
            <pc:sldMk cId="1848456634" sldId="261"/>
            <ac:grpSpMk id="2066" creationId="{D5A07B0A-8EB9-64E7-3E90-833F1FEBD9A9}"/>
          </ac:grpSpMkLst>
        </pc:grpChg>
        <pc:grpChg chg="add del mod">
          <ac:chgData name="山口 稜" userId="507df497-dcef-48cc-bc9d-5377eaa87e1a" providerId="ADAL" clId="{C5D5D835-7116-4649-88E5-B7EC8431020C}" dt="2023-11-01T01:37:34.329" v="6783" actId="478"/>
          <ac:grpSpMkLst>
            <pc:docMk/>
            <pc:sldMk cId="1848456634" sldId="261"/>
            <ac:grpSpMk id="2067" creationId="{9AF780CF-39FD-573B-97D6-AC861B990AD6}"/>
          </ac:grpSpMkLst>
        </pc:grpChg>
        <pc:grpChg chg="add mod">
          <ac:chgData name="山口 稜" userId="507df497-dcef-48cc-bc9d-5377eaa87e1a" providerId="ADAL" clId="{C5D5D835-7116-4649-88E5-B7EC8431020C}" dt="2023-11-01T01:37:34.683" v="6784"/>
          <ac:grpSpMkLst>
            <pc:docMk/>
            <pc:sldMk cId="1848456634" sldId="261"/>
            <ac:grpSpMk id="2068" creationId="{9AF780CF-39FD-573B-97D6-AC861B990AD6}"/>
          </ac:grpSpMkLst>
        </pc:grpChg>
        <pc:grpChg chg="add mod">
          <ac:chgData name="山口 稜" userId="507df497-dcef-48cc-bc9d-5377eaa87e1a" providerId="ADAL" clId="{C5D5D835-7116-4649-88E5-B7EC8431020C}" dt="2023-11-01T01:37:34.683" v="6784"/>
          <ac:grpSpMkLst>
            <pc:docMk/>
            <pc:sldMk cId="1848456634" sldId="261"/>
            <ac:grpSpMk id="2073" creationId="{D5A07B0A-8EB9-64E7-3E90-833F1FEBD9A9}"/>
          </ac:grpSpMkLst>
        </pc:grpChg>
        <pc:graphicFrameChg chg="add del modGraphic">
          <ac:chgData name="山口 稜" userId="507df497-dcef-48cc-bc9d-5377eaa87e1a" providerId="ADAL" clId="{C5D5D835-7116-4649-88E5-B7EC8431020C}" dt="2023-10-30T19:09:23.032" v="3623" actId="27309"/>
          <ac:graphicFrameMkLst>
            <pc:docMk/>
            <pc:sldMk cId="1848456634" sldId="261"/>
            <ac:graphicFrameMk id="57" creationId="{FD0B7607-7E8A-0CBC-6A92-0404A84D6CDA}"/>
          </ac:graphicFrameMkLst>
        </pc:graphicFrameChg>
        <pc:picChg chg="add del mod modCrop">
          <ac:chgData name="山口 稜" userId="507df497-dcef-48cc-bc9d-5377eaa87e1a" providerId="ADAL" clId="{C5D5D835-7116-4649-88E5-B7EC8431020C}" dt="2023-10-30T12:05:28.163" v="2861" actId="478"/>
          <ac:picMkLst>
            <pc:docMk/>
            <pc:sldMk cId="1848456634" sldId="261"/>
            <ac:picMk id="3" creationId="{0B4A7842-05DE-5052-081B-7340CBA509D6}"/>
          </ac:picMkLst>
        </pc:picChg>
        <pc:picChg chg="del">
          <ac:chgData name="山口 稜" userId="507df497-dcef-48cc-bc9d-5377eaa87e1a" providerId="ADAL" clId="{C5D5D835-7116-4649-88E5-B7EC8431020C}" dt="2023-10-30T01:34:06.979" v="158" actId="478"/>
          <ac:picMkLst>
            <pc:docMk/>
            <pc:sldMk cId="1848456634" sldId="261"/>
            <ac:picMk id="7" creationId="{B8A9DB92-066B-5E1F-6C26-8C8721E27AA5}"/>
          </ac:picMkLst>
        </pc:picChg>
        <pc:picChg chg="add mod">
          <ac:chgData name="山口 稜" userId="507df497-dcef-48cc-bc9d-5377eaa87e1a" providerId="ADAL" clId="{C5D5D835-7116-4649-88E5-B7EC8431020C}" dt="2023-11-01T01:37:12.708" v="6779"/>
          <ac:picMkLst>
            <pc:docMk/>
            <pc:sldMk cId="1848456634" sldId="261"/>
            <ac:picMk id="11" creationId="{7CEE8C7D-BE8B-8B73-5446-5952124B6BDB}"/>
          </ac:picMkLst>
        </pc:picChg>
        <pc:picChg chg="add del mod modCrop">
          <ac:chgData name="山口 稜" userId="507df497-dcef-48cc-bc9d-5377eaa87e1a" providerId="ADAL" clId="{C5D5D835-7116-4649-88E5-B7EC8431020C}" dt="2023-10-30T12:05:26.805" v="2860" actId="478"/>
          <ac:picMkLst>
            <pc:docMk/>
            <pc:sldMk cId="1848456634" sldId="261"/>
            <ac:picMk id="11" creationId="{A687D832-D9E9-6339-2780-AD061D6E8ACA}"/>
          </ac:picMkLst>
        </pc:picChg>
        <pc:picChg chg="add del mod modCrop">
          <ac:chgData name="山口 稜" userId="507df497-dcef-48cc-bc9d-5377eaa87e1a" providerId="ADAL" clId="{C5D5D835-7116-4649-88E5-B7EC8431020C}" dt="2023-10-30T12:06:19.461" v="2872" actId="478"/>
          <ac:picMkLst>
            <pc:docMk/>
            <pc:sldMk cId="1848456634" sldId="261"/>
            <ac:picMk id="13" creationId="{6CD5B736-B26F-D548-9410-FB817D861A5E}"/>
          </ac:picMkLst>
        </pc:picChg>
        <pc:picChg chg="add del mod">
          <ac:chgData name="山口 稜" userId="507df497-dcef-48cc-bc9d-5377eaa87e1a" providerId="ADAL" clId="{C5D5D835-7116-4649-88E5-B7EC8431020C}" dt="2023-10-30T23:21:19.630" v="4091" actId="478"/>
          <ac:picMkLst>
            <pc:docMk/>
            <pc:sldMk cId="1848456634" sldId="261"/>
            <ac:picMk id="16" creationId="{FCCED6CA-131D-754A-CF0C-2EDF9E18725B}"/>
          </ac:picMkLst>
        </pc:picChg>
        <pc:picChg chg="add del">
          <ac:chgData name="山口 稜" userId="507df497-dcef-48cc-bc9d-5377eaa87e1a" providerId="ADAL" clId="{C5D5D835-7116-4649-88E5-B7EC8431020C}" dt="2023-10-31T01:52:19.784" v="6474" actId="22"/>
          <ac:picMkLst>
            <pc:docMk/>
            <pc:sldMk cId="1848456634" sldId="261"/>
            <ac:picMk id="17" creationId="{0176F4B9-2189-FBCB-1A2C-F8CE3026A84F}"/>
          </ac:picMkLst>
        </pc:picChg>
        <pc:picChg chg="add mod">
          <ac:chgData name="山口 稜" userId="507df497-dcef-48cc-bc9d-5377eaa87e1a" providerId="ADAL" clId="{C5D5D835-7116-4649-88E5-B7EC8431020C}" dt="2023-11-01T01:37:12.708" v="6779"/>
          <ac:picMkLst>
            <pc:docMk/>
            <pc:sldMk cId="1848456634" sldId="261"/>
            <ac:picMk id="20" creationId="{8EBC6CDE-CDFB-7D1E-D672-8A7404E5AA52}"/>
          </ac:picMkLst>
        </pc:picChg>
        <pc:picChg chg="add del mod ord modCrop">
          <ac:chgData name="山口 稜" userId="507df497-dcef-48cc-bc9d-5377eaa87e1a" providerId="ADAL" clId="{C5D5D835-7116-4649-88E5-B7EC8431020C}" dt="2023-10-30T23:22:14.694" v="4131" actId="478"/>
          <ac:picMkLst>
            <pc:docMk/>
            <pc:sldMk cId="1848456634" sldId="261"/>
            <ac:picMk id="21" creationId="{E639C1C5-6028-AA0A-BCD7-DB1A904AF698}"/>
          </ac:picMkLst>
        </pc:picChg>
        <pc:picChg chg="add del mod">
          <ac:chgData name="山口 稜" userId="507df497-dcef-48cc-bc9d-5377eaa87e1a" providerId="ADAL" clId="{C5D5D835-7116-4649-88E5-B7EC8431020C}" dt="2023-10-30T23:21:27.532" v="4093" actId="478"/>
          <ac:picMkLst>
            <pc:docMk/>
            <pc:sldMk cId="1848456634" sldId="261"/>
            <ac:picMk id="24" creationId="{65688699-FFE8-E9EA-F7BC-7E92CE7E6B71}"/>
          </ac:picMkLst>
        </pc:picChg>
        <pc:picChg chg="del mod">
          <ac:chgData name="山口 稜" userId="507df497-dcef-48cc-bc9d-5377eaa87e1a" providerId="ADAL" clId="{C5D5D835-7116-4649-88E5-B7EC8431020C}" dt="2023-10-30T01:42:22.636" v="1076" actId="478"/>
          <ac:picMkLst>
            <pc:docMk/>
            <pc:sldMk cId="1848456634" sldId="261"/>
            <ac:picMk id="25" creationId="{B1E130BE-187F-1C6E-4D74-49E026628C9F}"/>
          </ac:picMkLst>
        </pc:picChg>
        <pc:picChg chg="add mod">
          <ac:chgData name="山口 稜" userId="507df497-dcef-48cc-bc9d-5377eaa87e1a" providerId="ADAL" clId="{C5D5D835-7116-4649-88E5-B7EC8431020C}" dt="2023-11-01T01:37:19.352" v="6781" actId="1076"/>
          <ac:picMkLst>
            <pc:docMk/>
            <pc:sldMk cId="1848456634" sldId="261"/>
            <ac:picMk id="27" creationId="{7175FA79-8A44-C4DD-2E6F-E9A123BC4BE3}"/>
          </ac:picMkLst>
        </pc:picChg>
        <pc:picChg chg="add mod modCrop">
          <ac:chgData name="山口 稜" userId="507df497-dcef-48cc-bc9d-5377eaa87e1a" providerId="ADAL" clId="{C5D5D835-7116-4649-88E5-B7EC8431020C}" dt="2023-10-31T02:00:27.380" v="6665" actId="164"/>
          <ac:picMkLst>
            <pc:docMk/>
            <pc:sldMk cId="1848456634" sldId="261"/>
            <ac:picMk id="29" creationId="{FAE715C2-53F8-E377-D182-B6BE36FCB115}"/>
          </ac:picMkLst>
        </pc:picChg>
        <pc:picChg chg="add mod modCrop">
          <ac:chgData name="山口 稜" userId="507df497-dcef-48cc-bc9d-5377eaa87e1a" providerId="ADAL" clId="{C5D5D835-7116-4649-88E5-B7EC8431020C}" dt="2023-10-31T02:40:28.549" v="6703" actId="164"/>
          <ac:picMkLst>
            <pc:docMk/>
            <pc:sldMk cId="1848456634" sldId="261"/>
            <ac:picMk id="30" creationId="{016A88DA-19FE-2C87-417B-47BDC4804F83}"/>
          </ac:picMkLst>
        </pc:picChg>
        <pc:picChg chg="add del mod modCrop">
          <ac:chgData name="山口 稜" userId="507df497-dcef-48cc-bc9d-5377eaa87e1a" providerId="ADAL" clId="{C5D5D835-7116-4649-88E5-B7EC8431020C}" dt="2023-10-30T18:47:55.838" v="3053" actId="21"/>
          <ac:picMkLst>
            <pc:docMk/>
            <pc:sldMk cId="1848456634" sldId="261"/>
            <ac:picMk id="30" creationId="{2EEA4316-BCCC-1A58-A2AB-35EE3193A3C8}"/>
          </ac:picMkLst>
        </pc:picChg>
        <pc:picChg chg="del">
          <ac:chgData name="山口 稜" userId="507df497-dcef-48cc-bc9d-5377eaa87e1a" providerId="ADAL" clId="{C5D5D835-7116-4649-88E5-B7EC8431020C}" dt="2023-10-30T01:42:22.636" v="1076" actId="478"/>
          <ac:picMkLst>
            <pc:docMk/>
            <pc:sldMk cId="1848456634" sldId="261"/>
            <ac:picMk id="31" creationId="{F6737187-CBE3-1C5D-5FD4-9E51E68BD289}"/>
          </ac:picMkLst>
        </pc:picChg>
        <pc:picChg chg="add del mod ord">
          <ac:chgData name="山口 稜" userId="507df497-dcef-48cc-bc9d-5377eaa87e1a" providerId="ADAL" clId="{C5D5D835-7116-4649-88E5-B7EC8431020C}" dt="2023-10-30T18:47:53.082" v="3051" actId="478"/>
          <ac:picMkLst>
            <pc:docMk/>
            <pc:sldMk cId="1848456634" sldId="261"/>
            <ac:picMk id="34" creationId="{A8A7A8B8-A847-A913-C24B-720D2B3E52BA}"/>
          </ac:picMkLst>
        </pc:picChg>
        <pc:picChg chg="add del mod ord modCrop">
          <ac:chgData name="山口 稜" userId="507df497-dcef-48cc-bc9d-5377eaa87e1a" providerId="ADAL" clId="{C5D5D835-7116-4649-88E5-B7EC8431020C}" dt="2023-10-30T18:47:51.798" v="3050" actId="21"/>
          <ac:picMkLst>
            <pc:docMk/>
            <pc:sldMk cId="1848456634" sldId="261"/>
            <ac:picMk id="36" creationId="{ABBD42AF-63ED-DA93-4B2D-64E634C01F18}"/>
          </ac:picMkLst>
        </pc:picChg>
        <pc:picChg chg="add del mod">
          <ac:chgData name="山口 稜" userId="507df497-dcef-48cc-bc9d-5377eaa87e1a" providerId="ADAL" clId="{C5D5D835-7116-4649-88E5-B7EC8431020C}" dt="2023-11-01T01:37:34.329" v="6783" actId="478"/>
          <ac:picMkLst>
            <pc:docMk/>
            <pc:sldMk cId="1848456634" sldId="261"/>
            <ac:picMk id="37" creationId="{5BF521E2-3209-951F-1DC9-7394B8600AF4}"/>
          </ac:picMkLst>
        </pc:picChg>
        <pc:picChg chg="add del mod">
          <ac:chgData name="山口 稜" userId="507df497-dcef-48cc-bc9d-5377eaa87e1a" providerId="ADAL" clId="{C5D5D835-7116-4649-88E5-B7EC8431020C}" dt="2023-11-01T01:37:34.329" v="6783" actId="478"/>
          <ac:picMkLst>
            <pc:docMk/>
            <pc:sldMk cId="1848456634" sldId="261"/>
            <ac:picMk id="41" creationId="{50409B4B-A42C-5B30-50EB-8F0F095CEB26}"/>
          </ac:picMkLst>
        </pc:picChg>
        <pc:picChg chg="add del mod">
          <ac:chgData name="山口 稜" userId="507df497-dcef-48cc-bc9d-5377eaa87e1a" providerId="ADAL" clId="{C5D5D835-7116-4649-88E5-B7EC8431020C}" dt="2023-10-30T04:52:26.721" v="2128" actId="21"/>
          <ac:picMkLst>
            <pc:docMk/>
            <pc:sldMk cId="1848456634" sldId="261"/>
            <ac:picMk id="42" creationId="{351190B6-EE9F-F74B-7E46-C2FA99C9DA8D}"/>
          </ac:picMkLst>
        </pc:picChg>
        <pc:picChg chg="del">
          <ac:chgData name="山口 稜" userId="507df497-dcef-48cc-bc9d-5377eaa87e1a" providerId="ADAL" clId="{C5D5D835-7116-4649-88E5-B7EC8431020C}" dt="2023-10-30T01:34:19.397" v="184" actId="478"/>
          <ac:picMkLst>
            <pc:docMk/>
            <pc:sldMk cId="1848456634" sldId="261"/>
            <ac:picMk id="45" creationId="{87CC6B3E-8E5C-DCE1-BDF1-CC1FD6AA6DAB}"/>
          </ac:picMkLst>
        </pc:picChg>
        <pc:picChg chg="del">
          <ac:chgData name="山口 稜" userId="507df497-dcef-48cc-bc9d-5377eaa87e1a" providerId="ADAL" clId="{C5D5D835-7116-4649-88E5-B7EC8431020C}" dt="2023-10-30T01:34:19.397" v="184" actId="478"/>
          <ac:picMkLst>
            <pc:docMk/>
            <pc:sldMk cId="1848456634" sldId="261"/>
            <ac:picMk id="54" creationId="{C9C3F222-1A09-5417-E64D-0F4C1668C1C2}"/>
          </ac:picMkLst>
        </pc:picChg>
        <pc:picChg chg="add del mod ord">
          <ac:chgData name="山口 稜" userId="507df497-dcef-48cc-bc9d-5377eaa87e1a" providerId="ADAL" clId="{C5D5D835-7116-4649-88E5-B7EC8431020C}" dt="2023-10-30T23:00:52.236" v="3645" actId="478"/>
          <ac:picMkLst>
            <pc:docMk/>
            <pc:sldMk cId="1848456634" sldId="261"/>
            <ac:picMk id="58" creationId="{E3F36467-9FE5-B9B5-3987-5AA99AE73866}"/>
          </ac:picMkLst>
        </pc:picChg>
        <pc:picChg chg="add del mod ord modCrop">
          <ac:chgData name="山口 稜" userId="507df497-dcef-48cc-bc9d-5377eaa87e1a" providerId="ADAL" clId="{C5D5D835-7116-4649-88E5-B7EC8431020C}" dt="2023-10-30T23:19:54.955" v="4051" actId="478"/>
          <ac:picMkLst>
            <pc:docMk/>
            <pc:sldMk cId="1848456634" sldId="261"/>
            <ac:picMk id="60" creationId="{45B0CB5B-CF76-8955-895E-E080BFFEB7CD}"/>
          </ac:picMkLst>
        </pc:picChg>
        <pc:picChg chg="add mod ord modCrop">
          <ac:chgData name="山口 稜" userId="507df497-dcef-48cc-bc9d-5377eaa87e1a" providerId="ADAL" clId="{C5D5D835-7116-4649-88E5-B7EC8431020C}" dt="2023-10-31T00:01:34.691" v="5368" actId="732"/>
          <ac:picMkLst>
            <pc:docMk/>
            <pc:sldMk cId="1848456634" sldId="261"/>
            <ac:picMk id="63" creationId="{640F9A8E-DFA8-9754-E761-DE6998A34DC8}"/>
          </ac:picMkLst>
        </pc:picChg>
        <pc:picChg chg="del">
          <ac:chgData name="山口 稜" userId="507df497-dcef-48cc-bc9d-5377eaa87e1a" providerId="ADAL" clId="{C5D5D835-7116-4649-88E5-B7EC8431020C}" dt="2023-10-30T01:42:22.636" v="1076" actId="478"/>
          <ac:picMkLst>
            <pc:docMk/>
            <pc:sldMk cId="1848456634" sldId="261"/>
            <ac:picMk id="1032" creationId="{72DE1F0D-9DA6-5D92-BCAA-A87BB6624B20}"/>
          </ac:picMkLst>
        </pc:picChg>
        <pc:picChg chg="del">
          <ac:chgData name="山口 稜" userId="507df497-dcef-48cc-bc9d-5377eaa87e1a" providerId="ADAL" clId="{C5D5D835-7116-4649-88E5-B7EC8431020C}" dt="2023-10-30T01:34:19.397" v="184" actId="478"/>
          <ac:picMkLst>
            <pc:docMk/>
            <pc:sldMk cId="1848456634" sldId="261"/>
            <ac:picMk id="1034" creationId="{FCC096C5-3BA9-9F31-D0C4-3D40506C2990}"/>
          </ac:picMkLst>
        </pc:picChg>
        <pc:picChg chg="del">
          <ac:chgData name="山口 稜" userId="507df497-dcef-48cc-bc9d-5377eaa87e1a" providerId="ADAL" clId="{C5D5D835-7116-4649-88E5-B7EC8431020C}" dt="2023-10-30T01:42:22.636" v="1076" actId="478"/>
          <ac:picMkLst>
            <pc:docMk/>
            <pc:sldMk cId="1848456634" sldId="261"/>
            <ac:picMk id="1040" creationId="{A6371A6C-A2D9-BF60-1D3A-9CBECE65F15A}"/>
          </ac:picMkLst>
        </pc:picChg>
        <pc:picChg chg="mod modCrop">
          <ac:chgData name="山口 稜" userId="507df497-dcef-48cc-bc9d-5377eaa87e1a" providerId="ADAL" clId="{C5D5D835-7116-4649-88E5-B7EC8431020C}" dt="2023-10-31T02:00:16.177" v="6663" actId="732"/>
          <ac:picMkLst>
            <pc:docMk/>
            <pc:sldMk cId="1848456634" sldId="261"/>
            <ac:picMk id="2049" creationId="{EBC24939-290A-FEAC-E650-A53E1D9FD332}"/>
          </ac:picMkLst>
        </pc:picChg>
        <pc:picChg chg="add del mod">
          <ac:chgData name="山口 稜" userId="507df497-dcef-48cc-bc9d-5377eaa87e1a" providerId="ADAL" clId="{C5D5D835-7116-4649-88E5-B7EC8431020C}" dt="2023-10-30T23:29:47.908" v="4284" actId="478"/>
          <ac:picMkLst>
            <pc:docMk/>
            <pc:sldMk cId="1848456634" sldId="261"/>
            <ac:picMk id="2050" creationId="{BA915C99-D678-E306-AE7A-FE11D59BC654}"/>
          </ac:picMkLst>
        </pc:picChg>
        <pc:picChg chg="mod modCrop">
          <ac:chgData name="山口 稜" userId="507df497-dcef-48cc-bc9d-5377eaa87e1a" providerId="ADAL" clId="{C5D5D835-7116-4649-88E5-B7EC8431020C}" dt="2023-10-31T02:00:21.001" v="6664" actId="732"/>
          <ac:picMkLst>
            <pc:docMk/>
            <pc:sldMk cId="1848456634" sldId="261"/>
            <ac:picMk id="2050" creationId="{F15D9581-4617-F33B-F4DD-975281723D94}"/>
          </ac:picMkLst>
        </pc:picChg>
        <pc:picChg chg="add del mod">
          <ac:chgData name="山口 稜" userId="507df497-dcef-48cc-bc9d-5377eaa87e1a" providerId="ADAL" clId="{C5D5D835-7116-4649-88E5-B7EC8431020C}" dt="2023-10-30T23:05:35.591" v="3681" actId="478"/>
          <ac:picMkLst>
            <pc:docMk/>
            <pc:sldMk cId="1848456634" sldId="261"/>
            <ac:picMk id="2052" creationId="{355E6E93-F248-C5DE-5984-5C58245D50DB}"/>
          </ac:picMkLst>
        </pc:picChg>
        <pc:picChg chg="add mod">
          <ac:chgData name="山口 稜" userId="507df497-dcef-48cc-bc9d-5377eaa87e1a" providerId="ADAL" clId="{C5D5D835-7116-4649-88E5-B7EC8431020C}" dt="2023-10-31T02:40:25.851" v="6702" actId="164"/>
          <ac:picMkLst>
            <pc:docMk/>
            <pc:sldMk cId="1848456634" sldId="261"/>
            <ac:picMk id="2054" creationId="{D076C494-6619-3F9C-61C3-6932F626B269}"/>
          </ac:picMkLst>
        </pc:picChg>
        <pc:picChg chg="add mod modCrop">
          <ac:chgData name="山口 稜" userId="507df497-dcef-48cc-bc9d-5377eaa87e1a" providerId="ADAL" clId="{C5D5D835-7116-4649-88E5-B7EC8431020C}" dt="2023-10-31T02:40:25.851" v="6702" actId="164"/>
          <ac:picMkLst>
            <pc:docMk/>
            <pc:sldMk cId="1848456634" sldId="261"/>
            <ac:picMk id="2056" creationId="{11E10B42-B23D-2A52-A74B-008BF1BE4B18}"/>
          </ac:picMkLst>
        </pc:picChg>
        <pc:picChg chg="add mod modCrop">
          <ac:chgData name="山口 稜" userId="507df497-dcef-48cc-bc9d-5377eaa87e1a" providerId="ADAL" clId="{C5D5D835-7116-4649-88E5-B7EC8431020C}" dt="2023-10-31T00:01:23.040" v="5367" actId="732"/>
          <ac:picMkLst>
            <pc:docMk/>
            <pc:sldMk cId="1848456634" sldId="261"/>
            <ac:picMk id="2058" creationId="{EB73E0D0-D9B9-33B8-1EEA-97CE71DA9BA2}"/>
          </ac:picMkLst>
        </pc:picChg>
        <pc:picChg chg="add del mod ord modCrop">
          <ac:chgData name="山口 稜" userId="507df497-dcef-48cc-bc9d-5377eaa87e1a" providerId="ADAL" clId="{C5D5D835-7116-4649-88E5-B7EC8431020C}" dt="2023-11-01T01:37:12.417" v="6778" actId="478"/>
          <ac:picMkLst>
            <pc:docMk/>
            <pc:sldMk cId="1848456634" sldId="261"/>
            <ac:picMk id="2061" creationId="{5CE4C99F-2C1F-15A8-1879-B7317E1021B5}"/>
          </ac:picMkLst>
        </pc:picChg>
        <pc:picChg chg="add del mod ord modCrop">
          <ac:chgData name="山口 稜" userId="507df497-dcef-48cc-bc9d-5377eaa87e1a" providerId="ADAL" clId="{C5D5D835-7116-4649-88E5-B7EC8431020C}" dt="2023-11-01T01:37:12.417" v="6778" actId="478"/>
          <ac:picMkLst>
            <pc:docMk/>
            <pc:sldMk cId="1848456634" sldId="261"/>
            <ac:picMk id="2063" creationId="{E842D4A3-008C-1E13-7101-CC84060E9C1F}"/>
          </ac:picMkLst>
        </pc:picChg>
        <pc:picChg chg="add mod">
          <ac:chgData name="山口 稜" userId="507df497-dcef-48cc-bc9d-5377eaa87e1a" providerId="ADAL" clId="{C5D5D835-7116-4649-88E5-B7EC8431020C}" dt="2023-11-01T01:37:34.683" v="6784"/>
          <ac:picMkLst>
            <pc:docMk/>
            <pc:sldMk cId="1848456634" sldId="261"/>
            <ac:picMk id="2065" creationId="{5BF521E2-3209-951F-1DC9-7394B8600AF4}"/>
          </ac:picMkLst>
        </pc:picChg>
        <pc:picChg chg="add del mod ord modCrop">
          <ac:chgData name="山口 稜" userId="507df497-dcef-48cc-bc9d-5377eaa87e1a" providerId="ADAL" clId="{C5D5D835-7116-4649-88E5-B7EC8431020C}" dt="2023-11-01T01:37:12.417" v="6778" actId="478"/>
          <ac:picMkLst>
            <pc:docMk/>
            <pc:sldMk cId="1848456634" sldId="261"/>
            <ac:picMk id="2069" creationId="{155D1121-515F-C755-E017-9E874BD17054}"/>
          </ac:picMkLst>
        </pc:picChg>
        <pc:picChg chg="add mod">
          <ac:chgData name="山口 稜" userId="507df497-dcef-48cc-bc9d-5377eaa87e1a" providerId="ADAL" clId="{C5D5D835-7116-4649-88E5-B7EC8431020C}" dt="2023-11-01T01:37:34.683" v="6784"/>
          <ac:picMkLst>
            <pc:docMk/>
            <pc:sldMk cId="1848456634" sldId="261"/>
            <ac:picMk id="2072" creationId="{50409B4B-A42C-5B30-50EB-8F0F095CEB26}"/>
          </ac:picMkLst>
        </pc:picChg>
        <pc:cxnChg chg="del mod topLvl">
          <ac:chgData name="山口 稜" userId="507df497-dcef-48cc-bc9d-5377eaa87e1a" providerId="ADAL" clId="{C5D5D835-7116-4649-88E5-B7EC8431020C}" dt="2023-10-30T18:52:15.699" v="3165" actId="21"/>
          <ac:cxnSpMkLst>
            <pc:docMk/>
            <pc:sldMk cId="1848456634" sldId="261"/>
            <ac:cxnSpMk id="17" creationId="{92E507BD-5FA8-4816-1ECB-F8A4DD9E1111}"/>
          </ac:cxnSpMkLst>
        </pc:cxnChg>
        <pc:cxnChg chg="del mod topLvl">
          <ac:chgData name="山口 稜" userId="507df497-dcef-48cc-bc9d-5377eaa87e1a" providerId="ADAL" clId="{C5D5D835-7116-4649-88E5-B7EC8431020C}" dt="2023-10-30T18:52:15.699" v="3165" actId="21"/>
          <ac:cxnSpMkLst>
            <pc:docMk/>
            <pc:sldMk cId="1848456634" sldId="261"/>
            <ac:cxnSpMk id="20" creationId="{3577552D-7943-A140-F674-2CB8721841B1}"/>
          </ac:cxnSpMkLst>
        </pc:cxnChg>
        <pc:cxnChg chg="add del mod ord topLvl">
          <ac:chgData name="山口 稜" userId="507df497-dcef-48cc-bc9d-5377eaa87e1a" providerId="ADAL" clId="{C5D5D835-7116-4649-88E5-B7EC8431020C}" dt="2023-10-30T19:09:04.169" v="3607" actId="478"/>
          <ac:cxnSpMkLst>
            <pc:docMk/>
            <pc:sldMk cId="1848456634" sldId="261"/>
            <ac:cxnSpMk id="45" creationId="{C8F5754E-74B7-BF5A-6069-9A098940DF04}"/>
          </ac:cxnSpMkLst>
        </pc:cxnChg>
        <pc:cxnChg chg="add del mod ord topLvl">
          <ac:chgData name="山口 稜" userId="507df497-dcef-48cc-bc9d-5377eaa87e1a" providerId="ADAL" clId="{C5D5D835-7116-4649-88E5-B7EC8431020C}" dt="2023-10-30T19:09:04.169" v="3607" actId="478"/>
          <ac:cxnSpMkLst>
            <pc:docMk/>
            <pc:sldMk cId="1848456634" sldId="261"/>
            <ac:cxnSpMk id="46" creationId="{EF21DCF0-CC66-9C12-CF86-10F341E25AE6}"/>
          </ac:cxnSpMkLst>
        </pc:cxnChg>
        <pc:cxnChg chg="add mod ord topLvl">
          <ac:chgData name="山口 稜" userId="507df497-dcef-48cc-bc9d-5377eaa87e1a" providerId="ADAL" clId="{C5D5D835-7116-4649-88E5-B7EC8431020C}" dt="2023-10-31T03:01:45.555" v="6777" actId="1036"/>
          <ac:cxnSpMkLst>
            <pc:docMk/>
            <pc:sldMk cId="1848456634" sldId="261"/>
            <ac:cxnSpMk id="50" creationId="{B7EE26A3-73FE-3346-AEA3-717754E17018}"/>
          </ac:cxnSpMkLst>
        </pc:cxnChg>
        <pc:cxnChg chg="add mod ord">
          <ac:chgData name="山口 稜" userId="507df497-dcef-48cc-bc9d-5377eaa87e1a" providerId="ADAL" clId="{C5D5D835-7116-4649-88E5-B7EC8431020C}" dt="2023-10-31T03:01:41.411" v="6761" actId="14100"/>
          <ac:cxnSpMkLst>
            <pc:docMk/>
            <pc:sldMk cId="1848456634" sldId="261"/>
            <ac:cxnSpMk id="2053" creationId="{35463A9A-654B-1849-3294-1A8AE658AAF2}"/>
          </ac:cxnSpMkLst>
        </pc:cxnChg>
      </pc:sldChg>
      <pc:sldChg chg="addSp delSp modSp mod">
        <pc:chgData name="山口 稜" userId="507df497-dcef-48cc-bc9d-5377eaa87e1a" providerId="ADAL" clId="{C5D5D835-7116-4649-88E5-B7EC8431020C}" dt="2023-11-01T01:38:13.093" v="6797" actId="165"/>
        <pc:sldMkLst>
          <pc:docMk/>
          <pc:sldMk cId="253245315" sldId="264"/>
        </pc:sldMkLst>
        <pc:spChg chg="add mod">
          <ac:chgData name="山口 稜" userId="507df497-dcef-48cc-bc9d-5377eaa87e1a" providerId="ADAL" clId="{C5D5D835-7116-4649-88E5-B7EC8431020C}" dt="2023-10-30T01:43:03.660" v="1088" actId="1076"/>
          <ac:spMkLst>
            <pc:docMk/>
            <pc:sldMk cId="253245315" sldId="264"/>
            <ac:spMk id="2" creationId="{2D35698D-C071-139B-C879-D5DB397FCF0D}"/>
          </ac:spMkLst>
        </pc:spChg>
        <pc:spChg chg="mod">
          <ac:chgData name="山口 稜" userId="507df497-dcef-48cc-bc9d-5377eaa87e1a" providerId="ADAL" clId="{C5D5D835-7116-4649-88E5-B7EC8431020C}" dt="2023-10-30T23:49:34.616" v="5051" actId="207"/>
          <ac:spMkLst>
            <pc:docMk/>
            <pc:sldMk cId="253245315" sldId="264"/>
            <ac:spMk id="3" creationId="{54E61B50-DAB3-A439-2B14-AA91CE50C29C}"/>
          </ac:spMkLst>
        </pc:spChg>
        <pc:spChg chg="mod">
          <ac:chgData name="山口 稜" userId="507df497-dcef-48cc-bc9d-5377eaa87e1a" providerId="ADAL" clId="{C5D5D835-7116-4649-88E5-B7EC8431020C}" dt="2023-10-30T07:22:20.667" v="2267" actId="1076"/>
          <ac:spMkLst>
            <pc:docMk/>
            <pc:sldMk cId="253245315" sldId="264"/>
            <ac:spMk id="5" creationId="{B5B42070-F621-ED95-7140-420D5B9A25C6}"/>
          </ac:spMkLst>
        </pc:spChg>
        <pc:spChg chg="mod">
          <ac:chgData name="山口 稜" userId="507df497-dcef-48cc-bc9d-5377eaa87e1a" providerId="ADAL" clId="{C5D5D835-7116-4649-88E5-B7EC8431020C}" dt="2023-10-30T07:22:26.722" v="2285" actId="20577"/>
          <ac:spMkLst>
            <pc:docMk/>
            <pc:sldMk cId="253245315" sldId="264"/>
            <ac:spMk id="10" creationId="{A9FD95F5-4A1F-97B1-3273-D1690B86EDC3}"/>
          </ac:spMkLst>
        </pc:spChg>
        <pc:spChg chg="add mod">
          <ac:chgData name="山口 稜" userId="507df497-dcef-48cc-bc9d-5377eaa87e1a" providerId="ADAL" clId="{C5D5D835-7116-4649-88E5-B7EC8431020C}" dt="2023-10-30T01:43:10.247" v="1090" actId="1076"/>
          <ac:spMkLst>
            <pc:docMk/>
            <pc:sldMk cId="253245315" sldId="264"/>
            <ac:spMk id="11" creationId="{7EF2184F-5E16-2FF1-CCA6-C518DCF14137}"/>
          </ac:spMkLst>
        </pc:spChg>
        <pc:spChg chg="add mod">
          <ac:chgData name="山口 稜" userId="507df497-dcef-48cc-bc9d-5377eaa87e1a" providerId="ADAL" clId="{C5D5D835-7116-4649-88E5-B7EC8431020C}" dt="2023-10-30T18:55:21.636" v="3259" actId="1076"/>
          <ac:spMkLst>
            <pc:docMk/>
            <pc:sldMk cId="253245315" sldId="264"/>
            <ac:spMk id="12" creationId="{5AAE0E22-F1A0-D4E3-7B41-234C451696E2}"/>
          </ac:spMkLst>
        </pc:spChg>
        <pc:spChg chg="add mod">
          <ac:chgData name="山口 稜" userId="507df497-dcef-48cc-bc9d-5377eaa87e1a" providerId="ADAL" clId="{C5D5D835-7116-4649-88E5-B7EC8431020C}" dt="2023-10-30T01:43:08.308" v="1089" actId="1076"/>
          <ac:spMkLst>
            <pc:docMk/>
            <pc:sldMk cId="253245315" sldId="264"/>
            <ac:spMk id="12" creationId="{E3A50F3B-BFEA-99DB-DEC9-E4B4A027F963}"/>
          </ac:spMkLst>
        </pc:spChg>
        <pc:spChg chg="add del mod">
          <ac:chgData name="山口 稜" userId="507df497-dcef-48cc-bc9d-5377eaa87e1a" providerId="ADAL" clId="{C5D5D835-7116-4649-88E5-B7EC8431020C}" dt="2023-10-31T02:58:22.790" v="6733"/>
          <ac:spMkLst>
            <pc:docMk/>
            <pc:sldMk cId="253245315" sldId="264"/>
            <ac:spMk id="13" creationId="{87DB3124-47E2-CEC6-B513-34A34C3F49E9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14" creationId="{26727258-A5C9-0C42-FC08-291007D755A6}"/>
          </ac:spMkLst>
        </pc:spChg>
        <pc:spChg chg="add mod">
          <ac:chgData name="山口 稜" userId="507df497-dcef-48cc-bc9d-5377eaa87e1a" providerId="ADAL" clId="{C5D5D835-7116-4649-88E5-B7EC8431020C}" dt="2023-10-30T18:56:05.964" v="3278" actId="571"/>
          <ac:spMkLst>
            <pc:docMk/>
            <pc:sldMk cId="253245315" sldId="264"/>
            <ac:spMk id="15" creationId="{5257E9A5-EF53-11C6-D530-4F8E767F847B}"/>
          </ac:spMkLst>
        </pc:spChg>
        <pc:spChg chg="add del mod">
          <ac:chgData name="山口 稜" userId="507df497-dcef-48cc-bc9d-5377eaa87e1a" providerId="ADAL" clId="{C5D5D835-7116-4649-88E5-B7EC8431020C}" dt="2023-10-30T18:56:31.351" v="3296" actId="478"/>
          <ac:spMkLst>
            <pc:docMk/>
            <pc:sldMk cId="253245315" sldId="264"/>
            <ac:spMk id="16" creationId="{F058F335-C187-F1F1-5A1E-43E0BE1FCF8A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17" creationId="{6214DE47-91C5-528E-856B-393C4587FCB1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18" creationId="{1F6318DC-72AC-6F3D-6699-35AB67410E8F}"/>
          </ac:spMkLst>
        </pc:spChg>
        <pc:spChg chg="mod">
          <ac:chgData name="山口 稜" userId="507df497-dcef-48cc-bc9d-5377eaa87e1a" providerId="ADAL" clId="{C5D5D835-7116-4649-88E5-B7EC8431020C}" dt="2023-10-30T01:43:23.377" v="1095"/>
          <ac:spMkLst>
            <pc:docMk/>
            <pc:sldMk cId="253245315" sldId="264"/>
            <ac:spMk id="19" creationId="{3E2F9483-67D8-080B-9BD1-3E7C193AB7D3}"/>
          </ac:spMkLst>
        </pc:spChg>
        <pc:spChg chg="add mod">
          <ac:chgData name="山口 稜" userId="507df497-dcef-48cc-bc9d-5377eaa87e1a" providerId="ADAL" clId="{C5D5D835-7116-4649-88E5-B7EC8431020C}" dt="2023-10-30T23:02:09.864" v="3647" actId="571"/>
          <ac:spMkLst>
            <pc:docMk/>
            <pc:sldMk cId="253245315" sldId="264"/>
            <ac:spMk id="19" creationId="{5E4F5B0E-311C-CC72-0E18-6E1B49F2C3F2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20" creationId="{83F10FA2-3BB2-0909-D677-F1FB6F515232}"/>
          </ac:spMkLst>
        </pc:spChg>
        <pc:spChg chg="add del mod">
          <ac:chgData name="山口 稜" userId="507df497-dcef-48cc-bc9d-5377eaa87e1a" providerId="ADAL" clId="{C5D5D835-7116-4649-88E5-B7EC8431020C}" dt="2023-10-30T23:35:35.045" v="4621"/>
          <ac:spMkLst>
            <pc:docMk/>
            <pc:sldMk cId="253245315" sldId="264"/>
            <ac:spMk id="21" creationId="{3D408B3D-E100-5A8F-DB0A-9BAC432ADCD1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22" creationId="{3D0EB71A-2354-A047-670B-61B6C1856127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23" creationId="{D0991AD4-5D78-706B-F661-EDD983A015C9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24" creationId="{927C0F9C-9EDA-941E-A201-B447BE0A76D1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25" creationId="{4BF57E66-1882-D47C-A360-59C367B57D96}"/>
          </ac:spMkLst>
        </pc:spChg>
        <pc:spChg chg="add mod">
          <ac:chgData name="山口 稜" userId="507df497-dcef-48cc-bc9d-5377eaa87e1a" providerId="ADAL" clId="{C5D5D835-7116-4649-88E5-B7EC8431020C}" dt="2023-10-31T00:22:59.441" v="6285" actId="404"/>
          <ac:spMkLst>
            <pc:docMk/>
            <pc:sldMk cId="253245315" sldId="264"/>
            <ac:spMk id="26" creationId="{248F1316-D3C6-10F5-3AEF-1AC6798CEB0A}"/>
          </ac:spMkLst>
        </pc:spChg>
        <pc:spChg chg="add mod">
          <ac:chgData name="山口 稜" userId="507df497-dcef-48cc-bc9d-5377eaa87e1a" providerId="ADAL" clId="{C5D5D835-7116-4649-88E5-B7EC8431020C}" dt="2023-10-31T00:09:55.313" v="5827" actId="20577"/>
          <ac:spMkLst>
            <pc:docMk/>
            <pc:sldMk cId="253245315" sldId="264"/>
            <ac:spMk id="27" creationId="{47D0B5FA-89F8-4A3A-8B37-904E319921C0}"/>
          </ac:spMkLst>
        </pc:spChg>
        <pc:spChg chg="del mod">
          <ac:chgData name="山口 稜" userId="507df497-dcef-48cc-bc9d-5377eaa87e1a" providerId="ADAL" clId="{C5D5D835-7116-4649-88E5-B7EC8431020C}" dt="2023-10-30T07:23:11.875" v="2315" actId="478"/>
          <ac:spMkLst>
            <pc:docMk/>
            <pc:sldMk cId="253245315" sldId="264"/>
            <ac:spMk id="28" creationId="{29981D2E-7132-92D0-8F6A-76D0C66C56E6}"/>
          </ac:spMkLst>
        </pc:spChg>
        <pc:spChg chg="add mod">
          <ac:chgData name="山口 稜" userId="507df497-dcef-48cc-bc9d-5377eaa87e1a" providerId="ADAL" clId="{C5D5D835-7116-4649-88E5-B7EC8431020C}" dt="2023-10-31T00:22:49.563" v="6280" actId="115"/>
          <ac:spMkLst>
            <pc:docMk/>
            <pc:sldMk cId="253245315" sldId="264"/>
            <ac:spMk id="28" creationId="{8DEABF72-D140-C72F-0175-9EE89F691B77}"/>
          </ac:spMkLst>
        </pc:spChg>
        <pc:spChg chg="add mod">
          <ac:chgData name="山口 稜" userId="507df497-dcef-48cc-bc9d-5377eaa87e1a" providerId="ADAL" clId="{C5D5D835-7116-4649-88E5-B7EC8431020C}" dt="2023-10-31T00:22:59.441" v="6285" actId="404"/>
          <ac:spMkLst>
            <pc:docMk/>
            <pc:sldMk cId="253245315" sldId="264"/>
            <ac:spMk id="29" creationId="{91463EC3-4179-03D8-8ED2-3226DCAE1FBD}"/>
          </ac:spMkLst>
        </pc:spChg>
        <pc:spChg chg="add del mod">
          <ac:chgData name="山口 稜" userId="507df497-dcef-48cc-bc9d-5377eaa87e1a" providerId="ADAL" clId="{C5D5D835-7116-4649-88E5-B7EC8431020C}" dt="2023-10-31T00:22:49.563" v="6280" actId="115"/>
          <ac:spMkLst>
            <pc:docMk/>
            <pc:sldMk cId="253245315" sldId="264"/>
            <ac:spMk id="1102" creationId="{C85F349F-9273-630A-8419-ECD493C9AB1C}"/>
          </ac:spMkLst>
        </pc:spChg>
        <pc:spChg chg="mod">
          <ac:chgData name="山口 稜" userId="507df497-dcef-48cc-bc9d-5377eaa87e1a" providerId="ADAL" clId="{C5D5D835-7116-4649-88E5-B7EC8431020C}" dt="2023-10-30T01:43:35.950" v="1098" actId="1076"/>
          <ac:spMkLst>
            <pc:docMk/>
            <pc:sldMk cId="253245315" sldId="264"/>
            <ac:spMk id="1105" creationId="{D30EB0F6-B8D3-575B-8043-E28561378056}"/>
          </ac:spMkLst>
        </pc:spChg>
        <pc:spChg chg="mod">
          <ac:chgData name="山口 稜" userId="507df497-dcef-48cc-bc9d-5377eaa87e1a" providerId="ADAL" clId="{C5D5D835-7116-4649-88E5-B7EC8431020C}" dt="2023-10-30T01:43:35.950" v="1098" actId="1076"/>
          <ac:spMkLst>
            <pc:docMk/>
            <pc:sldMk cId="253245315" sldId="264"/>
            <ac:spMk id="1106" creationId="{11B90AF0-B4E8-5208-8FA2-F7D52AA41BBD}"/>
          </ac:spMkLst>
        </pc:spChg>
        <pc:spChg chg="mod">
          <ac:chgData name="山口 稜" userId="507df497-dcef-48cc-bc9d-5377eaa87e1a" providerId="ADAL" clId="{C5D5D835-7116-4649-88E5-B7EC8431020C}" dt="2023-10-30T01:43:35.950" v="1098" actId="1076"/>
          <ac:spMkLst>
            <pc:docMk/>
            <pc:sldMk cId="253245315" sldId="264"/>
            <ac:spMk id="1107" creationId="{FB934DCF-E38A-CD64-D313-75049D3C30A3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08" creationId="{CE53AD93-FFCE-56FF-A213-915150509883}"/>
          </ac:spMkLst>
        </pc:spChg>
        <pc:spChg chg="mod">
          <ac:chgData name="山口 稜" userId="507df497-dcef-48cc-bc9d-5377eaa87e1a" providerId="ADAL" clId="{C5D5D835-7116-4649-88E5-B7EC8431020C}" dt="2023-10-30T01:43:23.377" v="1095"/>
          <ac:spMkLst>
            <pc:docMk/>
            <pc:sldMk cId="253245315" sldId="264"/>
            <ac:spMk id="1122" creationId="{C976101C-BCAE-FA78-7275-8142B11BA1CA}"/>
          </ac:spMkLst>
        </pc:spChg>
        <pc:spChg chg="mod">
          <ac:chgData name="山口 稜" userId="507df497-dcef-48cc-bc9d-5377eaa87e1a" providerId="ADAL" clId="{C5D5D835-7116-4649-88E5-B7EC8431020C}" dt="2023-10-30T01:43:23.377" v="1095"/>
          <ac:spMkLst>
            <pc:docMk/>
            <pc:sldMk cId="253245315" sldId="264"/>
            <ac:spMk id="1123" creationId="{0BB15850-0EAF-7ECA-FC4D-B2B6F2AF09E3}"/>
          </ac:spMkLst>
        </pc:spChg>
        <pc:spChg chg="mod">
          <ac:chgData name="山口 稜" userId="507df497-dcef-48cc-bc9d-5377eaa87e1a" providerId="ADAL" clId="{C5D5D835-7116-4649-88E5-B7EC8431020C}" dt="2023-10-30T01:43:36.882" v="1099"/>
          <ac:spMkLst>
            <pc:docMk/>
            <pc:sldMk cId="253245315" sldId="264"/>
            <ac:spMk id="1125" creationId="{A17120F2-7562-8E05-7361-51C510713F36}"/>
          </ac:spMkLst>
        </pc:spChg>
        <pc:spChg chg="mod">
          <ac:chgData name="山口 稜" userId="507df497-dcef-48cc-bc9d-5377eaa87e1a" providerId="ADAL" clId="{C5D5D835-7116-4649-88E5-B7EC8431020C}" dt="2023-10-30T01:43:36.882" v="1099"/>
          <ac:spMkLst>
            <pc:docMk/>
            <pc:sldMk cId="253245315" sldId="264"/>
            <ac:spMk id="1126" creationId="{62ABF9C8-801B-7E19-34EA-A5A4E0622955}"/>
          </ac:spMkLst>
        </pc:spChg>
        <pc:spChg chg="mod">
          <ac:chgData name="山口 稜" userId="507df497-dcef-48cc-bc9d-5377eaa87e1a" providerId="ADAL" clId="{C5D5D835-7116-4649-88E5-B7EC8431020C}" dt="2023-10-30T01:43:36.882" v="1099"/>
          <ac:spMkLst>
            <pc:docMk/>
            <pc:sldMk cId="253245315" sldId="264"/>
            <ac:spMk id="1127" creationId="{C8FC4963-3E3A-9646-48F6-09DF855AE98E}"/>
          </ac:spMkLst>
        </pc:spChg>
        <pc:spChg chg="add del mod">
          <ac:chgData name="山口 稜" userId="507df497-dcef-48cc-bc9d-5377eaa87e1a" providerId="ADAL" clId="{C5D5D835-7116-4649-88E5-B7EC8431020C}" dt="2023-10-30T01:48:25.184" v="1553" actId="478"/>
          <ac:spMkLst>
            <pc:docMk/>
            <pc:sldMk cId="253245315" sldId="264"/>
            <ac:spMk id="1128" creationId="{F5057D7E-7C20-8C54-121D-FD14A2353B35}"/>
          </ac:spMkLst>
        </pc:spChg>
        <pc:spChg chg="add del mod">
          <ac:chgData name="山口 稜" userId="507df497-dcef-48cc-bc9d-5377eaa87e1a" providerId="ADAL" clId="{C5D5D835-7116-4649-88E5-B7EC8431020C}" dt="2023-10-30T01:48:44.965" v="1564" actId="478"/>
          <ac:spMkLst>
            <pc:docMk/>
            <pc:sldMk cId="253245315" sldId="264"/>
            <ac:spMk id="1129" creationId="{9CC8F0E7-7CB2-6F7F-3D74-661E91EA7FCE}"/>
          </ac:spMkLst>
        </pc:spChg>
        <pc:spChg chg="add del mod">
          <ac:chgData name="山口 稜" userId="507df497-dcef-48cc-bc9d-5377eaa87e1a" providerId="ADAL" clId="{C5D5D835-7116-4649-88E5-B7EC8431020C}" dt="2023-10-30T07:20:50.630" v="2227" actId="478"/>
          <ac:spMkLst>
            <pc:docMk/>
            <pc:sldMk cId="253245315" sldId="264"/>
            <ac:spMk id="1130" creationId="{63549937-73D2-648B-4A34-5A9D83A01EB4}"/>
          </ac:spMkLst>
        </pc:spChg>
        <pc:spChg chg="add del mod">
          <ac:chgData name="山口 稜" userId="507df497-dcef-48cc-bc9d-5377eaa87e1a" providerId="ADAL" clId="{C5D5D835-7116-4649-88E5-B7EC8431020C}" dt="2023-10-30T07:20:50.630" v="2227" actId="478"/>
          <ac:spMkLst>
            <pc:docMk/>
            <pc:sldMk cId="253245315" sldId="264"/>
            <ac:spMk id="1131" creationId="{6ADEAC4D-344D-49F7-8D1C-4A7A4C661317}"/>
          </ac:spMkLst>
        </pc:spChg>
        <pc:spChg chg="add del mod">
          <ac:chgData name="山口 稜" userId="507df497-dcef-48cc-bc9d-5377eaa87e1a" providerId="ADAL" clId="{C5D5D835-7116-4649-88E5-B7EC8431020C}" dt="2023-10-30T23:49:37.398" v="5053" actId="478"/>
          <ac:spMkLst>
            <pc:docMk/>
            <pc:sldMk cId="253245315" sldId="264"/>
            <ac:spMk id="1132" creationId="{00808F1C-A324-924A-5CAD-8F9F32EE1E4F}"/>
          </ac:spMkLst>
        </pc:spChg>
        <pc:spChg chg="add del mod">
          <ac:chgData name="山口 稜" userId="507df497-dcef-48cc-bc9d-5377eaa87e1a" providerId="ADAL" clId="{C5D5D835-7116-4649-88E5-B7EC8431020C}" dt="2023-10-30T07:20:50.630" v="2227" actId="478"/>
          <ac:spMkLst>
            <pc:docMk/>
            <pc:sldMk cId="253245315" sldId="264"/>
            <ac:spMk id="1132" creationId="{CC9857D7-BEDF-28DB-FE42-B9CD27F905C9}"/>
          </ac:spMkLst>
        </pc:spChg>
        <pc:spChg chg="add del mod">
          <ac:chgData name="山口 稜" userId="507df497-dcef-48cc-bc9d-5377eaa87e1a" providerId="ADAL" clId="{C5D5D835-7116-4649-88E5-B7EC8431020C}" dt="2023-10-30T07:20:50.630" v="2227" actId="478"/>
          <ac:spMkLst>
            <pc:docMk/>
            <pc:sldMk cId="253245315" sldId="264"/>
            <ac:spMk id="1133" creationId="{890486FF-6100-6459-2DED-5350F6AA8FE6}"/>
          </ac:spMkLst>
        </pc:spChg>
        <pc:spChg chg="add mod">
          <ac:chgData name="山口 稜" userId="507df497-dcef-48cc-bc9d-5377eaa87e1a" providerId="ADAL" clId="{C5D5D835-7116-4649-88E5-B7EC8431020C}" dt="2023-10-30T23:53:21.209" v="5292" actId="20577"/>
          <ac:spMkLst>
            <pc:docMk/>
            <pc:sldMk cId="253245315" sldId="264"/>
            <ac:spMk id="1134" creationId="{E6D13F12-259D-69F4-A67C-2A16F0F3A6C9}"/>
          </ac:spMkLst>
        </pc:spChg>
        <pc:spChg chg="mod">
          <ac:chgData name="山口 稜" userId="507df497-dcef-48cc-bc9d-5377eaa87e1a" providerId="ADAL" clId="{C5D5D835-7116-4649-88E5-B7EC8431020C}" dt="2023-10-30T01:50:09.901" v="1685" actId="571"/>
          <ac:spMkLst>
            <pc:docMk/>
            <pc:sldMk cId="253245315" sldId="264"/>
            <ac:spMk id="1136" creationId="{47A724F4-FB5B-4769-29ED-D6F9C880A2A5}"/>
          </ac:spMkLst>
        </pc:spChg>
        <pc:spChg chg="mod">
          <ac:chgData name="山口 稜" userId="507df497-dcef-48cc-bc9d-5377eaa87e1a" providerId="ADAL" clId="{C5D5D835-7116-4649-88E5-B7EC8431020C}" dt="2023-10-30T01:50:09.901" v="1685" actId="571"/>
          <ac:spMkLst>
            <pc:docMk/>
            <pc:sldMk cId="253245315" sldId="264"/>
            <ac:spMk id="1137" creationId="{482D39D0-180B-FB42-4410-31607C8EABA2}"/>
          </ac:spMkLst>
        </pc:spChg>
        <pc:spChg chg="mod">
          <ac:chgData name="山口 稜" userId="507df497-dcef-48cc-bc9d-5377eaa87e1a" providerId="ADAL" clId="{C5D5D835-7116-4649-88E5-B7EC8431020C}" dt="2023-10-30T01:50:09.901" v="1685" actId="571"/>
          <ac:spMkLst>
            <pc:docMk/>
            <pc:sldMk cId="253245315" sldId="264"/>
            <ac:spMk id="1138" creationId="{925BCCFA-BB63-44DF-C93A-0AA5D345F221}"/>
          </ac:spMkLst>
        </pc:spChg>
        <pc:spChg chg="add mod">
          <ac:chgData name="山口 稜" userId="507df497-dcef-48cc-bc9d-5377eaa87e1a" providerId="ADAL" clId="{C5D5D835-7116-4649-88E5-B7EC8431020C}" dt="2023-10-30T23:58:43.729" v="5354" actId="208"/>
          <ac:spMkLst>
            <pc:docMk/>
            <pc:sldMk cId="253245315" sldId="264"/>
            <ac:spMk id="1139" creationId="{6C5127BB-617F-B4DA-33F1-78416673AFC3}"/>
          </ac:spMkLst>
        </pc:spChg>
        <pc:spChg chg="add del">
          <ac:chgData name="山口 稜" userId="507df497-dcef-48cc-bc9d-5377eaa87e1a" providerId="ADAL" clId="{C5D5D835-7116-4649-88E5-B7EC8431020C}" dt="2023-10-30T01:43:22.544" v="1094" actId="478"/>
          <ac:spMkLst>
            <pc:docMk/>
            <pc:sldMk cId="253245315" sldId="264"/>
            <ac:spMk id="1140" creationId="{D56ABD49-E60A-ACAB-2E3F-7AED4ACF0896}"/>
          </ac:spMkLst>
        </pc:spChg>
        <pc:spChg chg="add del mod">
          <ac:chgData name="山口 稜" userId="507df497-dcef-48cc-bc9d-5377eaa87e1a" providerId="ADAL" clId="{C5D5D835-7116-4649-88E5-B7EC8431020C}" dt="2023-10-31T00:02:56.313" v="5381" actId="478"/>
          <ac:spMkLst>
            <pc:docMk/>
            <pc:sldMk cId="253245315" sldId="264"/>
            <ac:spMk id="1142" creationId="{7165C6AD-CB17-FB7E-E3A4-8FEED6DAE434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43" creationId="{5622D136-5BC7-9E41-9E34-B28E3247E03E}"/>
          </ac:spMkLst>
        </pc:spChg>
        <pc:spChg chg="add mod">
          <ac:chgData name="山口 稜" userId="507df497-dcef-48cc-bc9d-5377eaa87e1a" providerId="ADAL" clId="{C5D5D835-7116-4649-88E5-B7EC8431020C}" dt="2023-10-30T07:20:23.759" v="2219" actId="571"/>
          <ac:spMkLst>
            <pc:docMk/>
            <pc:sldMk cId="253245315" sldId="264"/>
            <ac:spMk id="1144" creationId="{7FA4F43A-80B5-079F-7F9F-3ABAD7B9C135}"/>
          </ac:spMkLst>
        </pc:spChg>
        <pc:spChg chg="add mod">
          <ac:chgData name="山口 稜" userId="507df497-dcef-48cc-bc9d-5377eaa87e1a" providerId="ADAL" clId="{C5D5D835-7116-4649-88E5-B7EC8431020C}" dt="2023-10-30T07:20:23.759" v="2219" actId="571"/>
          <ac:spMkLst>
            <pc:docMk/>
            <pc:sldMk cId="253245315" sldId="264"/>
            <ac:spMk id="1145" creationId="{4F6DA740-D0F6-9931-44FB-0F8457B93415}"/>
          </ac:spMkLst>
        </pc:spChg>
        <pc:spChg chg="add mod">
          <ac:chgData name="山口 稜" userId="507df497-dcef-48cc-bc9d-5377eaa87e1a" providerId="ADAL" clId="{C5D5D835-7116-4649-88E5-B7EC8431020C}" dt="2023-10-31T00:22:59.441" v="6285" actId="404"/>
          <ac:spMkLst>
            <pc:docMk/>
            <pc:sldMk cId="253245315" sldId="264"/>
            <ac:spMk id="1146" creationId="{71DD8315-DFE6-25A7-B61D-6836F4D67CD2}"/>
          </ac:spMkLst>
        </pc:spChg>
        <pc:spChg chg="add mod">
          <ac:chgData name="山口 稜" userId="507df497-dcef-48cc-bc9d-5377eaa87e1a" providerId="ADAL" clId="{C5D5D835-7116-4649-88E5-B7EC8431020C}" dt="2023-10-30T07:20:48.194" v="2226" actId="571"/>
          <ac:spMkLst>
            <pc:docMk/>
            <pc:sldMk cId="253245315" sldId="264"/>
            <ac:spMk id="1147" creationId="{20389B39-8E17-A9ED-7FE4-6E8834F94FF5}"/>
          </ac:spMkLst>
        </pc:spChg>
        <pc:spChg chg="add mod">
          <ac:chgData name="山口 稜" userId="507df497-dcef-48cc-bc9d-5377eaa87e1a" providerId="ADAL" clId="{C5D5D835-7116-4649-88E5-B7EC8431020C}" dt="2023-10-31T00:21:05.799" v="6258" actId="20577"/>
          <ac:spMkLst>
            <pc:docMk/>
            <pc:sldMk cId="253245315" sldId="264"/>
            <ac:spMk id="1148" creationId="{2E92664A-83EA-5C68-FF76-CA8711D52A02}"/>
          </ac:spMkLst>
        </pc:spChg>
        <pc:spChg chg="add mod">
          <ac:chgData name="山口 稜" userId="507df497-dcef-48cc-bc9d-5377eaa87e1a" providerId="ADAL" clId="{C5D5D835-7116-4649-88E5-B7EC8431020C}" dt="2023-10-31T00:22:49.563" v="6280" actId="115"/>
          <ac:spMkLst>
            <pc:docMk/>
            <pc:sldMk cId="253245315" sldId="264"/>
            <ac:spMk id="1149" creationId="{7981E448-C7E8-AF3F-4F2C-FA40584D89A5}"/>
          </ac:spMkLst>
        </pc:spChg>
        <pc:spChg chg="add del mod">
          <ac:chgData name="山口 稜" userId="507df497-dcef-48cc-bc9d-5377eaa87e1a" providerId="ADAL" clId="{C5D5D835-7116-4649-88E5-B7EC8431020C}" dt="2023-10-30T23:36:08.740" v="4631" actId="478"/>
          <ac:spMkLst>
            <pc:docMk/>
            <pc:sldMk cId="253245315" sldId="264"/>
            <ac:spMk id="1150" creationId="{5627DF38-1C59-4D2A-DB46-7EBF202A71B9}"/>
          </ac:spMkLst>
        </pc:spChg>
        <pc:spChg chg="add del mod">
          <ac:chgData name="山口 稜" userId="507df497-dcef-48cc-bc9d-5377eaa87e1a" providerId="ADAL" clId="{C5D5D835-7116-4649-88E5-B7EC8431020C}" dt="2023-10-30T23:36:19.955" v="4634" actId="478"/>
          <ac:spMkLst>
            <pc:docMk/>
            <pc:sldMk cId="253245315" sldId="264"/>
            <ac:spMk id="1151" creationId="{C42686AD-2542-ADF4-870F-BC319F4F8205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62" creationId="{5963361E-E152-3372-2C00-EE84CD7ECAF0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63" creationId="{FC51CF68-27D2-56AC-FA5D-38128BFED492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71" creationId="{A68E19B9-B656-811D-5B88-DBDF80AB167C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72" creationId="{FA18DC59-0823-E829-45AD-156AF20CF106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73" creationId="{B9BC509F-FC54-5968-D755-E79CF9FB6BE8}"/>
          </ac:spMkLst>
        </pc:spChg>
        <pc:spChg chg="mod">
          <ac:chgData name="山口 稜" userId="507df497-dcef-48cc-bc9d-5377eaa87e1a" providerId="ADAL" clId="{C5D5D835-7116-4649-88E5-B7EC8431020C}" dt="2023-10-30T18:55:47.288" v="3275" actId="20577"/>
          <ac:spMkLst>
            <pc:docMk/>
            <pc:sldMk cId="253245315" sldId="264"/>
            <ac:spMk id="1177" creationId="{E118AD31-2228-2D4A-04B0-4DCD298AE4D6}"/>
          </ac:spMkLst>
        </pc:spChg>
        <pc:spChg chg="add del mod">
          <ac:chgData name="山口 稜" userId="507df497-dcef-48cc-bc9d-5377eaa87e1a" providerId="ADAL" clId="{C5D5D835-7116-4649-88E5-B7EC8431020C}" dt="2023-10-30T23:36:19.955" v="4634" actId="478"/>
          <ac:spMkLst>
            <pc:docMk/>
            <pc:sldMk cId="253245315" sldId="264"/>
            <ac:spMk id="2048" creationId="{8575C257-464E-AE3B-8FCC-9E11D648EDE5}"/>
          </ac:spMkLst>
        </pc:spChg>
        <pc:spChg chg="add del mod">
          <ac:chgData name="山口 稜" userId="507df497-dcef-48cc-bc9d-5377eaa87e1a" providerId="ADAL" clId="{C5D5D835-7116-4649-88E5-B7EC8431020C}" dt="2023-10-30T23:36:19.955" v="4634" actId="478"/>
          <ac:spMkLst>
            <pc:docMk/>
            <pc:sldMk cId="253245315" sldId="264"/>
            <ac:spMk id="2049" creationId="{914686C6-9F07-FB2D-4923-FBDD1359CFEF}"/>
          </ac:spMkLst>
        </pc:spChg>
        <pc:spChg chg="add del mod">
          <ac:chgData name="山口 稜" userId="507df497-dcef-48cc-bc9d-5377eaa87e1a" providerId="ADAL" clId="{C5D5D835-7116-4649-88E5-B7EC8431020C}" dt="2023-10-30T23:59:45.463" v="5363" actId="478"/>
          <ac:spMkLst>
            <pc:docMk/>
            <pc:sldMk cId="253245315" sldId="264"/>
            <ac:spMk id="2050" creationId="{F466AD5C-5E3E-E5C7-C5E3-24CF6981DA5C}"/>
          </ac:spMkLst>
        </pc:spChg>
        <pc:spChg chg="add 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2051" creationId="{AC23DE26-284B-08D2-3B68-B8C710F13729}"/>
          </ac:spMkLst>
        </pc:spChg>
        <pc:spChg chg="mod">
          <ac:chgData name="山口 稜" userId="507df497-dcef-48cc-bc9d-5377eaa87e1a" providerId="ADAL" clId="{C5D5D835-7116-4649-88E5-B7EC8431020C}" dt="2023-10-30T01:43:35.950" v="1098" actId="1076"/>
          <ac:spMkLst>
            <pc:docMk/>
            <pc:sldMk cId="253245315" sldId="264"/>
            <ac:spMk id="2066" creationId="{3077D7E7-7D4B-BD74-872B-8693B6F70299}"/>
          </ac:spMkLst>
        </pc:spChg>
        <pc:spChg chg="mod">
          <ac:chgData name="山口 稜" userId="507df497-dcef-48cc-bc9d-5377eaa87e1a" providerId="ADAL" clId="{C5D5D835-7116-4649-88E5-B7EC8431020C}" dt="2023-10-30T01:43:35.950" v="1098" actId="1076"/>
          <ac:spMkLst>
            <pc:docMk/>
            <pc:sldMk cId="253245315" sldId="264"/>
            <ac:spMk id="2067" creationId="{7B64646D-2578-9C47-3C09-03B920342F51}"/>
          </ac:spMkLst>
        </pc:spChg>
        <pc:spChg chg="mod">
          <ac:chgData name="山口 稜" userId="507df497-dcef-48cc-bc9d-5377eaa87e1a" providerId="ADAL" clId="{C5D5D835-7116-4649-88E5-B7EC8431020C}" dt="2023-10-30T01:43:35.950" v="1098" actId="1076"/>
          <ac:spMkLst>
            <pc:docMk/>
            <pc:sldMk cId="253245315" sldId="264"/>
            <ac:spMk id="2068" creationId="{39BD482B-8C1B-E5A9-A3C0-CE05A2E1D1CA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2072" creationId="{BF43CF7B-EAE7-C362-6B91-D9C6BAF57440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2073" creationId="{ACB06189-983F-9556-F74A-41FE3510B7D0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2074" creationId="{DEE9BD24-3F7D-7A29-1E2F-55AD815FF1C8}"/>
          </ac:spMkLst>
        </pc:spChg>
        <pc:grpChg chg="add del mod">
          <ac:chgData name="山口 稜" userId="507df497-dcef-48cc-bc9d-5377eaa87e1a" providerId="ADAL" clId="{C5D5D835-7116-4649-88E5-B7EC8431020C}" dt="2023-10-30T23:49:19.008" v="5048" actId="1076"/>
          <ac:grpSpMkLst>
            <pc:docMk/>
            <pc:sldMk cId="253245315" sldId="264"/>
            <ac:grpSpMk id="4" creationId="{BEA55CFC-1B7D-D7A7-728A-261507BC1DF9}"/>
          </ac:grpSpMkLst>
        </pc:grpChg>
        <pc:grpChg chg="add del mod">
          <ac:chgData name="山口 稜" userId="507df497-dcef-48cc-bc9d-5377eaa87e1a" providerId="ADAL" clId="{C5D5D835-7116-4649-88E5-B7EC8431020C}" dt="2023-10-30T01:43:13.202" v="1091" actId="21"/>
          <ac:grpSpMkLst>
            <pc:docMk/>
            <pc:sldMk cId="253245315" sldId="264"/>
            <ac:grpSpMk id="15" creationId="{70DBB62F-57FA-E0C9-B0ED-5F5CAEFF308E}"/>
          </ac:grpSpMkLst>
        </pc:grpChg>
        <pc:grpChg chg="add del mod">
          <ac:chgData name="山口 稜" userId="507df497-dcef-48cc-bc9d-5377eaa87e1a" providerId="ADAL" clId="{C5D5D835-7116-4649-88E5-B7EC8431020C}" dt="2023-10-30T01:43:30.235" v="1097" actId="21"/>
          <ac:grpSpMkLst>
            <pc:docMk/>
            <pc:sldMk cId="253245315" sldId="264"/>
            <ac:grpSpMk id="16" creationId="{4C2559E9-27F1-7D10-0E3C-9568E1C7744F}"/>
          </ac:grpSpMkLst>
        </pc:grpChg>
        <pc:grpChg chg="add del mod">
          <ac:chgData name="山口 稜" userId="507df497-dcef-48cc-bc9d-5377eaa87e1a" providerId="ADAL" clId="{C5D5D835-7116-4649-88E5-B7EC8431020C}" dt="2023-11-01T01:38:10.029" v="6794" actId="21"/>
          <ac:grpSpMkLst>
            <pc:docMk/>
            <pc:sldMk cId="253245315" sldId="264"/>
            <ac:grpSpMk id="16" creationId="{F16BD718-B3EB-CA86-FD9F-EE2DB61717BD}"/>
          </ac:grpSpMkLst>
        </pc:grpChg>
        <pc:grpChg chg="add del mod">
          <ac:chgData name="山口 稜" userId="507df497-dcef-48cc-bc9d-5377eaa87e1a" providerId="ADAL" clId="{C5D5D835-7116-4649-88E5-B7EC8431020C}" dt="2023-11-01T01:38:13.093" v="6797" actId="165"/>
          <ac:grpSpMkLst>
            <pc:docMk/>
            <pc:sldMk cId="253245315" sldId="264"/>
            <ac:grpSpMk id="31" creationId="{B8AD6739-7736-2B33-B970-856538A5AE51}"/>
          </ac:grpSpMkLst>
        </pc:grpChg>
        <pc:grpChg chg="del">
          <ac:chgData name="山口 稜" userId="507df497-dcef-48cc-bc9d-5377eaa87e1a" providerId="ADAL" clId="{C5D5D835-7116-4649-88E5-B7EC8431020C}" dt="2023-10-30T01:50:07.665" v="1683" actId="478"/>
          <ac:grpSpMkLst>
            <pc:docMk/>
            <pc:sldMk cId="253245315" sldId="264"/>
            <ac:grpSpMk id="1088" creationId="{D41E6932-8198-D936-FDB1-3EF9579CE2E3}"/>
          </ac:grpSpMkLst>
        </pc:grpChg>
        <pc:grpChg chg="add del">
          <ac:chgData name="山口 稜" userId="507df497-dcef-48cc-bc9d-5377eaa87e1a" providerId="ADAL" clId="{C5D5D835-7116-4649-88E5-B7EC8431020C}" dt="2023-10-30T01:43:19.385" v="1093" actId="478"/>
          <ac:grpSpMkLst>
            <pc:docMk/>
            <pc:sldMk cId="253245315" sldId="264"/>
            <ac:grpSpMk id="1101" creationId="{2AFBDE3C-4972-F972-6B79-483DE47DFA5F}"/>
          </ac:grpSpMkLst>
        </pc:grpChg>
        <pc:grpChg chg="add del mod">
          <ac:chgData name="山口 稜" userId="507df497-dcef-48cc-bc9d-5377eaa87e1a" providerId="ADAL" clId="{C5D5D835-7116-4649-88E5-B7EC8431020C}" dt="2023-10-30T04:52:13.056" v="2126" actId="478"/>
          <ac:grpSpMkLst>
            <pc:docMk/>
            <pc:sldMk cId="253245315" sldId="264"/>
            <ac:grpSpMk id="1104" creationId="{E5CBD072-44EA-4E38-91AA-2666EE71D58E}"/>
          </ac:grpSpMkLst>
        </pc:grpChg>
        <pc:grpChg chg="add del mod">
          <ac:chgData name="山口 稜" userId="507df497-dcef-48cc-bc9d-5377eaa87e1a" providerId="ADAL" clId="{C5D5D835-7116-4649-88E5-B7EC8431020C}" dt="2023-10-30T23:45:25.590" v="4783" actId="478"/>
          <ac:grpSpMkLst>
            <pc:docMk/>
            <pc:sldMk cId="253245315" sldId="264"/>
            <ac:grpSpMk id="1124" creationId="{0AA87B53-AB56-E80F-7420-4C201B550C60}"/>
          </ac:grpSpMkLst>
        </pc:grpChg>
        <pc:grpChg chg="add mod">
          <ac:chgData name="山口 稜" userId="507df497-dcef-48cc-bc9d-5377eaa87e1a" providerId="ADAL" clId="{C5D5D835-7116-4649-88E5-B7EC8431020C}" dt="2023-10-30T01:50:09.901" v="1685" actId="571"/>
          <ac:grpSpMkLst>
            <pc:docMk/>
            <pc:sldMk cId="253245315" sldId="264"/>
            <ac:grpSpMk id="1135" creationId="{35CA91EB-A455-A022-6520-57A284A718AF}"/>
          </ac:grpSpMkLst>
        </pc:grpChg>
        <pc:grpChg chg="add del mod">
          <ac:chgData name="山口 稜" userId="507df497-dcef-48cc-bc9d-5377eaa87e1a" providerId="ADAL" clId="{C5D5D835-7116-4649-88E5-B7EC8431020C}" dt="2023-10-30T04:52:13.056" v="2126" actId="478"/>
          <ac:grpSpMkLst>
            <pc:docMk/>
            <pc:sldMk cId="253245315" sldId="264"/>
            <ac:grpSpMk id="2065" creationId="{F48DC3F0-854E-780E-2642-E0A67D6124B7}"/>
          </ac:grpSpMkLst>
        </pc:grpChg>
        <pc:picChg chg="add mod">
          <ac:chgData name="山口 稜" userId="507df497-dcef-48cc-bc9d-5377eaa87e1a" providerId="ADAL" clId="{C5D5D835-7116-4649-88E5-B7EC8431020C}" dt="2023-11-01T01:38:08.985" v="6793" actId="164"/>
          <ac:picMkLst>
            <pc:docMk/>
            <pc:sldMk cId="253245315" sldId="264"/>
            <ac:picMk id="2" creationId="{0826717A-A9EE-73C7-3A54-85E92E007AC2}"/>
          </ac:picMkLst>
        </pc:picChg>
        <pc:picChg chg="add del mod">
          <ac:chgData name="山口 稜" userId="507df497-dcef-48cc-bc9d-5377eaa87e1a" providerId="ADAL" clId="{C5D5D835-7116-4649-88E5-B7EC8431020C}" dt="2023-10-31T03:01:14.751" v="6748" actId="21"/>
          <ac:picMkLst>
            <pc:docMk/>
            <pc:sldMk cId="253245315" sldId="264"/>
            <ac:picMk id="2" creationId="{30E06CDA-5884-E27A-A2FA-E1887E021EE9}"/>
          </ac:picMkLst>
        </pc:picChg>
        <pc:picChg chg="add mod">
          <ac:chgData name="山口 稜" userId="507df497-dcef-48cc-bc9d-5377eaa87e1a" providerId="ADAL" clId="{C5D5D835-7116-4649-88E5-B7EC8431020C}" dt="2023-11-01T01:38:08.985" v="6793" actId="164"/>
          <ac:picMkLst>
            <pc:docMk/>
            <pc:sldMk cId="253245315" sldId="264"/>
            <ac:picMk id="11" creationId="{3300EE5E-6A5F-D5FE-F726-A3335326E857}"/>
          </ac:picMkLst>
        </pc:picChg>
        <pc:picChg chg="add del mod modCrop">
          <ac:chgData name="山口 稜" userId="507df497-dcef-48cc-bc9d-5377eaa87e1a" providerId="ADAL" clId="{C5D5D835-7116-4649-88E5-B7EC8431020C}" dt="2023-10-30T23:44:55.011" v="4775" actId="21"/>
          <ac:picMkLst>
            <pc:docMk/>
            <pc:sldMk cId="253245315" sldId="264"/>
            <ac:picMk id="11" creationId="{524EF8E8-C27C-45A8-C552-2B36B3A5E882}"/>
          </ac:picMkLst>
        </pc:picChg>
        <pc:picChg chg="add del mod">
          <ac:chgData name="山口 稜" userId="507df497-dcef-48cc-bc9d-5377eaa87e1a" providerId="ADAL" clId="{C5D5D835-7116-4649-88E5-B7EC8431020C}" dt="2023-10-31T03:01:17.918" v="6751" actId="21"/>
          <ac:picMkLst>
            <pc:docMk/>
            <pc:sldMk cId="253245315" sldId="264"/>
            <ac:picMk id="11" creationId="{952B472F-B531-773C-7DBB-72D6DC9642A0}"/>
          </ac:picMkLst>
        </pc:picChg>
        <pc:picChg chg="add del mod">
          <ac:chgData name="山口 稜" userId="507df497-dcef-48cc-bc9d-5377eaa87e1a" providerId="ADAL" clId="{C5D5D835-7116-4649-88E5-B7EC8431020C}" dt="2023-10-31T03:01:17.918" v="6751" actId="21"/>
          <ac:picMkLst>
            <pc:docMk/>
            <pc:sldMk cId="253245315" sldId="264"/>
            <ac:picMk id="15" creationId="{364FB204-31D8-F5BB-B5AE-F540B9D2D88C}"/>
          </ac:picMkLst>
        </pc:picChg>
        <pc:picChg chg="add mod">
          <ac:chgData name="山口 稜" userId="507df497-dcef-48cc-bc9d-5377eaa87e1a" providerId="ADAL" clId="{C5D5D835-7116-4649-88E5-B7EC8431020C}" dt="2023-11-01T01:38:08.985" v="6793" actId="164"/>
          <ac:picMkLst>
            <pc:docMk/>
            <pc:sldMk cId="253245315" sldId="264"/>
            <ac:picMk id="15" creationId="{72F2F195-12CD-954F-3A32-C82861D29135}"/>
          </ac:picMkLst>
        </pc:picChg>
        <pc:picChg chg="add del mod">
          <ac:chgData name="山口 稜" userId="507df497-dcef-48cc-bc9d-5377eaa87e1a" providerId="ADAL" clId="{C5D5D835-7116-4649-88E5-B7EC8431020C}" dt="2023-10-31T03:01:17.918" v="6751" actId="21"/>
          <ac:picMkLst>
            <pc:docMk/>
            <pc:sldMk cId="253245315" sldId="264"/>
            <ac:picMk id="16" creationId="{BF407A16-5DB8-38AD-93C8-C1F913E4A5F4}"/>
          </ac:picMkLst>
        </pc:picChg>
        <pc:picChg chg="add del mod">
          <ac:chgData name="山口 稜" userId="507df497-dcef-48cc-bc9d-5377eaa87e1a" providerId="ADAL" clId="{C5D5D835-7116-4649-88E5-B7EC8431020C}" dt="2023-11-01T01:38:11.946" v="6795" actId="478"/>
          <ac:picMkLst>
            <pc:docMk/>
            <pc:sldMk cId="253245315" sldId="264"/>
            <ac:picMk id="19" creationId="{F0949BF4-AF7D-2100-8EE4-08BD4F165D38}"/>
          </ac:picMkLst>
        </pc:picChg>
        <pc:picChg chg="add del">
          <ac:chgData name="山口 稜" userId="507df497-dcef-48cc-bc9d-5377eaa87e1a" providerId="ADAL" clId="{C5D5D835-7116-4649-88E5-B7EC8431020C}" dt="2023-10-30T01:43:14.445" v="1092" actId="478"/>
          <ac:picMkLst>
            <pc:docMk/>
            <pc:sldMk cId="253245315" sldId="264"/>
            <ac:picMk id="21" creationId="{4CF4BA22-273E-4F9A-389B-BF5ED243F039}"/>
          </ac:picMkLst>
        </pc:picChg>
        <pc:picChg chg="add del mod">
          <ac:chgData name="山口 稜" userId="507df497-dcef-48cc-bc9d-5377eaa87e1a" providerId="ADAL" clId="{C5D5D835-7116-4649-88E5-B7EC8431020C}" dt="2023-11-01T01:38:11.946" v="6795" actId="478"/>
          <ac:picMkLst>
            <pc:docMk/>
            <pc:sldMk cId="253245315" sldId="264"/>
            <ac:picMk id="21" creationId="{C7113705-2DFD-9464-B487-CBB1D63A5633}"/>
          </ac:picMkLst>
        </pc:picChg>
        <pc:picChg chg="add del mod">
          <ac:chgData name="山口 稜" userId="507df497-dcef-48cc-bc9d-5377eaa87e1a" providerId="ADAL" clId="{C5D5D835-7116-4649-88E5-B7EC8431020C}" dt="2023-11-01T01:38:11.946" v="6795" actId="478"/>
          <ac:picMkLst>
            <pc:docMk/>
            <pc:sldMk cId="253245315" sldId="264"/>
            <ac:picMk id="30" creationId="{379AB2D2-FB83-FB3F-D73A-7F526B0A458F}"/>
          </ac:picMkLst>
        </pc:picChg>
        <pc:picChg chg="add del mod modCrop">
          <ac:chgData name="山口 稜" userId="507df497-dcef-48cc-bc9d-5377eaa87e1a" providerId="ADAL" clId="{C5D5D835-7116-4649-88E5-B7EC8431020C}" dt="2023-10-30T23:44:55.011" v="4775" actId="21"/>
          <ac:picMkLst>
            <pc:docMk/>
            <pc:sldMk cId="253245315" sldId="264"/>
            <ac:picMk id="31" creationId="{572A1A27-6063-0559-83C5-CCF582E84718}"/>
          </ac:picMkLst>
        </pc:picChg>
        <pc:picChg chg="add del mod">
          <ac:chgData name="山口 稜" userId="507df497-dcef-48cc-bc9d-5377eaa87e1a" providerId="ADAL" clId="{C5D5D835-7116-4649-88E5-B7EC8431020C}" dt="2023-10-31T03:01:14.751" v="6748" actId="21"/>
          <ac:picMkLst>
            <pc:docMk/>
            <pc:sldMk cId="253245315" sldId="264"/>
            <ac:picMk id="1026" creationId="{543D1A8C-629C-46A8-6A69-8BF500474D68}"/>
          </ac:picMkLst>
        </pc:picChg>
        <pc:picChg chg="add del mod">
          <ac:chgData name="山口 稜" userId="507df497-dcef-48cc-bc9d-5377eaa87e1a" providerId="ADAL" clId="{C5D5D835-7116-4649-88E5-B7EC8431020C}" dt="2023-10-30T18:45:57.581" v="3029" actId="478"/>
          <ac:picMkLst>
            <pc:docMk/>
            <pc:sldMk cId="253245315" sldId="264"/>
            <ac:picMk id="1026" creationId="{62B32349-504C-CFF0-EDDF-036C8ED5972B}"/>
          </ac:picMkLst>
        </pc:picChg>
        <pc:picChg chg="add del mod">
          <ac:chgData name="山口 稜" userId="507df497-dcef-48cc-bc9d-5377eaa87e1a" providerId="ADAL" clId="{C5D5D835-7116-4649-88E5-B7EC8431020C}" dt="2023-10-31T03:01:14.751" v="6748" actId="21"/>
          <ac:picMkLst>
            <pc:docMk/>
            <pc:sldMk cId="253245315" sldId="264"/>
            <ac:picMk id="1028" creationId="{73463CF0-C8C5-AFE5-10C5-D35FD2158DC3}"/>
          </ac:picMkLst>
        </pc:picChg>
        <pc:picChg chg="mod topLvl">
          <ac:chgData name="山口 稜" userId="507df497-dcef-48cc-bc9d-5377eaa87e1a" providerId="ADAL" clId="{C5D5D835-7116-4649-88E5-B7EC8431020C}" dt="2023-11-01T01:38:13.093" v="6797" actId="165"/>
          <ac:picMkLst>
            <pc:docMk/>
            <pc:sldMk cId="253245315" sldId="264"/>
            <ac:picMk id="1120" creationId="{C3BEBB5C-B298-2C86-D5D1-CEDAC0B9F6E3}"/>
          </ac:picMkLst>
        </pc:picChg>
        <pc:picChg chg="mod topLvl">
          <ac:chgData name="山口 稜" userId="507df497-dcef-48cc-bc9d-5377eaa87e1a" providerId="ADAL" clId="{C5D5D835-7116-4649-88E5-B7EC8431020C}" dt="2023-11-01T01:38:13.093" v="6797" actId="165"/>
          <ac:picMkLst>
            <pc:docMk/>
            <pc:sldMk cId="253245315" sldId="264"/>
            <ac:picMk id="1121" creationId="{05F42092-1086-4168-8630-DE38792659E2}"/>
          </ac:picMkLst>
        </pc:picChg>
        <pc:picChg chg="add del mod modCrop">
          <ac:chgData name="山口 稜" userId="507df497-dcef-48cc-bc9d-5377eaa87e1a" providerId="ADAL" clId="{C5D5D835-7116-4649-88E5-B7EC8431020C}" dt="2023-10-30T23:44:55.011" v="4775" actId="21"/>
          <ac:picMkLst>
            <pc:docMk/>
            <pc:sldMk cId="253245315" sldId="264"/>
            <ac:picMk id="1121" creationId="{5EE693DF-C8D0-A5C3-B1E3-AED8CFCCADD9}"/>
          </ac:picMkLst>
        </pc:picChg>
        <pc:picChg chg="mod topLvl">
          <ac:chgData name="山口 稜" userId="507df497-dcef-48cc-bc9d-5377eaa87e1a" providerId="ADAL" clId="{C5D5D835-7116-4649-88E5-B7EC8431020C}" dt="2023-11-01T01:38:13.093" v="6797" actId="165"/>
          <ac:picMkLst>
            <pc:docMk/>
            <pc:sldMk cId="253245315" sldId="264"/>
            <ac:picMk id="1122" creationId="{A3C5A60E-755E-181D-06F9-3133BB4B9259}"/>
          </ac:picMkLst>
        </pc:picChg>
        <pc:picChg chg="add del mod">
          <ac:chgData name="山口 稜" userId="507df497-dcef-48cc-bc9d-5377eaa87e1a" providerId="ADAL" clId="{C5D5D835-7116-4649-88E5-B7EC8431020C}" dt="2023-10-30T23:44:52.945" v="4772"/>
          <ac:picMkLst>
            <pc:docMk/>
            <pc:sldMk cId="253245315" sldId="264"/>
            <ac:picMk id="1122" creationId="{BC3E3B6C-96E7-4EAB-BE30-2BAC15DBAD7D}"/>
          </ac:picMkLst>
        </pc:picChg>
        <pc:picChg chg="add del mod">
          <ac:chgData name="山口 稜" userId="507df497-dcef-48cc-bc9d-5377eaa87e1a" providerId="ADAL" clId="{C5D5D835-7116-4649-88E5-B7EC8431020C}" dt="2023-10-30T23:44:52.945" v="4772"/>
          <ac:picMkLst>
            <pc:docMk/>
            <pc:sldMk cId="253245315" sldId="264"/>
            <ac:picMk id="1123" creationId="{BA1E454D-03CC-281B-64C3-2132483EECE1}"/>
          </ac:picMkLst>
        </pc:picChg>
        <pc:picChg chg="add del mod">
          <ac:chgData name="山口 稜" userId="507df497-dcef-48cc-bc9d-5377eaa87e1a" providerId="ADAL" clId="{C5D5D835-7116-4649-88E5-B7EC8431020C}" dt="2023-10-30T23:44:52.945" v="4772"/>
          <ac:picMkLst>
            <pc:docMk/>
            <pc:sldMk cId="253245315" sldId="264"/>
            <ac:picMk id="1128" creationId="{E8399177-6833-B6CC-12C3-4A0CCAD17EED}"/>
          </ac:picMkLst>
        </pc:picChg>
        <pc:picChg chg="add del mod modCrop">
          <ac:chgData name="山口 稜" userId="507df497-dcef-48cc-bc9d-5377eaa87e1a" providerId="ADAL" clId="{C5D5D835-7116-4649-88E5-B7EC8431020C}" dt="2023-10-31T03:01:18.769" v="6752" actId="478"/>
          <ac:picMkLst>
            <pc:docMk/>
            <pc:sldMk cId="253245315" sldId="264"/>
            <ac:picMk id="1129" creationId="{752AB398-6311-54FC-EDAA-F9D14B67CEEB}"/>
          </ac:picMkLst>
        </pc:picChg>
        <pc:picChg chg="add del mod">
          <ac:chgData name="山口 稜" userId="507df497-dcef-48cc-bc9d-5377eaa87e1a" providerId="ADAL" clId="{C5D5D835-7116-4649-88E5-B7EC8431020C}" dt="2023-10-31T03:01:16.328" v="6749" actId="478"/>
          <ac:picMkLst>
            <pc:docMk/>
            <pc:sldMk cId="253245315" sldId="264"/>
            <ac:picMk id="1130" creationId="{721E6F84-075D-4C76-7474-BA448413C291}"/>
          </ac:picMkLst>
        </pc:picChg>
        <pc:picChg chg="add del mod">
          <ac:chgData name="山口 稜" userId="507df497-dcef-48cc-bc9d-5377eaa87e1a" providerId="ADAL" clId="{C5D5D835-7116-4649-88E5-B7EC8431020C}" dt="2023-10-31T03:01:16.328" v="6749" actId="478"/>
          <ac:picMkLst>
            <pc:docMk/>
            <pc:sldMk cId="253245315" sldId="264"/>
            <ac:picMk id="1131" creationId="{E87D1E4C-8547-59A8-44E8-5E201CC2F424}"/>
          </ac:picMkLst>
        </pc:picChg>
        <pc:picChg chg="add del mod modCrop">
          <ac:chgData name="山口 稜" userId="507df497-dcef-48cc-bc9d-5377eaa87e1a" providerId="ADAL" clId="{C5D5D835-7116-4649-88E5-B7EC8431020C}" dt="2023-10-31T03:01:16.328" v="6749" actId="478"/>
          <ac:picMkLst>
            <pc:docMk/>
            <pc:sldMk cId="253245315" sldId="264"/>
            <ac:picMk id="1135" creationId="{03B0DABD-C641-68DA-CCA7-B6ED3C0D2468}"/>
          </ac:picMkLst>
        </pc:picChg>
        <pc:picChg chg="add mod modCrop">
          <ac:chgData name="山口 稜" userId="507df497-dcef-48cc-bc9d-5377eaa87e1a" providerId="ADAL" clId="{C5D5D835-7116-4649-88E5-B7EC8431020C}" dt="2023-10-31T00:02:09.793" v="5374" actId="18131"/>
          <ac:picMkLst>
            <pc:docMk/>
            <pc:sldMk cId="253245315" sldId="264"/>
            <ac:picMk id="1137" creationId="{9B78C5E2-C601-B8A0-F6C0-66C6E8A3832B}"/>
          </ac:picMkLst>
        </pc:picChg>
        <pc:picChg chg="add del mod">
          <ac:chgData name="山口 稜" userId="507df497-dcef-48cc-bc9d-5377eaa87e1a" providerId="ADAL" clId="{C5D5D835-7116-4649-88E5-B7EC8431020C}" dt="2023-10-30T23:59:43.643" v="5362" actId="21"/>
          <ac:picMkLst>
            <pc:docMk/>
            <pc:sldMk cId="253245315" sldId="264"/>
            <ac:picMk id="1140" creationId="{1B827F9F-A80F-3785-DB73-7191316A8F5D}"/>
          </ac:picMkLst>
        </pc:picChg>
        <pc:picChg chg="add del mod">
          <ac:chgData name="山口 稜" userId="507df497-dcef-48cc-bc9d-5377eaa87e1a" providerId="ADAL" clId="{C5D5D835-7116-4649-88E5-B7EC8431020C}" dt="2023-10-30T23:43:31.344" v="4755" actId="478"/>
          <ac:picMkLst>
            <pc:docMk/>
            <pc:sldMk cId="253245315" sldId="264"/>
            <ac:picMk id="1141" creationId="{C757AE02-E0D4-8965-7DD1-A55AF6D18EDA}"/>
          </ac:picMkLst>
        </pc:picChg>
        <pc:picChg chg="add mod">
          <ac:chgData name="山口 稜" userId="507df497-dcef-48cc-bc9d-5377eaa87e1a" providerId="ADAL" clId="{C5D5D835-7116-4649-88E5-B7EC8431020C}" dt="2023-10-30T23:59:45.905" v="5364"/>
          <ac:picMkLst>
            <pc:docMk/>
            <pc:sldMk cId="253245315" sldId="264"/>
            <ac:picMk id="1143" creationId="{C2483264-B247-B740-E96D-6F6A657E365B}"/>
          </ac:picMkLst>
        </pc:picChg>
        <pc:picChg chg="add del mod">
          <ac:chgData name="山口 稜" userId="507df497-dcef-48cc-bc9d-5377eaa87e1a" providerId="ADAL" clId="{C5D5D835-7116-4649-88E5-B7EC8431020C}" dt="2023-10-31T00:02:54.813" v="5380" actId="21"/>
          <ac:picMkLst>
            <pc:docMk/>
            <pc:sldMk cId="253245315" sldId="264"/>
            <ac:picMk id="1145" creationId="{56AA47C0-97FC-0747-C530-AA571D666B69}"/>
          </ac:picMkLst>
        </pc:picChg>
        <pc:picChg chg="add mod">
          <ac:chgData name="山口 稜" userId="507df497-dcef-48cc-bc9d-5377eaa87e1a" providerId="ADAL" clId="{C5D5D835-7116-4649-88E5-B7EC8431020C}" dt="2023-10-31T00:02:56.517" v="5382"/>
          <ac:picMkLst>
            <pc:docMk/>
            <pc:sldMk cId="253245315" sldId="264"/>
            <ac:picMk id="1147" creationId="{5AAE629C-5267-DF65-95DD-E94AB13C97A5}"/>
          </ac:picMkLst>
        </pc:picChg>
        <pc:picChg chg="add del mod">
          <ac:chgData name="山口 稜" userId="507df497-dcef-48cc-bc9d-5377eaa87e1a" providerId="ADAL" clId="{C5D5D835-7116-4649-88E5-B7EC8431020C}" dt="2023-10-31T00:15:49.740" v="6121" actId="478"/>
          <ac:picMkLst>
            <pc:docMk/>
            <pc:sldMk cId="253245315" sldId="264"/>
            <ac:picMk id="1152" creationId="{0F0418F0-C686-0984-2663-DE9FFC726E1F}"/>
          </ac:picMkLst>
        </pc:picChg>
        <pc:picChg chg="add mod">
          <ac:chgData name="山口 稜" userId="507df497-dcef-48cc-bc9d-5377eaa87e1a" providerId="ADAL" clId="{C5D5D835-7116-4649-88E5-B7EC8431020C}" dt="2023-10-31T00:16:04.930" v="6124" actId="571"/>
          <ac:picMkLst>
            <pc:docMk/>
            <pc:sldMk cId="253245315" sldId="264"/>
            <ac:picMk id="1153" creationId="{452C9AB0-2ECA-A844-36F8-9D8BF624CD22}"/>
          </ac:picMkLst>
        </pc:picChg>
        <pc:picChg chg="add del mod">
          <ac:chgData name="山口 稜" userId="507df497-dcef-48cc-bc9d-5377eaa87e1a" providerId="ADAL" clId="{C5D5D835-7116-4649-88E5-B7EC8431020C}" dt="2023-10-30T04:52:13.056" v="2126" actId="478"/>
          <ac:picMkLst>
            <pc:docMk/>
            <pc:sldMk cId="253245315" sldId="264"/>
            <ac:picMk id="2052" creationId="{2636A238-3CFB-31ED-B366-81BB634C1016}"/>
          </ac:picMkLst>
        </pc:picChg>
        <pc:picChg chg="add del mod">
          <ac:chgData name="山口 稜" userId="507df497-dcef-48cc-bc9d-5377eaa87e1a" providerId="ADAL" clId="{C5D5D835-7116-4649-88E5-B7EC8431020C}" dt="2023-10-30T04:52:13.056" v="2126" actId="478"/>
          <ac:picMkLst>
            <pc:docMk/>
            <pc:sldMk cId="253245315" sldId="264"/>
            <ac:picMk id="2069" creationId="{047ADB1B-B0DD-16AE-6969-D50D27D39C6F}"/>
          </ac:picMkLst>
        </pc:picChg>
        <pc:picChg chg="add del mod">
          <ac:chgData name="山口 稜" userId="507df497-dcef-48cc-bc9d-5377eaa87e1a" providerId="ADAL" clId="{C5D5D835-7116-4649-88E5-B7EC8431020C}" dt="2023-10-30T04:52:13.056" v="2126" actId="478"/>
          <ac:picMkLst>
            <pc:docMk/>
            <pc:sldMk cId="253245315" sldId="264"/>
            <ac:picMk id="2071" creationId="{FA91FB5E-BC93-ABFD-91D3-CEE43223BCF7}"/>
          </ac:picMkLst>
        </pc:picChg>
        <pc:picChg chg="del">
          <ac:chgData name="山口 稜" userId="507df497-dcef-48cc-bc9d-5377eaa87e1a" providerId="ADAL" clId="{C5D5D835-7116-4649-88E5-B7EC8431020C}" dt="2023-10-30T01:50:07.665" v="1683" actId="478"/>
          <ac:picMkLst>
            <pc:docMk/>
            <pc:sldMk cId="253245315" sldId="264"/>
            <ac:picMk id="2076" creationId="{9D8B66F1-E39B-A8C9-3C6D-92ED668BF864}"/>
          </ac:picMkLst>
        </pc:pic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1116" creationId="{844343C3-49F1-BD72-6F32-3C7466BD0862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1164" creationId="{89786A5D-F213-1352-7747-E0B7BC4812B1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1165" creationId="{C7B1F949-E12D-D89E-7437-AD87272E2C8F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2053" creationId="{C9D392E3-6793-C710-7239-F08A6686FC8F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2054" creationId="{0D79D536-AD47-B942-E39B-3E85D0D21582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2060" creationId="{FFD5486E-8FD3-53C7-2200-6D994B953951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2062" creationId="{6712A1EC-826A-916E-6163-890AF7E0DD33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2064" creationId="{ECD37F9A-D6E4-DE0B-835E-67662BB21D07}"/>
          </ac:cxnSpMkLst>
        </pc:cxnChg>
      </pc:sldChg>
      <pc:sldMasterChg chg="modSldLayout">
        <pc:chgData name="山口 稜" userId="507df497-dcef-48cc-bc9d-5377eaa87e1a" providerId="ADAL" clId="{C5D5D835-7116-4649-88E5-B7EC8431020C}" dt="2023-10-30T23:51:20.307" v="5245" actId="20577"/>
        <pc:sldMasterMkLst>
          <pc:docMk/>
          <pc:sldMasterMk cId="5597435" sldId="2147483660"/>
        </pc:sldMasterMkLst>
        <pc:sldLayoutChg chg="modSp mod">
          <pc:chgData name="山口 稜" userId="507df497-dcef-48cc-bc9d-5377eaa87e1a" providerId="ADAL" clId="{C5D5D835-7116-4649-88E5-B7EC8431020C}" dt="2023-10-30T23:51:20.307" v="5245" actId="20577"/>
          <pc:sldLayoutMkLst>
            <pc:docMk/>
            <pc:sldMasterMk cId="5597435" sldId="2147483660"/>
            <pc:sldLayoutMk cId="3207956810" sldId="2147483661"/>
          </pc:sldLayoutMkLst>
          <pc:spChg chg="mod">
            <ac:chgData name="山口 稜" userId="507df497-dcef-48cc-bc9d-5377eaa87e1a" providerId="ADAL" clId="{C5D5D835-7116-4649-88E5-B7EC8431020C}" dt="2023-10-30T23:51:20.307" v="5245" actId="20577"/>
            <ac:spMkLst>
              <pc:docMk/>
              <pc:sldMasterMk cId="5597435" sldId="2147483660"/>
              <pc:sldLayoutMk cId="3207956810" sldId="2147483661"/>
              <ac:spMk id="2" creationId="{00000000-0000-0000-0000-000000000000}"/>
            </ac:spMkLst>
          </pc:spChg>
        </pc:sldLayoutChg>
      </pc:sldMasterChg>
    </pc:docChg>
  </pc:docChgLst>
  <pc:docChgLst>
    <pc:chgData name="山口 稜" userId="507df497-dcef-48cc-bc9d-5377eaa87e1a" providerId="ADAL" clId="{8D091399-BE67-41B7-B78C-F7F6495AB75B}"/>
    <pc:docChg chg="undo custSel modSld">
      <pc:chgData name="山口 稜" userId="507df497-dcef-48cc-bc9d-5377eaa87e1a" providerId="ADAL" clId="{8D091399-BE67-41B7-B78C-F7F6495AB75B}" dt="2023-05-29T11:18:52.108" v="36" actId="20577"/>
      <pc:docMkLst>
        <pc:docMk/>
      </pc:docMkLst>
      <pc:sldChg chg="modSp mod">
        <pc:chgData name="山口 稜" userId="507df497-dcef-48cc-bc9d-5377eaa87e1a" providerId="ADAL" clId="{8D091399-BE67-41B7-B78C-F7F6495AB75B}" dt="2023-05-29T11:17:31.053" v="35"/>
        <pc:sldMkLst>
          <pc:docMk/>
          <pc:sldMk cId="1848456634" sldId="261"/>
        </pc:sldMkLst>
        <pc:spChg chg="mod">
          <ac:chgData name="山口 稜" userId="507df497-dcef-48cc-bc9d-5377eaa87e1a" providerId="ADAL" clId="{8D091399-BE67-41B7-B78C-F7F6495AB75B}" dt="2023-05-29T11:16:52.090" v="14" actId="20577"/>
          <ac:spMkLst>
            <pc:docMk/>
            <pc:sldMk cId="1848456634" sldId="261"/>
            <ac:spMk id="82" creationId="{282B9648-BA15-8C52-059C-5C8440B15571}"/>
          </ac:spMkLst>
        </pc:spChg>
        <pc:spChg chg="mod">
          <ac:chgData name="山口 稜" userId="507df497-dcef-48cc-bc9d-5377eaa87e1a" providerId="ADAL" clId="{8D091399-BE67-41B7-B78C-F7F6495AB75B}" dt="2023-05-29T11:17:22.955" v="22" actId="20577"/>
          <ac:spMkLst>
            <pc:docMk/>
            <pc:sldMk cId="1848456634" sldId="261"/>
            <ac:spMk id="98" creationId="{CFDB5539-A3D9-B9EB-1B26-F5E065C9F51B}"/>
          </ac:spMkLst>
        </pc:spChg>
        <pc:spChg chg="mod">
          <ac:chgData name="山口 稜" userId="507df497-dcef-48cc-bc9d-5377eaa87e1a" providerId="ADAL" clId="{8D091399-BE67-41B7-B78C-F7F6495AB75B}" dt="2023-05-29T11:17:31.053" v="35"/>
          <ac:spMkLst>
            <pc:docMk/>
            <pc:sldMk cId="1848456634" sldId="261"/>
            <ac:spMk id="100" creationId="{A534511F-9B6B-E995-9B9F-ABCF96079DE1}"/>
          </ac:spMkLst>
        </pc:spChg>
      </pc:sldChg>
      <pc:sldChg chg="modSp mod">
        <pc:chgData name="山口 稜" userId="507df497-dcef-48cc-bc9d-5377eaa87e1a" providerId="ADAL" clId="{8D091399-BE67-41B7-B78C-F7F6495AB75B}" dt="2023-05-29T11:18:52.108" v="36" actId="20577"/>
        <pc:sldMkLst>
          <pc:docMk/>
          <pc:sldMk cId="253245315" sldId="264"/>
        </pc:sldMkLst>
        <pc:spChg chg="mod">
          <ac:chgData name="山口 稜" userId="507df497-dcef-48cc-bc9d-5377eaa87e1a" providerId="ADAL" clId="{8D091399-BE67-41B7-B78C-F7F6495AB75B}" dt="2023-05-29T11:16:19.604" v="6" actId="1035"/>
          <ac:spMkLst>
            <pc:docMk/>
            <pc:sldMk cId="253245315" sldId="264"/>
            <ac:spMk id="3" creationId="{54E61B50-DAB3-A439-2B14-AA91CE50C29C}"/>
          </ac:spMkLst>
        </pc:spChg>
        <pc:spChg chg="mod">
          <ac:chgData name="山口 稜" userId="507df497-dcef-48cc-bc9d-5377eaa87e1a" providerId="ADAL" clId="{8D091399-BE67-41B7-B78C-F7F6495AB75B}" dt="2023-05-29T11:16:06.775" v="4" actId="1076"/>
          <ac:spMkLst>
            <pc:docMk/>
            <pc:sldMk cId="253245315" sldId="264"/>
            <ac:spMk id="13" creationId="{87DB3124-47E2-CEC6-B513-34A34C3F49E9}"/>
          </ac:spMkLst>
        </pc:spChg>
        <pc:spChg chg="mod">
          <ac:chgData name="山口 稜" userId="507df497-dcef-48cc-bc9d-5377eaa87e1a" providerId="ADAL" clId="{8D091399-BE67-41B7-B78C-F7F6495AB75B}" dt="2023-05-29T11:15:44.315" v="2" actId="6549"/>
          <ac:spMkLst>
            <pc:docMk/>
            <pc:sldMk cId="253245315" sldId="264"/>
            <ac:spMk id="25" creationId="{4BF57E66-1882-D47C-A360-59C367B57D96}"/>
          </ac:spMkLst>
        </pc:spChg>
        <pc:spChg chg="mod">
          <ac:chgData name="山口 稜" userId="507df497-dcef-48cc-bc9d-5377eaa87e1a" providerId="ADAL" clId="{8D091399-BE67-41B7-B78C-F7F6495AB75B}" dt="2023-05-29T11:15:29.392" v="0" actId="1076"/>
          <ac:spMkLst>
            <pc:docMk/>
            <pc:sldMk cId="253245315" sldId="264"/>
            <ac:spMk id="59" creationId="{7439695C-0BC2-3C05-80AB-2E0155197F17}"/>
          </ac:spMkLst>
        </pc:spChg>
        <pc:spChg chg="mod">
          <ac:chgData name="山口 稜" userId="507df497-dcef-48cc-bc9d-5377eaa87e1a" providerId="ADAL" clId="{8D091399-BE67-41B7-B78C-F7F6495AB75B}" dt="2023-05-29T11:16:01.969" v="3" actId="1076"/>
          <ac:spMkLst>
            <pc:docMk/>
            <pc:sldMk cId="253245315" sldId="264"/>
            <ac:spMk id="1118" creationId="{9D8CD3CF-8C0D-352C-9525-6C8EB71A2329}"/>
          </ac:spMkLst>
        </pc:spChg>
        <pc:spChg chg="mod">
          <ac:chgData name="山口 稜" userId="507df497-dcef-48cc-bc9d-5377eaa87e1a" providerId="ADAL" clId="{8D091399-BE67-41B7-B78C-F7F6495AB75B}" dt="2023-05-29T11:16:01.969" v="3" actId="1076"/>
          <ac:spMkLst>
            <pc:docMk/>
            <pc:sldMk cId="253245315" sldId="264"/>
            <ac:spMk id="1119" creationId="{FB1D50B5-F9B1-9699-55EB-2E72243001CC}"/>
          </ac:spMkLst>
        </pc:spChg>
        <pc:spChg chg="mod">
          <ac:chgData name="山口 稜" userId="507df497-dcef-48cc-bc9d-5377eaa87e1a" providerId="ADAL" clId="{8D091399-BE67-41B7-B78C-F7F6495AB75B}" dt="2023-05-29T11:16:01.969" v="3" actId="1076"/>
          <ac:spMkLst>
            <pc:docMk/>
            <pc:sldMk cId="253245315" sldId="264"/>
            <ac:spMk id="1120" creationId="{7A6C903B-881F-F24A-658C-B6721F5CA50A}"/>
          </ac:spMkLst>
        </pc:spChg>
        <pc:spChg chg="mod">
          <ac:chgData name="山口 稜" userId="507df497-dcef-48cc-bc9d-5377eaa87e1a" providerId="ADAL" clId="{8D091399-BE67-41B7-B78C-F7F6495AB75B}" dt="2023-05-29T11:16:01.969" v="3" actId="1076"/>
          <ac:spMkLst>
            <pc:docMk/>
            <pc:sldMk cId="253245315" sldId="264"/>
            <ac:spMk id="1121" creationId="{E1A1AEFA-0A52-85C4-7660-7356A70BDB51}"/>
          </ac:spMkLst>
        </pc:spChg>
        <pc:spChg chg="mod">
          <ac:chgData name="山口 稜" userId="507df497-dcef-48cc-bc9d-5377eaa87e1a" providerId="ADAL" clId="{8D091399-BE67-41B7-B78C-F7F6495AB75B}" dt="2023-05-29T11:18:52.108" v="36" actId="20577"/>
          <ac:spMkLst>
            <pc:docMk/>
            <pc:sldMk cId="253245315" sldId="264"/>
            <ac:spMk id="1173" creationId="{B9BC509F-FC54-5968-D755-E79CF9FB6BE8}"/>
          </ac:spMkLst>
        </pc:spChg>
        <pc:spChg chg="mod">
          <ac:chgData name="山口 稜" userId="507df497-dcef-48cc-bc9d-5377eaa87e1a" providerId="ADAL" clId="{8D091399-BE67-41B7-B78C-F7F6495AB75B}" dt="2023-05-29T11:16:30.414" v="9" actId="20577"/>
          <ac:spMkLst>
            <pc:docMk/>
            <pc:sldMk cId="253245315" sldId="264"/>
            <ac:spMk id="1177" creationId="{E118AD31-2228-2D4A-04B0-4DCD298AE4D6}"/>
          </ac:spMkLst>
        </pc:spChg>
      </pc:sldChg>
    </pc:docChg>
  </pc:docChgLst>
  <pc:docChgLst>
    <pc:chgData name="山口 稜" userId="507df497-dcef-48cc-bc9d-5377eaa87e1a" providerId="ADAL" clId="{9FF7E950-C220-4B81-BDF2-268DBB2AEB3D}"/>
    <pc:docChg chg="undo redo custSel addSld delSld modSld sldOrd modMainMaster addSection delSection modSection">
      <pc:chgData name="山口 稜" userId="507df497-dcef-48cc-bc9d-5377eaa87e1a" providerId="ADAL" clId="{9FF7E950-C220-4B81-BDF2-268DBB2AEB3D}" dt="2023-12-27T00:19:15.406" v="5203" actId="1076"/>
      <pc:docMkLst>
        <pc:docMk/>
      </pc:docMkLst>
      <pc:sldChg chg="addSp delSp modSp mod">
        <pc:chgData name="山口 稜" userId="507df497-dcef-48cc-bc9d-5377eaa87e1a" providerId="ADAL" clId="{9FF7E950-C220-4B81-BDF2-268DBB2AEB3D}" dt="2023-12-27T00:04:34.941" v="4880" actId="164"/>
        <pc:sldMkLst>
          <pc:docMk/>
          <pc:sldMk cId="1027228792" sldId="267"/>
        </pc:sldMkLst>
        <pc:spChg chg="mod">
          <ac:chgData name="山口 稜" userId="507df497-dcef-48cc-bc9d-5377eaa87e1a" providerId="ADAL" clId="{9FF7E950-C220-4B81-BDF2-268DBB2AEB3D}" dt="2023-12-26T14:51:02.342" v="407" actId="20577"/>
          <ac:spMkLst>
            <pc:docMk/>
            <pc:sldMk cId="1027228792" sldId="267"/>
            <ac:spMk id="5" creationId="{8168B2E9-B89A-DA35-9E91-49E140AE8512}"/>
          </ac:spMkLst>
        </pc:spChg>
        <pc:spChg chg="mod">
          <ac:chgData name="山口 稜" userId="507df497-dcef-48cc-bc9d-5377eaa87e1a" providerId="ADAL" clId="{9FF7E950-C220-4B81-BDF2-268DBB2AEB3D}" dt="2023-12-26T14:51:18.601" v="413" actId="1037"/>
          <ac:spMkLst>
            <pc:docMk/>
            <pc:sldMk cId="1027228792" sldId="267"/>
            <ac:spMk id="6" creationId="{30EF3A28-EA26-AADD-FC4B-4B9CE9BBD39F}"/>
          </ac:spMkLst>
        </pc:spChg>
        <pc:spChg chg="mod">
          <ac:chgData name="山口 稜" userId="507df497-dcef-48cc-bc9d-5377eaa87e1a" providerId="ADAL" clId="{9FF7E950-C220-4B81-BDF2-268DBB2AEB3D}" dt="2023-12-26T14:51:13.936" v="410" actId="1076"/>
          <ac:spMkLst>
            <pc:docMk/>
            <pc:sldMk cId="1027228792" sldId="267"/>
            <ac:spMk id="8" creationId="{81317A32-7412-6BAB-A9E8-FC77C9F0C36E}"/>
          </ac:spMkLst>
        </pc:spChg>
        <pc:spChg chg="mod">
          <ac:chgData name="山口 稜" userId="507df497-dcef-48cc-bc9d-5377eaa87e1a" providerId="ADAL" clId="{9FF7E950-C220-4B81-BDF2-268DBB2AEB3D}" dt="2023-12-26T22:13:17.104" v="1082" actId="1076"/>
          <ac:spMkLst>
            <pc:docMk/>
            <pc:sldMk cId="1027228792" sldId="267"/>
            <ac:spMk id="10" creationId="{EF9391A1-54A8-F21A-FA89-64E987D3F1CB}"/>
          </ac:spMkLst>
        </pc:spChg>
        <pc:spChg chg="mod">
          <ac:chgData name="山口 稜" userId="507df497-dcef-48cc-bc9d-5377eaa87e1a" providerId="ADAL" clId="{9FF7E950-C220-4B81-BDF2-268DBB2AEB3D}" dt="2023-12-26T22:13:17.104" v="1082" actId="1076"/>
          <ac:spMkLst>
            <pc:docMk/>
            <pc:sldMk cId="1027228792" sldId="267"/>
            <ac:spMk id="11" creationId="{482881D6-EF6B-FD1B-4F35-72D7CFF26D59}"/>
          </ac:spMkLst>
        </pc:spChg>
        <pc:spChg chg="mod">
          <ac:chgData name="山口 稜" userId="507df497-dcef-48cc-bc9d-5377eaa87e1a" providerId="ADAL" clId="{9FF7E950-C220-4B81-BDF2-268DBB2AEB3D}" dt="2023-12-26T22:13:17.104" v="1082" actId="1076"/>
          <ac:spMkLst>
            <pc:docMk/>
            <pc:sldMk cId="1027228792" sldId="267"/>
            <ac:spMk id="12" creationId="{C3D8EA51-6A8D-C0C2-B415-F23C1725952E}"/>
          </ac:spMkLst>
        </pc:spChg>
        <pc:spChg chg="add del mod">
          <ac:chgData name="山口 稜" userId="507df497-dcef-48cc-bc9d-5377eaa87e1a" providerId="ADAL" clId="{9FF7E950-C220-4B81-BDF2-268DBB2AEB3D}" dt="2023-12-26T15:27:44.953" v="785" actId="478"/>
          <ac:spMkLst>
            <pc:docMk/>
            <pc:sldMk cId="1027228792" sldId="267"/>
            <ac:spMk id="15" creationId="{DC726484-63C7-07B8-C761-C6AD92CE594B}"/>
          </ac:spMkLst>
        </pc:spChg>
        <pc:spChg chg="mod">
          <ac:chgData name="山口 稜" userId="507df497-dcef-48cc-bc9d-5377eaa87e1a" providerId="ADAL" clId="{9FF7E950-C220-4B81-BDF2-268DBB2AEB3D}" dt="2023-12-26T15:07:26.326" v="607" actId="1035"/>
          <ac:spMkLst>
            <pc:docMk/>
            <pc:sldMk cId="1027228792" sldId="267"/>
            <ac:spMk id="16" creationId="{98E5998D-99A6-2D18-DAE7-C47F6E281121}"/>
          </ac:spMkLst>
        </pc:spChg>
        <pc:spChg chg="mod">
          <ac:chgData name="山口 稜" userId="507df497-dcef-48cc-bc9d-5377eaa87e1a" providerId="ADAL" clId="{9FF7E950-C220-4B81-BDF2-268DBB2AEB3D}" dt="2023-12-26T15:07:26.326" v="607" actId="1035"/>
          <ac:spMkLst>
            <pc:docMk/>
            <pc:sldMk cId="1027228792" sldId="267"/>
            <ac:spMk id="17" creationId="{AD07F25A-0ED9-3A88-529C-588F5C323ADB}"/>
          </ac:spMkLst>
        </pc:spChg>
        <pc:spChg chg="mod">
          <ac:chgData name="山口 稜" userId="507df497-dcef-48cc-bc9d-5377eaa87e1a" providerId="ADAL" clId="{9FF7E950-C220-4B81-BDF2-268DBB2AEB3D}" dt="2023-12-26T14:49:43.613" v="379" actId="120"/>
          <ac:spMkLst>
            <pc:docMk/>
            <pc:sldMk cId="1027228792" sldId="267"/>
            <ac:spMk id="18" creationId="{1C05887B-C54D-97E1-2336-D8E58D7C0724}"/>
          </ac:spMkLst>
        </pc:spChg>
        <pc:spChg chg="mod">
          <ac:chgData name="山口 稜" userId="507df497-dcef-48cc-bc9d-5377eaa87e1a" providerId="ADAL" clId="{9FF7E950-C220-4B81-BDF2-268DBB2AEB3D}" dt="2023-12-26T22:17:23.935" v="1097" actId="1076"/>
          <ac:spMkLst>
            <pc:docMk/>
            <pc:sldMk cId="1027228792" sldId="267"/>
            <ac:spMk id="21" creationId="{975AAFFD-4F26-C6D3-06F7-42B9939D7E37}"/>
          </ac:spMkLst>
        </pc:spChg>
        <pc:spChg chg="mod">
          <ac:chgData name="山口 稜" userId="507df497-dcef-48cc-bc9d-5377eaa87e1a" providerId="ADAL" clId="{9FF7E950-C220-4B81-BDF2-268DBB2AEB3D}" dt="2023-12-26T22:17:23.935" v="1097" actId="1076"/>
          <ac:spMkLst>
            <pc:docMk/>
            <pc:sldMk cId="1027228792" sldId="267"/>
            <ac:spMk id="22" creationId="{72524C52-C5B8-78EF-3990-D142D6138C4B}"/>
          </ac:spMkLst>
        </pc:spChg>
        <pc:spChg chg="mod">
          <ac:chgData name="山口 稜" userId="507df497-dcef-48cc-bc9d-5377eaa87e1a" providerId="ADAL" clId="{9FF7E950-C220-4B81-BDF2-268DBB2AEB3D}" dt="2023-12-26T23:50:15.249" v="4591" actId="6549"/>
          <ac:spMkLst>
            <pc:docMk/>
            <pc:sldMk cId="1027228792" sldId="267"/>
            <ac:spMk id="23" creationId="{130213B6-ED4D-E52C-A079-12DB8FFC299C}"/>
          </ac:spMkLst>
        </pc:spChg>
        <pc:spChg chg="mod">
          <ac:chgData name="山口 稜" userId="507df497-dcef-48cc-bc9d-5377eaa87e1a" providerId="ADAL" clId="{9FF7E950-C220-4B81-BDF2-268DBB2AEB3D}" dt="2023-12-26T22:17:23.935" v="1097" actId="1076"/>
          <ac:spMkLst>
            <pc:docMk/>
            <pc:sldMk cId="1027228792" sldId="267"/>
            <ac:spMk id="24" creationId="{7B95A520-6F3F-E758-E09D-ED481D8B2DAD}"/>
          </ac:spMkLst>
        </pc:spChg>
        <pc:spChg chg="mod">
          <ac:chgData name="山口 稜" userId="507df497-dcef-48cc-bc9d-5377eaa87e1a" providerId="ADAL" clId="{9FF7E950-C220-4B81-BDF2-268DBB2AEB3D}" dt="2023-12-26T23:50:33.966" v="4592" actId="115"/>
          <ac:spMkLst>
            <pc:docMk/>
            <pc:sldMk cId="1027228792" sldId="267"/>
            <ac:spMk id="32" creationId="{0F1727B7-3FD4-AC03-03E0-5A18541669FB}"/>
          </ac:spMkLst>
        </pc:spChg>
        <pc:spChg chg="mod">
          <ac:chgData name="山口 稜" userId="507df497-dcef-48cc-bc9d-5377eaa87e1a" providerId="ADAL" clId="{9FF7E950-C220-4B81-BDF2-268DBB2AEB3D}" dt="2023-12-26T22:29:18.656" v="1289" actId="20577"/>
          <ac:spMkLst>
            <pc:docMk/>
            <pc:sldMk cId="1027228792" sldId="267"/>
            <ac:spMk id="33" creationId="{0FBC87EF-01BD-DA0C-159A-2173C10BF81C}"/>
          </ac:spMkLst>
        </pc:spChg>
        <pc:spChg chg="mod topLvl">
          <ac:chgData name="山口 稜" userId="507df497-dcef-48cc-bc9d-5377eaa87e1a" providerId="ADAL" clId="{9FF7E950-C220-4B81-BDF2-268DBB2AEB3D}" dt="2023-12-27T00:04:19.473" v="4873" actId="164"/>
          <ac:spMkLst>
            <pc:docMk/>
            <pc:sldMk cId="1027228792" sldId="267"/>
            <ac:spMk id="34" creationId="{C00C59EF-67F9-F42C-B23F-9758BD0AF7F0}"/>
          </ac:spMkLst>
        </pc:spChg>
        <pc:spChg chg="mod topLvl">
          <ac:chgData name="山口 稜" userId="507df497-dcef-48cc-bc9d-5377eaa87e1a" providerId="ADAL" clId="{9FF7E950-C220-4B81-BDF2-268DBB2AEB3D}" dt="2023-12-27T00:04:19.473" v="4873" actId="164"/>
          <ac:spMkLst>
            <pc:docMk/>
            <pc:sldMk cId="1027228792" sldId="267"/>
            <ac:spMk id="35" creationId="{4DF369B2-64F2-D875-403A-27BA030ADBB9}"/>
          </ac:spMkLst>
        </pc:spChg>
        <pc:spChg chg="mod topLvl">
          <ac:chgData name="山口 稜" userId="507df497-dcef-48cc-bc9d-5377eaa87e1a" providerId="ADAL" clId="{9FF7E950-C220-4B81-BDF2-268DBB2AEB3D}" dt="2023-12-27T00:04:22.328" v="4874" actId="164"/>
          <ac:spMkLst>
            <pc:docMk/>
            <pc:sldMk cId="1027228792" sldId="267"/>
            <ac:spMk id="43" creationId="{ED7361D8-6023-722C-6132-2F4F1CE76796}"/>
          </ac:spMkLst>
        </pc:spChg>
        <pc:spChg chg="mod topLvl">
          <ac:chgData name="山口 稜" userId="507df497-dcef-48cc-bc9d-5377eaa87e1a" providerId="ADAL" clId="{9FF7E950-C220-4B81-BDF2-268DBB2AEB3D}" dt="2023-12-27T00:04:22.328" v="4874" actId="164"/>
          <ac:spMkLst>
            <pc:docMk/>
            <pc:sldMk cId="1027228792" sldId="267"/>
            <ac:spMk id="44" creationId="{929FA9B0-5C09-3167-369D-179361E267F4}"/>
          </ac:spMkLst>
        </pc:spChg>
        <pc:spChg chg="add mod">
          <ac:chgData name="山口 稜" userId="507df497-dcef-48cc-bc9d-5377eaa87e1a" providerId="ADAL" clId="{9FF7E950-C220-4B81-BDF2-268DBB2AEB3D}" dt="2023-12-27T00:04:19.473" v="4873" actId="164"/>
          <ac:spMkLst>
            <pc:docMk/>
            <pc:sldMk cId="1027228792" sldId="267"/>
            <ac:spMk id="51" creationId="{598DE994-1940-779A-6160-52267E88FA10}"/>
          </ac:spMkLst>
        </pc:spChg>
        <pc:spChg chg="add mod">
          <ac:chgData name="山口 稜" userId="507df497-dcef-48cc-bc9d-5377eaa87e1a" providerId="ADAL" clId="{9FF7E950-C220-4B81-BDF2-268DBB2AEB3D}" dt="2023-12-27T00:04:22.328" v="4874" actId="164"/>
          <ac:spMkLst>
            <pc:docMk/>
            <pc:sldMk cId="1027228792" sldId="267"/>
            <ac:spMk id="52" creationId="{C5E2B7AA-A072-C719-1E40-4113424DFD71}"/>
          </ac:spMkLst>
        </pc:spChg>
        <pc:spChg chg="mod topLvl">
          <ac:chgData name="山口 稜" userId="507df497-dcef-48cc-bc9d-5377eaa87e1a" providerId="ADAL" clId="{9FF7E950-C220-4B81-BDF2-268DBB2AEB3D}" dt="2023-12-27T00:04:32.693" v="4879" actId="164"/>
          <ac:spMkLst>
            <pc:docMk/>
            <pc:sldMk cId="1027228792" sldId="267"/>
            <ac:spMk id="98" creationId="{CFDB5539-A3D9-B9EB-1B26-F5E065C9F51B}"/>
          </ac:spMkLst>
        </pc:spChg>
        <pc:spChg chg="mod topLvl">
          <ac:chgData name="山口 稜" userId="507df497-dcef-48cc-bc9d-5377eaa87e1a" providerId="ADAL" clId="{9FF7E950-C220-4B81-BDF2-268DBB2AEB3D}" dt="2023-12-27T00:04:34.941" v="4880" actId="164"/>
          <ac:spMkLst>
            <pc:docMk/>
            <pc:sldMk cId="1027228792" sldId="267"/>
            <ac:spMk id="100" creationId="{A534511F-9B6B-E995-9B9F-ABCF96079DE1}"/>
          </ac:spMkLst>
        </pc:spChg>
        <pc:grpChg chg="del">
          <ac:chgData name="山口 稜" userId="507df497-dcef-48cc-bc9d-5377eaa87e1a" providerId="ADAL" clId="{9FF7E950-C220-4B81-BDF2-268DBB2AEB3D}" dt="2023-12-25T22:18:38.556" v="208" actId="478"/>
          <ac:grpSpMkLst>
            <pc:docMk/>
            <pc:sldMk cId="1027228792" sldId="267"/>
            <ac:grpSpMk id="2" creationId="{C9D09966-EA1E-C973-1575-0264FA292D10}"/>
          </ac:grpSpMkLst>
        </pc:grpChg>
        <pc:grpChg chg="mod">
          <ac:chgData name="山口 稜" userId="507df497-dcef-48cc-bc9d-5377eaa87e1a" providerId="ADAL" clId="{9FF7E950-C220-4B81-BDF2-268DBB2AEB3D}" dt="2023-12-26T22:13:17.104" v="1082" actId="1076"/>
          <ac:grpSpMkLst>
            <pc:docMk/>
            <pc:sldMk cId="1027228792" sldId="267"/>
            <ac:grpSpMk id="9" creationId="{02AD027C-F14A-5D2D-3FBC-B561088C45AA}"/>
          </ac:grpSpMkLst>
        </pc:grpChg>
        <pc:grpChg chg="mod">
          <ac:chgData name="山口 稜" userId="507df497-dcef-48cc-bc9d-5377eaa87e1a" providerId="ADAL" clId="{9FF7E950-C220-4B81-BDF2-268DBB2AEB3D}" dt="2023-12-26T22:17:23.935" v="1097" actId="1076"/>
          <ac:grpSpMkLst>
            <pc:docMk/>
            <pc:sldMk cId="1027228792" sldId="267"/>
            <ac:grpSpMk id="20" creationId="{93796362-9AB0-6588-614C-2BA73DC5E773}"/>
          </ac:grpSpMkLst>
        </pc:grpChg>
        <pc:grpChg chg="del mod topLvl">
          <ac:chgData name="山口 稜" userId="507df497-dcef-48cc-bc9d-5377eaa87e1a" providerId="ADAL" clId="{9FF7E950-C220-4B81-BDF2-268DBB2AEB3D}" dt="2023-12-26T22:27:38.509" v="1250" actId="165"/>
          <ac:grpSpMkLst>
            <pc:docMk/>
            <pc:sldMk cId="1027228792" sldId="267"/>
            <ac:grpSpMk id="29" creationId="{D5A1A8C3-884C-B620-D493-294F5451A796}"/>
          </ac:grpSpMkLst>
        </pc:grpChg>
        <pc:grpChg chg="del mod topLvl">
          <ac:chgData name="山口 稜" userId="507df497-dcef-48cc-bc9d-5377eaa87e1a" providerId="ADAL" clId="{9FF7E950-C220-4B81-BDF2-268DBB2AEB3D}" dt="2023-12-26T22:21:21.117" v="1120" actId="478"/>
          <ac:grpSpMkLst>
            <pc:docMk/>
            <pc:sldMk cId="1027228792" sldId="267"/>
            <ac:grpSpMk id="30" creationId="{D62BF587-981D-2D1B-1FF0-89C7E99E2C3E}"/>
          </ac:grpSpMkLst>
        </pc:grpChg>
        <pc:grpChg chg="add del mod">
          <ac:chgData name="山口 稜" userId="507df497-dcef-48cc-bc9d-5377eaa87e1a" providerId="ADAL" clId="{9FF7E950-C220-4B81-BDF2-268DBB2AEB3D}" dt="2023-12-26T22:22:32.051" v="1126" actId="21"/>
          <ac:grpSpMkLst>
            <pc:docMk/>
            <pc:sldMk cId="1027228792" sldId="267"/>
            <ac:grpSpMk id="31" creationId="{4EF42084-B8B9-49BD-2507-E926C03361A6}"/>
          </ac:grpSpMkLst>
        </pc:grpChg>
        <pc:grpChg chg="del mod topLvl">
          <ac:chgData name="山口 稜" userId="507df497-dcef-48cc-bc9d-5377eaa87e1a" providerId="ADAL" clId="{9FF7E950-C220-4B81-BDF2-268DBB2AEB3D}" dt="2023-12-26T15:27:07.930" v="780" actId="165"/>
          <ac:grpSpMkLst>
            <pc:docMk/>
            <pc:sldMk cId="1027228792" sldId="267"/>
            <ac:grpSpMk id="36" creationId="{6D90DEA5-C353-AD06-7922-DF8DE514C261}"/>
          </ac:grpSpMkLst>
        </pc:grpChg>
        <pc:grpChg chg="del mod topLvl">
          <ac:chgData name="山口 稜" userId="507df497-dcef-48cc-bc9d-5377eaa87e1a" providerId="ADAL" clId="{9FF7E950-C220-4B81-BDF2-268DBB2AEB3D}" dt="2023-12-26T22:17:24.268" v="1098" actId="478"/>
          <ac:grpSpMkLst>
            <pc:docMk/>
            <pc:sldMk cId="1027228792" sldId="267"/>
            <ac:grpSpMk id="37" creationId="{1869B0FA-CAB2-F410-CCB7-56F2273A6AFE}"/>
          </ac:grpSpMkLst>
        </pc:grpChg>
        <pc:grpChg chg="mod">
          <ac:chgData name="山口 稜" userId="507df497-dcef-48cc-bc9d-5377eaa87e1a" providerId="ADAL" clId="{9FF7E950-C220-4B81-BDF2-268DBB2AEB3D}" dt="2023-12-26T14:51:38.897" v="443" actId="1076"/>
          <ac:grpSpMkLst>
            <pc:docMk/>
            <pc:sldMk cId="1027228792" sldId="267"/>
            <ac:grpSpMk id="38" creationId="{FB939438-C3D0-C689-A9EC-A637D0481545}"/>
          </ac:grpSpMkLst>
        </pc:grpChg>
        <pc:grpChg chg="del mod topLvl">
          <ac:chgData name="山口 稜" userId="507df497-dcef-48cc-bc9d-5377eaa87e1a" providerId="ADAL" clId="{9FF7E950-C220-4B81-BDF2-268DBB2AEB3D}" dt="2023-12-26T15:27:05.351" v="779" actId="165"/>
          <ac:grpSpMkLst>
            <pc:docMk/>
            <pc:sldMk cId="1027228792" sldId="267"/>
            <ac:grpSpMk id="39" creationId="{F6654B03-E0FB-7024-8120-960FDFBAE73C}"/>
          </ac:grpSpMkLst>
        </pc:grpChg>
        <pc:grpChg chg="add del mod">
          <ac:chgData name="山口 稜" userId="507df497-dcef-48cc-bc9d-5377eaa87e1a" providerId="ADAL" clId="{9FF7E950-C220-4B81-BDF2-268DBB2AEB3D}" dt="2023-12-26T22:17:21.769" v="1095" actId="21"/>
          <ac:grpSpMkLst>
            <pc:docMk/>
            <pc:sldMk cId="1027228792" sldId="267"/>
            <ac:grpSpMk id="42" creationId="{11FC5284-01F7-E7AE-2417-CC25ECA2A1EE}"/>
          </ac:grpSpMkLst>
        </pc:grpChg>
        <pc:grpChg chg="del">
          <ac:chgData name="山口 稜" userId="507df497-dcef-48cc-bc9d-5377eaa87e1a" providerId="ADAL" clId="{9FF7E950-C220-4B81-BDF2-268DBB2AEB3D}" dt="2023-12-26T15:27:01.086" v="777" actId="165"/>
          <ac:grpSpMkLst>
            <pc:docMk/>
            <pc:sldMk cId="1027228792" sldId="267"/>
            <ac:grpSpMk id="46" creationId="{87DA6B04-CDF2-6044-D826-85AE604B1EED}"/>
          </ac:grpSpMkLst>
        </pc:grpChg>
        <pc:grpChg chg="del">
          <ac:chgData name="山口 稜" userId="507df497-dcef-48cc-bc9d-5377eaa87e1a" providerId="ADAL" clId="{9FF7E950-C220-4B81-BDF2-268DBB2AEB3D}" dt="2023-12-26T15:27:03.542" v="778" actId="165"/>
          <ac:grpSpMkLst>
            <pc:docMk/>
            <pc:sldMk cId="1027228792" sldId="267"/>
            <ac:grpSpMk id="47" creationId="{DA4F754F-4100-B95B-515C-BB0AF552F2E8}"/>
          </ac:grpSpMkLst>
        </pc:grpChg>
        <pc:grpChg chg="add del mod">
          <ac:chgData name="山口 稜" userId="507df497-dcef-48cc-bc9d-5377eaa87e1a" providerId="ADAL" clId="{9FF7E950-C220-4B81-BDF2-268DBB2AEB3D}" dt="2023-12-26T22:27:56.032" v="1254" actId="165"/>
          <ac:grpSpMkLst>
            <pc:docMk/>
            <pc:sldMk cId="1027228792" sldId="267"/>
            <ac:grpSpMk id="48" creationId="{4D76B37F-81A4-0E1B-CC02-7539C94D0519}"/>
          </ac:grpSpMkLst>
        </pc:grpChg>
        <pc:grpChg chg="add mod">
          <ac:chgData name="山口 稜" userId="507df497-dcef-48cc-bc9d-5377eaa87e1a" providerId="ADAL" clId="{9FF7E950-C220-4B81-BDF2-268DBB2AEB3D}" dt="2023-12-27T00:04:30.381" v="4878" actId="164"/>
          <ac:grpSpMkLst>
            <pc:docMk/>
            <pc:sldMk cId="1027228792" sldId="267"/>
            <ac:grpSpMk id="53" creationId="{2958AE7B-5294-4BDF-8C6B-3427F71783E5}"/>
          </ac:grpSpMkLst>
        </pc:grpChg>
        <pc:grpChg chg="add mod">
          <ac:chgData name="山口 稜" userId="507df497-dcef-48cc-bc9d-5377eaa87e1a" providerId="ADAL" clId="{9FF7E950-C220-4B81-BDF2-268DBB2AEB3D}" dt="2023-12-27T00:04:28.709" v="4877" actId="164"/>
          <ac:grpSpMkLst>
            <pc:docMk/>
            <pc:sldMk cId="1027228792" sldId="267"/>
            <ac:grpSpMk id="54" creationId="{10C9D325-2C1C-0E4A-EF87-EC1414A84532}"/>
          </ac:grpSpMkLst>
        </pc:grpChg>
        <pc:grpChg chg="add mod">
          <ac:chgData name="山口 稜" userId="507df497-dcef-48cc-bc9d-5377eaa87e1a" providerId="ADAL" clId="{9FF7E950-C220-4B81-BDF2-268DBB2AEB3D}" dt="2023-12-27T00:04:30.381" v="4878" actId="164"/>
          <ac:grpSpMkLst>
            <pc:docMk/>
            <pc:sldMk cId="1027228792" sldId="267"/>
            <ac:grpSpMk id="55" creationId="{E7C1DDCB-F9CE-3634-CC24-3E8FDA4935E8}"/>
          </ac:grpSpMkLst>
        </pc:grpChg>
        <pc:grpChg chg="add mod">
          <ac:chgData name="山口 稜" userId="507df497-dcef-48cc-bc9d-5377eaa87e1a" providerId="ADAL" clId="{9FF7E950-C220-4B81-BDF2-268DBB2AEB3D}" dt="2023-12-27T00:04:28.709" v="4877" actId="164"/>
          <ac:grpSpMkLst>
            <pc:docMk/>
            <pc:sldMk cId="1027228792" sldId="267"/>
            <ac:grpSpMk id="56" creationId="{6955DE94-7B22-4AFC-3165-D012C5A97A7C}"/>
          </ac:grpSpMkLst>
        </pc:grpChg>
        <pc:grpChg chg="add mod">
          <ac:chgData name="山口 稜" userId="507df497-dcef-48cc-bc9d-5377eaa87e1a" providerId="ADAL" clId="{9FF7E950-C220-4B81-BDF2-268DBB2AEB3D}" dt="2023-12-27T00:04:34.941" v="4880" actId="164"/>
          <ac:grpSpMkLst>
            <pc:docMk/>
            <pc:sldMk cId="1027228792" sldId="267"/>
            <ac:grpSpMk id="57" creationId="{CC9A90CD-5BCB-29D3-7612-CC1747B43137}"/>
          </ac:grpSpMkLst>
        </pc:grpChg>
        <pc:grpChg chg="add mod">
          <ac:chgData name="山口 稜" userId="507df497-dcef-48cc-bc9d-5377eaa87e1a" providerId="ADAL" clId="{9FF7E950-C220-4B81-BDF2-268DBB2AEB3D}" dt="2023-12-27T00:04:32.693" v="4879" actId="164"/>
          <ac:grpSpMkLst>
            <pc:docMk/>
            <pc:sldMk cId="1027228792" sldId="267"/>
            <ac:grpSpMk id="58" creationId="{674F24C0-9596-3DE1-4031-263E7C7280CF}"/>
          </ac:grpSpMkLst>
        </pc:grpChg>
        <pc:grpChg chg="add mod">
          <ac:chgData name="山口 稜" userId="507df497-dcef-48cc-bc9d-5377eaa87e1a" providerId="ADAL" clId="{9FF7E950-C220-4B81-BDF2-268DBB2AEB3D}" dt="2023-12-27T00:04:32.693" v="4879" actId="164"/>
          <ac:grpSpMkLst>
            <pc:docMk/>
            <pc:sldMk cId="1027228792" sldId="267"/>
            <ac:grpSpMk id="59" creationId="{5B80F94A-E777-6B8B-4647-70DCFE18B52D}"/>
          </ac:grpSpMkLst>
        </pc:grpChg>
        <pc:grpChg chg="add mod">
          <ac:chgData name="山口 稜" userId="507df497-dcef-48cc-bc9d-5377eaa87e1a" providerId="ADAL" clId="{9FF7E950-C220-4B81-BDF2-268DBB2AEB3D}" dt="2023-12-27T00:04:34.941" v="4880" actId="164"/>
          <ac:grpSpMkLst>
            <pc:docMk/>
            <pc:sldMk cId="1027228792" sldId="267"/>
            <ac:grpSpMk id="60" creationId="{314D6FE2-A9EE-7C87-A123-C7B0E3F946A5}"/>
          </ac:grpSpMkLst>
        </pc:grpChg>
        <pc:picChg chg="add mod ord modCrop">
          <ac:chgData name="山口 稜" userId="507df497-dcef-48cc-bc9d-5377eaa87e1a" providerId="ADAL" clId="{9FF7E950-C220-4B81-BDF2-268DBB2AEB3D}" dt="2023-12-26T22:20:56.560" v="1114" actId="1076"/>
          <ac:picMkLst>
            <pc:docMk/>
            <pc:sldMk cId="1027228792" sldId="267"/>
            <ac:picMk id="3" creationId="{15BB293D-4D91-0EF8-8827-6FA1E6D25CD8}"/>
          </ac:picMkLst>
        </pc:picChg>
        <pc:picChg chg="add del mod">
          <ac:chgData name="山口 稜" userId="507df497-dcef-48cc-bc9d-5377eaa87e1a" providerId="ADAL" clId="{9FF7E950-C220-4B81-BDF2-268DBB2AEB3D}" dt="2023-12-26T15:13:56.282" v="626" actId="478"/>
          <ac:picMkLst>
            <pc:docMk/>
            <pc:sldMk cId="1027228792" sldId="267"/>
            <ac:picMk id="13" creationId="{DEFC2D3E-832D-CA39-D262-725FC09B756C}"/>
          </ac:picMkLst>
        </pc:picChg>
        <pc:picChg chg="add mod">
          <ac:chgData name="山口 稜" userId="507df497-dcef-48cc-bc9d-5377eaa87e1a" providerId="ADAL" clId="{9FF7E950-C220-4B81-BDF2-268DBB2AEB3D}" dt="2023-12-26T15:21:32.131" v="632" actId="18131"/>
          <ac:picMkLst>
            <pc:docMk/>
            <pc:sldMk cId="1027228792" sldId="267"/>
            <ac:picMk id="14" creationId="{89F8C6B1-C86A-DB49-E46C-E3E05A7BE202}"/>
          </ac:picMkLst>
        </pc:picChg>
        <pc:picChg chg="add mod">
          <ac:chgData name="山口 稜" userId="507df497-dcef-48cc-bc9d-5377eaa87e1a" providerId="ADAL" clId="{9FF7E950-C220-4B81-BDF2-268DBB2AEB3D}" dt="2023-12-26T22:06:28.346" v="792" actId="27614"/>
          <ac:picMkLst>
            <pc:docMk/>
            <pc:sldMk cId="1027228792" sldId="267"/>
            <ac:picMk id="25" creationId="{B0EDC78D-0515-ED28-115E-DA88A8A46178}"/>
          </ac:picMkLst>
        </pc:picChg>
        <pc:picChg chg="add mod">
          <ac:chgData name="山口 稜" userId="507df497-dcef-48cc-bc9d-5377eaa87e1a" providerId="ADAL" clId="{9FF7E950-C220-4B81-BDF2-268DBB2AEB3D}" dt="2023-12-26T22:06:28.093" v="790" actId="27614"/>
          <ac:picMkLst>
            <pc:docMk/>
            <pc:sldMk cId="1027228792" sldId="267"/>
            <ac:picMk id="28" creationId="{6D19F98F-2002-7644-5A04-A8C708B9F9EB}"/>
          </ac:picMkLst>
        </pc:picChg>
        <pc:picChg chg="add mod">
          <ac:chgData name="山口 稜" userId="507df497-dcef-48cc-bc9d-5377eaa87e1a" providerId="ADAL" clId="{9FF7E950-C220-4B81-BDF2-268DBB2AEB3D}" dt="2023-12-26T22:17:21.137" v="1094" actId="164"/>
          <ac:picMkLst>
            <pc:docMk/>
            <pc:sldMk cId="1027228792" sldId="267"/>
            <ac:picMk id="40" creationId="{65A001FF-9935-6D6B-8B9B-650F71647C1A}"/>
          </ac:picMkLst>
        </pc:picChg>
        <pc:picChg chg="add mod">
          <ac:chgData name="山口 稜" userId="507df497-dcef-48cc-bc9d-5377eaa87e1a" providerId="ADAL" clId="{9FF7E950-C220-4B81-BDF2-268DBB2AEB3D}" dt="2023-12-26T22:17:21.137" v="1094" actId="164"/>
          <ac:picMkLst>
            <pc:docMk/>
            <pc:sldMk cId="1027228792" sldId="267"/>
            <ac:picMk id="41" creationId="{06DC7D89-CD2B-F578-93AD-B2669057ECEE}"/>
          </ac:picMkLst>
        </pc:picChg>
        <pc:picChg chg="mod topLvl">
          <ac:chgData name="山口 稜" userId="507df497-dcef-48cc-bc9d-5377eaa87e1a" providerId="ADAL" clId="{9FF7E950-C220-4B81-BDF2-268DBB2AEB3D}" dt="2023-12-27T00:04:26.124" v="4876" actId="164"/>
          <ac:picMkLst>
            <pc:docMk/>
            <pc:sldMk cId="1027228792" sldId="267"/>
            <ac:picMk id="49" creationId="{07192DCC-3774-973D-DFB5-F18BD60C4B34}"/>
          </ac:picMkLst>
        </pc:picChg>
        <pc:picChg chg="mod topLvl">
          <ac:chgData name="山口 稜" userId="507df497-dcef-48cc-bc9d-5377eaa87e1a" providerId="ADAL" clId="{9FF7E950-C220-4B81-BDF2-268DBB2AEB3D}" dt="2023-12-27T00:04:26.124" v="4876" actId="164"/>
          <ac:picMkLst>
            <pc:docMk/>
            <pc:sldMk cId="1027228792" sldId="267"/>
            <ac:picMk id="50" creationId="{E6CE1A21-EE52-DEFE-4514-42030DDCD5BC}"/>
          </ac:picMkLst>
        </pc:picChg>
        <pc:picChg chg="del">
          <ac:chgData name="山口 稜" userId="507df497-dcef-48cc-bc9d-5377eaa87e1a" providerId="ADAL" clId="{9FF7E950-C220-4B81-BDF2-268DBB2AEB3D}" dt="2023-12-26T14:46:01.020" v="317" actId="478"/>
          <ac:picMkLst>
            <pc:docMk/>
            <pc:sldMk cId="1027228792" sldId="267"/>
            <ac:picMk id="1026" creationId="{108028C4-9C1C-206E-0486-172BF7CA4DA9}"/>
          </ac:picMkLst>
        </pc:picChg>
        <pc:picChg chg="mod">
          <ac:chgData name="山口 稜" userId="507df497-dcef-48cc-bc9d-5377eaa87e1a" providerId="ADAL" clId="{9FF7E950-C220-4B81-BDF2-268DBB2AEB3D}" dt="2023-12-26T22:13:17.104" v="1082" actId="1076"/>
          <ac:picMkLst>
            <pc:docMk/>
            <pc:sldMk cId="1027228792" sldId="267"/>
            <ac:picMk id="1028" creationId="{BFE9E1BD-E0AF-AAA9-FC13-396647D9309B}"/>
          </ac:picMkLst>
        </pc:picChg>
        <pc:picChg chg="mod">
          <ac:chgData name="山口 稜" userId="507df497-dcef-48cc-bc9d-5377eaa87e1a" providerId="ADAL" clId="{9FF7E950-C220-4B81-BDF2-268DBB2AEB3D}" dt="2023-12-26T22:17:23.935" v="1097" actId="1076"/>
          <ac:picMkLst>
            <pc:docMk/>
            <pc:sldMk cId="1027228792" sldId="267"/>
            <ac:picMk id="1030" creationId="{10D007F3-AFA6-4E3F-44D4-E0E8B5372D68}"/>
          </ac:picMkLst>
        </pc:picChg>
        <pc:picChg chg="add mod">
          <ac:chgData name="山口 稜" userId="507df497-dcef-48cc-bc9d-5377eaa87e1a" providerId="ADAL" clId="{9FF7E950-C220-4B81-BDF2-268DBB2AEB3D}" dt="2023-12-27T00:04:24.185" v="4875" actId="164"/>
          <ac:picMkLst>
            <pc:docMk/>
            <pc:sldMk cId="1027228792" sldId="267"/>
            <ac:picMk id="1032" creationId="{12DA4003-0377-846B-58E4-7AF9AF9A33E0}"/>
          </ac:picMkLst>
        </pc:picChg>
        <pc:picChg chg="add mod">
          <ac:chgData name="山口 稜" userId="507df497-dcef-48cc-bc9d-5377eaa87e1a" providerId="ADAL" clId="{9FF7E950-C220-4B81-BDF2-268DBB2AEB3D}" dt="2023-12-27T00:04:24.185" v="4875" actId="164"/>
          <ac:picMkLst>
            <pc:docMk/>
            <pc:sldMk cId="1027228792" sldId="267"/>
            <ac:picMk id="1034" creationId="{012B604A-E3AE-511F-7360-E82DB6B67715}"/>
          </ac:picMkLst>
        </pc:picChg>
        <pc:picChg chg="add del">
          <ac:chgData name="山口 稜" userId="507df497-dcef-48cc-bc9d-5377eaa87e1a" providerId="ADAL" clId="{9FF7E950-C220-4B81-BDF2-268DBB2AEB3D}" dt="2023-12-26T22:28:53.556" v="1259" actId="21"/>
          <ac:picMkLst>
            <pc:docMk/>
            <pc:sldMk cId="1027228792" sldId="267"/>
            <ac:picMk id="1036" creationId="{381FD2A3-B77E-22BD-F6A4-3AAD6730B4AB}"/>
          </ac:picMkLst>
        </pc:picChg>
      </pc:sldChg>
      <pc:sldChg chg="addSp delSp modSp del mod ord">
        <pc:chgData name="山口 稜" userId="507df497-dcef-48cc-bc9d-5377eaa87e1a" providerId="ADAL" clId="{9FF7E950-C220-4B81-BDF2-268DBB2AEB3D}" dt="2023-12-26T23:58:45.295" v="4809" actId="18676"/>
        <pc:sldMkLst>
          <pc:docMk/>
          <pc:sldMk cId="3740601666" sldId="270"/>
        </pc:sldMkLst>
        <pc:spChg chg="mod">
          <ac:chgData name="山口 稜" userId="507df497-dcef-48cc-bc9d-5377eaa87e1a" providerId="ADAL" clId="{9FF7E950-C220-4B81-BDF2-268DBB2AEB3D}" dt="2023-12-26T14:51:53.107" v="446" actId="207"/>
          <ac:spMkLst>
            <pc:docMk/>
            <pc:sldMk cId="3740601666" sldId="270"/>
            <ac:spMk id="3" creationId="{54E61B50-DAB3-A439-2B14-AA91CE50C29C}"/>
          </ac:spMkLst>
        </pc:spChg>
        <pc:spChg chg="add del mod">
          <ac:chgData name="山口 稜" userId="507df497-dcef-48cc-bc9d-5377eaa87e1a" providerId="ADAL" clId="{9FF7E950-C220-4B81-BDF2-268DBB2AEB3D}" dt="2023-12-26T22:35:13.284" v="1532" actId="478"/>
          <ac:spMkLst>
            <pc:docMk/>
            <pc:sldMk cId="3740601666" sldId="270"/>
            <ac:spMk id="9" creationId="{09D89128-2587-0F4A-184D-090048D91AEC}"/>
          </ac:spMkLst>
        </pc:spChg>
        <pc:spChg chg="add del mod">
          <ac:chgData name="山口 稜" userId="507df497-dcef-48cc-bc9d-5377eaa87e1a" providerId="ADAL" clId="{9FF7E950-C220-4B81-BDF2-268DBB2AEB3D}" dt="2023-12-26T22:35:09.044" v="1529"/>
          <ac:spMkLst>
            <pc:docMk/>
            <pc:sldMk cId="3740601666" sldId="270"/>
            <ac:spMk id="10" creationId="{28FDD77E-3350-CD6F-E53E-A0174564082E}"/>
          </ac:spMkLst>
        </pc:spChg>
        <pc:spChg chg="mod">
          <ac:chgData name="山口 稜" userId="507df497-dcef-48cc-bc9d-5377eaa87e1a" providerId="ADAL" clId="{9FF7E950-C220-4B81-BDF2-268DBB2AEB3D}" dt="2023-12-26T22:24:45.414" v="1202" actId="20577"/>
          <ac:spMkLst>
            <pc:docMk/>
            <pc:sldMk cId="3740601666" sldId="270"/>
            <ac:spMk id="1177" creationId="{E118AD31-2228-2D4A-04B0-4DCD298AE4D6}"/>
          </ac:spMkLst>
        </pc:spChg>
        <pc:grpChg chg="add mod">
          <ac:chgData name="山口 稜" userId="507df497-dcef-48cc-bc9d-5377eaa87e1a" providerId="ADAL" clId="{9FF7E950-C220-4B81-BDF2-268DBB2AEB3D}" dt="2023-12-26T22:23:28.668" v="1132" actId="1076"/>
          <ac:grpSpMkLst>
            <pc:docMk/>
            <pc:sldMk cId="3740601666" sldId="270"/>
            <ac:grpSpMk id="5" creationId="{B11333E3-FDD6-709C-8A78-0EEC0495D7D5}"/>
          </ac:grpSpMkLst>
        </pc:grpChg>
        <pc:picChg chg="add del mod">
          <ac:chgData name="山口 稜" userId="507df497-dcef-48cc-bc9d-5377eaa87e1a" providerId="ADAL" clId="{9FF7E950-C220-4B81-BDF2-268DBB2AEB3D}" dt="2023-12-26T14:51:59.670" v="448" actId="478"/>
          <ac:picMkLst>
            <pc:docMk/>
            <pc:sldMk cId="3740601666" sldId="270"/>
            <ac:picMk id="4" creationId="{8A2522F9-77F0-7B28-34FA-51160C8A75AC}"/>
          </ac:picMkLst>
        </pc:picChg>
        <pc:picChg chg="mod">
          <ac:chgData name="山口 稜" userId="507df497-dcef-48cc-bc9d-5377eaa87e1a" providerId="ADAL" clId="{9FF7E950-C220-4B81-BDF2-268DBB2AEB3D}" dt="2023-12-26T22:23:26.983" v="1131"/>
          <ac:picMkLst>
            <pc:docMk/>
            <pc:sldMk cId="3740601666" sldId="270"/>
            <ac:picMk id="6" creationId="{EC1B670D-BE6C-B12B-F842-1AAD2C7A50B6}"/>
          </ac:picMkLst>
        </pc:picChg>
        <pc:picChg chg="mod">
          <ac:chgData name="山口 稜" userId="507df497-dcef-48cc-bc9d-5377eaa87e1a" providerId="ADAL" clId="{9FF7E950-C220-4B81-BDF2-268DBB2AEB3D}" dt="2023-12-26T22:23:26.983" v="1131"/>
          <ac:picMkLst>
            <pc:docMk/>
            <pc:sldMk cId="3740601666" sldId="270"/>
            <ac:picMk id="7" creationId="{32132828-C1B5-2BCC-0C34-6DA1E6CAD0F7}"/>
          </ac:picMkLst>
        </pc:picChg>
        <pc:picChg chg="add mod">
          <ac:chgData name="山口 稜" userId="507df497-dcef-48cc-bc9d-5377eaa87e1a" providerId="ADAL" clId="{9FF7E950-C220-4B81-BDF2-268DBB2AEB3D}" dt="2023-12-26T22:28:55.723" v="1261" actId="1076"/>
          <ac:picMkLst>
            <pc:docMk/>
            <pc:sldMk cId="3740601666" sldId="270"/>
            <ac:picMk id="8" creationId="{8FA477CF-099D-783F-988E-1C7ADC863903}"/>
          </ac:picMkLst>
        </pc:picChg>
        <pc:picChg chg="add del mod modCrop">
          <ac:chgData name="山口 稜" userId="507df497-dcef-48cc-bc9d-5377eaa87e1a" providerId="ADAL" clId="{9FF7E950-C220-4B81-BDF2-268DBB2AEB3D}" dt="2023-12-26T22:35:32.511" v="1537" actId="21"/>
          <ac:picMkLst>
            <pc:docMk/>
            <pc:sldMk cId="3740601666" sldId="270"/>
            <ac:picMk id="11" creationId="{DDECA421-E4C7-EF79-93E0-82EAA1758010}"/>
          </ac:picMkLst>
        </pc:picChg>
      </pc:sldChg>
      <pc:sldChg chg="addSp delSp modSp add mod ord">
        <pc:chgData name="山口 稜" userId="507df497-dcef-48cc-bc9d-5377eaa87e1a" providerId="ADAL" clId="{9FF7E950-C220-4B81-BDF2-268DBB2AEB3D}" dt="2023-12-27T00:19:15.406" v="5203" actId="1076"/>
        <pc:sldMkLst>
          <pc:docMk/>
          <pc:sldMk cId="1684888586" sldId="271"/>
        </pc:sldMkLst>
        <pc:spChg chg="mod topLvl">
          <ac:chgData name="山口 稜" userId="507df497-dcef-48cc-bc9d-5377eaa87e1a" providerId="ADAL" clId="{9FF7E950-C220-4B81-BDF2-268DBB2AEB3D}" dt="2023-12-26T23:59:23.962" v="4819" actId="1076"/>
          <ac:spMkLst>
            <pc:docMk/>
            <pc:sldMk cId="1684888586" sldId="271"/>
            <ac:spMk id="2" creationId="{6A4440CC-5604-4C16-89BD-620AE0CCE28E}"/>
          </ac:spMkLst>
        </pc:spChg>
        <pc:spChg chg="add mod">
          <ac:chgData name="山口 稜" userId="507df497-dcef-48cc-bc9d-5377eaa87e1a" providerId="ADAL" clId="{9FF7E950-C220-4B81-BDF2-268DBB2AEB3D}" dt="2023-12-26T22:31:42.178" v="1305" actId="164"/>
          <ac:spMkLst>
            <pc:docMk/>
            <pc:sldMk cId="1684888586" sldId="271"/>
            <ac:spMk id="4" creationId="{0B174728-0242-2A61-CA74-E13D389E0738}"/>
          </ac:spMkLst>
        </pc:spChg>
        <pc:spChg chg="add del mod">
          <ac:chgData name="山口 稜" userId="507df497-dcef-48cc-bc9d-5377eaa87e1a" providerId="ADAL" clId="{9FF7E950-C220-4B81-BDF2-268DBB2AEB3D}" dt="2023-12-26T23:58:39.478" v="4808" actId="478"/>
          <ac:spMkLst>
            <pc:docMk/>
            <pc:sldMk cId="1684888586" sldId="271"/>
            <ac:spMk id="9" creationId="{740ABCD5-DDFC-CB63-D516-1B5B257418F1}"/>
          </ac:spMkLst>
        </pc:spChg>
        <pc:spChg chg="add del mod">
          <ac:chgData name="山口 稜" userId="507df497-dcef-48cc-bc9d-5377eaa87e1a" providerId="ADAL" clId="{9FF7E950-C220-4B81-BDF2-268DBB2AEB3D}" dt="2023-12-26T23:47:12.436" v="4496" actId="21"/>
          <ac:spMkLst>
            <pc:docMk/>
            <pc:sldMk cId="1684888586" sldId="271"/>
            <ac:spMk id="10" creationId="{903DA3D5-AC3E-778D-018D-2E827BC48B96}"/>
          </ac:spMkLst>
        </pc:spChg>
        <pc:spChg chg="mod topLvl">
          <ac:chgData name="山口 稜" userId="507df497-dcef-48cc-bc9d-5377eaa87e1a" providerId="ADAL" clId="{9FF7E950-C220-4B81-BDF2-268DBB2AEB3D}" dt="2023-12-26T23:56:09.289" v="4652" actId="14100"/>
          <ac:spMkLst>
            <pc:docMk/>
            <pc:sldMk cId="1684888586" sldId="271"/>
            <ac:spMk id="14" creationId="{26727258-A5C9-0C42-FC08-291007D755A6}"/>
          </ac:spMkLst>
        </pc:spChg>
        <pc:spChg chg="add mod">
          <ac:chgData name="山口 稜" userId="507df497-dcef-48cc-bc9d-5377eaa87e1a" providerId="ADAL" clId="{9FF7E950-C220-4B81-BDF2-268DBB2AEB3D}" dt="2023-12-26T22:31:42.178" v="1305" actId="164"/>
          <ac:spMkLst>
            <pc:docMk/>
            <pc:sldMk cId="1684888586" sldId="271"/>
            <ac:spMk id="15" creationId="{539AFD61-F321-5E64-8955-8B61C021A7D7}"/>
          </ac:spMkLst>
        </pc:spChg>
        <pc:spChg chg="mod topLvl">
          <ac:chgData name="山口 稜" userId="507df497-dcef-48cc-bc9d-5377eaa87e1a" providerId="ADAL" clId="{9FF7E950-C220-4B81-BDF2-268DBB2AEB3D}" dt="2023-12-26T23:34:08.021" v="3667" actId="1076"/>
          <ac:spMkLst>
            <pc:docMk/>
            <pc:sldMk cId="1684888586" sldId="271"/>
            <ac:spMk id="17" creationId="{6214DE47-91C5-528E-856B-393C4587FCB1}"/>
          </ac:spMkLst>
        </pc:spChg>
        <pc:spChg chg="mod topLvl">
          <ac:chgData name="山口 稜" userId="507df497-dcef-48cc-bc9d-5377eaa87e1a" providerId="ADAL" clId="{9FF7E950-C220-4B81-BDF2-268DBB2AEB3D}" dt="2023-12-26T23:48:29.066" v="4536" actId="20577"/>
          <ac:spMkLst>
            <pc:docMk/>
            <pc:sldMk cId="1684888586" sldId="271"/>
            <ac:spMk id="18" creationId="{1F6318DC-72AC-6F3D-6699-35AB67410E8F}"/>
          </ac:spMkLst>
        </pc:spChg>
        <pc:spChg chg="del mod topLvl">
          <ac:chgData name="山口 稜" userId="507df497-dcef-48cc-bc9d-5377eaa87e1a" providerId="ADAL" clId="{9FF7E950-C220-4B81-BDF2-268DBB2AEB3D}" dt="2023-12-26T23:47:02.419" v="4492" actId="478"/>
          <ac:spMkLst>
            <pc:docMk/>
            <pc:sldMk cId="1684888586" sldId="271"/>
            <ac:spMk id="19" creationId="{98D51B49-AC42-4193-5F5C-6EDB71A1F2D1}"/>
          </ac:spMkLst>
        </pc:spChg>
        <pc:spChg chg="mod topLvl">
          <ac:chgData name="山口 稜" userId="507df497-dcef-48cc-bc9d-5377eaa87e1a" providerId="ADAL" clId="{9FF7E950-C220-4B81-BDF2-268DBB2AEB3D}" dt="2023-12-26T22:31:20.186" v="1300" actId="165"/>
          <ac:spMkLst>
            <pc:docMk/>
            <pc:sldMk cId="1684888586" sldId="271"/>
            <ac:spMk id="20" creationId="{83F10FA2-3BB2-0909-D677-F1FB6F515232}"/>
          </ac:spMkLst>
        </pc:spChg>
        <pc:spChg chg="mod topLvl">
          <ac:chgData name="山口 稜" userId="507df497-dcef-48cc-bc9d-5377eaa87e1a" providerId="ADAL" clId="{9FF7E950-C220-4B81-BDF2-268DBB2AEB3D}" dt="2023-12-26T23:59:23.962" v="4819" actId="1076"/>
          <ac:spMkLst>
            <pc:docMk/>
            <pc:sldMk cId="1684888586" sldId="271"/>
            <ac:spMk id="21" creationId="{06485C0D-8ECF-EB83-FA48-52C1FF614B81}"/>
          </ac:spMkLst>
        </pc:spChg>
        <pc:spChg chg="mod topLvl">
          <ac:chgData name="山口 稜" userId="507df497-dcef-48cc-bc9d-5377eaa87e1a" providerId="ADAL" clId="{9FF7E950-C220-4B81-BDF2-268DBB2AEB3D}" dt="2023-12-26T23:34:41.678" v="3689" actId="164"/>
          <ac:spMkLst>
            <pc:docMk/>
            <pc:sldMk cId="1684888586" sldId="271"/>
            <ac:spMk id="22" creationId="{3D0EB71A-2354-A047-670B-61B6C1856127}"/>
          </ac:spMkLst>
        </pc:spChg>
        <pc:spChg chg="mod topLvl">
          <ac:chgData name="山口 稜" userId="507df497-dcef-48cc-bc9d-5377eaa87e1a" providerId="ADAL" clId="{9FF7E950-C220-4B81-BDF2-268DBB2AEB3D}" dt="2023-12-26T23:34:41.678" v="3689" actId="164"/>
          <ac:spMkLst>
            <pc:docMk/>
            <pc:sldMk cId="1684888586" sldId="271"/>
            <ac:spMk id="23" creationId="{D0991AD4-5D78-706B-F661-EDD983A015C9}"/>
          </ac:spMkLst>
        </pc:spChg>
        <pc:spChg chg="mod topLvl">
          <ac:chgData name="山口 稜" userId="507df497-dcef-48cc-bc9d-5377eaa87e1a" providerId="ADAL" clId="{9FF7E950-C220-4B81-BDF2-268DBB2AEB3D}" dt="2023-12-26T23:34:41.678" v="3689" actId="164"/>
          <ac:spMkLst>
            <pc:docMk/>
            <pc:sldMk cId="1684888586" sldId="271"/>
            <ac:spMk id="24" creationId="{927C0F9C-9EDA-941E-A201-B447BE0A76D1}"/>
          </ac:spMkLst>
        </pc:spChg>
        <pc:spChg chg="del mod topLvl">
          <ac:chgData name="山口 稜" userId="507df497-dcef-48cc-bc9d-5377eaa87e1a" providerId="ADAL" clId="{9FF7E950-C220-4B81-BDF2-268DBB2AEB3D}" dt="2023-12-26T22:31:37.306" v="1303" actId="478"/>
          <ac:spMkLst>
            <pc:docMk/>
            <pc:sldMk cId="1684888586" sldId="271"/>
            <ac:spMk id="25" creationId="{4BF57E66-1882-D47C-A360-59C367B57D96}"/>
          </ac:spMkLst>
        </pc:spChg>
        <pc:spChg chg="add del mod topLvl">
          <ac:chgData name="山口 稜" userId="507df497-dcef-48cc-bc9d-5377eaa87e1a" providerId="ADAL" clId="{9FF7E950-C220-4B81-BDF2-268DBB2AEB3D}" dt="2023-12-26T23:51:24.049" v="4593" actId="2085"/>
          <ac:spMkLst>
            <pc:docMk/>
            <pc:sldMk cId="1684888586" sldId="271"/>
            <ac:spMk id="29" creationId="{AB1F3010-B66F-D2B4-1031-CC9D5C8759E5}"/>
          </ac:spMkLst>
        </pc:spChg>
        <pc:spChg chg="add del mod topLvl">
          <ac:chgData name="山口 稜" userId="507df497-dcef-48cc-bc9d-5377eaa87e1a" providerId="ADAL" clId="{9FF7E950-C220-4B81-BDF2-268DBB2AEB3D}" dt="2023-12-27T00:02:20.487" v="4849" actId="14100"/>
          <ac:spMkLst>
            <pc:docMk/>
            <pc:sldMk cId="1684888586" sldId="271"/>
            <ac:spMk id="30" creationId="{8434D511-1E39-268F-4779-0608BB1F50D9}"/>
          </ac:spMkLst>
        </pc:spChg>
        <pc:spChg chg="add mod">
          <ac:chgData name="山口 稜" userId="507df497-dcef-48cc-bc9d-5377eaa87e1a" providerId="ADAL" clId="{9FF7E950-C220-4B81-BDF2-268DBB2AEB3D}" dt="2023-12-27T00:08:12.114" v="5177" actId="14100"/>
          <ac:spMkLst>
            <pc:docMk/>
            <pc:sldMk cId="1684888586" sldId="271"/>
            <ac:spMk id="1126" creationId="{EC35DBB7-30A1-B692-C9F8-7505A5D45CD0}"/>
          </ac:spMkLst>
        </pc:spChg>
        <pc:spChg chg="add mod">
          <ac:chgData name="山口 稜" userId="507df497-dcef-48cc-bc9d-5377eaa87e1a" providerId="ADAL" clId="{9FF7E950-C220-4B81-BDF2-268DBB2AEB3D}" dt="2023-12-27T00:08:06.837" v="5175" actId="14100"/>
          <ac:spMkLst>
            <pc:docMk/>
            <pc:sldMk cId="1684888586" sldId="271"/>
            <ac:spMk id="1128" creationId="{DA5947E0-4C07-1487-9438-366E87DC79B3}"/>
          </ac:spMkLst>
        </pc:spChg>
        <pc:spChg chg="add mod">
          <ac:chgData name="山口 稜" userId="507df497-dcef-48cc-bc9d-5377eaa87e1a" providerId="ADAL" clId="{9FF7E950-C220-4B81-BDF2-268DBB2AEB3D}" dt="2023-12-26T22:39:38.328" v="1741" actId="571"/>
          <ac:spMkLst>
            <pc:docMk/>
            <pc:sldMk cId="1684888586" sldId="271"/>
            <ac:spMk id="1135" creationId="{C110D920-115B-732B-3FF4-4122347213E9}"/>
          </ac:spMkLst>
        </pc:spChg>
        <pc:spChg chg="mod topLvl">
          <ac:chgData name="山口 稜" userId="507df497-dcef-48cc-bc9d-5377eaa87e1a" providerId="ADAL" clId="{9FF7E950-C220-4B81-BDF2-268DBB2AEB3D}" dt="2023-12-27T00:18:49.556" v="5201" actId="165"/>
          <ac:spMkLst>
            <pc:docMk/>
            <pc:sldMk cId="1684888586" sldId="271"/>
            <ac:spMk id="1136" creationId="{8D17445E-481C-B79C-83C6-819E9F972D92}"/>
          </ac:spMkLst>
        </pc:spChg>
        <pc:spChg chg="add mod">
          <ac:chgData name="山口 稜" userId="507df497-dcef-48cc-bc9d-5377eaa87e1a" providerId="ADAL" clId="{9FF7E950-C220-4B81-BDF2-268DBB2AEB3D}" dt="2023-12-26T22:40:52.868" v="1762" actId="1076"/>
          <ac:spMkLst>
            <pc:docMk/>
            <pc:sldMk cId="1684888586" sldId="271"/>
            <ac:spMk id="1137" creationId="{C68BA11A-DD46-3E68-E404-F01BE65693B8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1138" creationId="{299C94D9-8524-CBC2-99BC-6DC773B65A58}"/>
          </ac:spMkLst>
        </pc:spChg>
        <pc:spChg chg="del mod topLvl">
          <ac:chgData name="山口 稜" userId="507df497-dcef-48cc-bc9d-5377eaa87e1a" providerId="ADAL" clId="{9FF7E950-C220-4B81-BDF2-268DBB2AEB3D}" dt="2023-12-26T22:31:24.543" v="1301" actId="478"/>
          <ac:spMkLst>
            <pc:docMk/>
            <pc:sldMk cId="1684888586" sldId="271"/>
            <ac:spMk id="1139" creationId="{6C5127BB-617F-B4DA-33F1-78416673AFC3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1141" creationId="{70581BC2-AEFA-72C1-C857-85E0DEE04C56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1142" creationId="{8F36ECAD-AA97-727C-46A0-257F4A33DD82}"/>
          </ac:spMkLst>
        </pc:spChg>
        <pc:spChg chg="add mod">
          <ac:chgData name="山口 稜" userId="507df497-dcef-48cc-bc9d-5377eaa87e1a" providerId="ADAL" clId="{9FF7E950-C220-4B81-BDF2-268DBB2AEB3D}" dt="2023-12-26T22:39:38.328" v="1741" actId="571"/>
          <ac:spMkLst>
            <pc:docMk/>
            <pc:sldMk cId="1684888586" sldId="271"/>
            <ac:spMk id="1143" creationId="{C7E8BFE2-C0E0-5562-2BAF-3B5ECBAC99C4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1144" creationId="{69F74E53-FB1E-22DB-B7BA-1856352F9135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1145" creationId="{60ADD0AC-6AA5-D60C-2B1C-DFDA6038ADAC}"/>
          </ac:spMkLst>
        </pc:spChg>
        <pc:spChg chg="mod">
          <ac:chgData name="山口 稜" userId="507df497-dcef-48cc-bc9d-5377eaa87e1a" providerId="ADAL" clId="{9FF7E950-C220-4B81-BDF2-268DBB2AEB3D}" dt="2023-12-26T22:39:47.103" v="1744" actId="571"/>
          <ac:spMkLst>
            <pc:docMk/>
            <pc:sldMk cId="1684888586" sldId="271"/>
            <ac:spMk id="1147" creationId="{3D746375-E406-396A-DAE5-F164D3E10B05}"/>
          </ac:spMkLst>
        </pc:spChg>
        <pc:spChg chg="mod">
          <ac:chgData name="山口 稜" userId="507df497-dcef-48cc-bc9d-5377eaa87e1a" providerId="ADAL" clId="{9FF7E950-C220-4B81-BDF2-268DBB2AEB3D}" dt="2023-12-26T22:39:47.103" v="1744" actId="571"/>
          <ac:spMkLst>
            <pc:docMk/>
            <pc:sldMk cId="1684888586" sldId="271"/>
            <ac:spMk id="1148" creationId="{12CFC145-F5D5-E000-88E5-6D4A77A69A81}"/>
          </ac:spMkLst>
        </pc:spChg>
        <pc:spChg chg="mod">
          <ac:chgData name="山口 稜" userId="507df497-dcef-48cc-bc9d-5377eaa87e1a" providerId="ADAL" clId="{9FF7E950-C220-4B81-BDF2-268DBB2AEB3D}" dt="2023-12-26T22:39:47.103" v="1744" actId="571"/>
          <ac:spMkLst>
            <pc:docMk/>
            <pc:sldMk cId="1684888586" sldId="271"/>
            <ac:spMk id="1149" creationId="{0BA95A74-D29A-4080-AEEB-12DAE81A631C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1150" creationId="{AEE7F693-380F-D941-424F-E78B264B320B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1151" creationId="{A2CC45FE-E09F-EF26-B2CA-EBFEE0822241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1152" creationId="{795F150D-0FEE-698E-324B-E6C2CD3D5A45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1153" creationId="{1D64BB25-D640-7A3C-A220-6FAE03032446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1154" creationId="{C1FF0E50-5232-EDA5-056E-0DBFFA64B389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1155" creationId="{1BA000DD-9C9B-6382-6843-B08A1663A207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1156" creationId="{E5527D5B-1574-406C-0520-23E1687F2734}"/>
          </ac:spMkLst>
        </pc:spChg>
        <pc:spChg chg="add del mod">
          <ac:chgData name="山口 稜" userId="507df497-dcef-48cc-bc9d-5377eaa87e1a" providerId="ADAL" clId="{9FF7E950-C220-4B81-BDF2-268DBB2AEB3D}" dt="2023-12-26T22:39:53.200" v="1746" actId="21"/>
          <ac:spMkLst>
            <pc:docMk/>
            <pc:sldMk cId="1684888586" sldId="271"/>
            <ac:spMk id="1157" creationId="{B1A2DBF6-F44C-1EB8-516A-BE2372E8D085}"/>
          </ac:spMkLst>
        </pc:spChg>
        <pc:spChg chg="add del mod">
          <ac:chgData name="山口 稜" userId="507df497-dcef-48cc-bc9d-5377eaa87e1a" providerId="ADAL" clId="{9FF7E950-C220-4B81-BDF2-268DBB2AEB3D}" dt="2023-12-26T22:40:59.287" v="1765" actId="478"/>
          <ac:spMkLst>
            <pc:docMk/>
            <pc:sldMk cId="1684888586" sldId="271"/>
            <ac:spMk id="1158" creationId="{9A05FE10-E033-6A13-2BA0-F05BF030C45B}"/>
          </ac:spMkLst>
        </pc:spChg>
        <pc:spChg chg="add del mod">
          <ac:chgData name="山口 稜" userId="507df497-dcef-48cc-bc9d-5377eaa87e1a" providerId="ADAL" clId="{9FF7E950-C220-4B81-BDF2-268DBB2AEB3D}" dt="2023-12-26T22:40:59.287" v="1765" actId="478"/>
          <ac:spMkLst>
            <pc:docMk/>
            <pc:sldMk cId="1684888586" sldId="271"/>
            <ac:spMk id="1159" creationId="{2533AF2C-E349-9B0F-1B95-95CC057339BB}"/>
          </ac:spMkLst>
        </pc:spChg>
        <pc:spChg chg="add del mod">
          <ac:chgData name="山口 稜" userId="507df497-dcef-48cc-bc9d-5377eaa87e1a" providerId="ADAL" clId="{9FF7E950-C220-4B81-BDF2-268DBB2AEB3D}" dt="2023-12-26T22:40:59.287" v="1765" actId="478"/>
          <ac:spMkLst>
            <pc:docMk/>
            <pc:sldMk cId="1684888586" sldId="271"/>
            <ac:spMk id="1161" creationId="{86E72ED7-1ABB-DEB0-12A6-F2687FFC0D82}"/>
          </ac:spMkLst>
        </pc:spChg>
        <pc:spChg chg="add mod">
          <ac:chgData name="山口 稜" userId="507df497-dcef-48cc-bc9d-5377eaa87e1a" providerId="ADAL" clId="{9FF7E950-C220-4B81-BDF2-268DBB2AEB3D}" dt="2023-12-26T23:53:03.989" v="4622" actId="165"/>
          <ac:spMkLst>
            <pc:docMk/>
            <pc:sldMk cId="1684888586" sldId="271"/>
            <ac:spMk id="1162" creationId="{EC7241FB-FCF8-7CEB-7114-39A34184C52E}"/>
          </ac:spMkLst>
        </pc:spChg>
        <pc:spChg chg="add mod topLvl">
          <ac:chgData name="山口 稜" userId="507df497-dcef-48cc-bc9d-5377eaa87e1a" providerId="ADAL" clId="{9FF7E950-C220-4B81-BDF2-268DBB2AEB3D}" dt="2023-12-26T23:53:07.484" v="4623" actId="164"/>
          <ac:spMkLst>
            <pc:docMk/>
            <pc:sldMk cId="1684888586" sldId="271"/>
            <ac:spMk id="1164" creationId="{3E34291D-CEA1-DC19-973E-1925157E554A}"/>
          </ac:spMkLst>
        </pc:spChg>
        <pc:spChg chg="add mod">
          <ac:chgData name="山口 稜" userId="507df497-dcef-48cc-bc9d-5377eaa87e1a" providerId="ADAL" clId="{9FF7E950-C220-4B81-BDF2-268DBB2AEB3D}" dt="2023-12-26T23:53:02.321" v="4621" actId="164"/>
          <ac:spMkLst>
            <pc:docMk/>
            <pc:sldMk cId="1684888586" sldId="271"/>
            <ac:spMk id="1165" creationId="{05737527-AFB7-0E1D-96C2-8132B4DE6220}"/>
          </ac:spMkLst>
        </pc:spChg>
        <pc:spChg chg="add del mod">
          <ac:chgData name="山口 稜" userId="507df497-dcef-48cc-bc9d-5377eaa87e1a" providerId="ADAL" clId="{9FF7E950-C220-4B81-BDF2-268DBB2AEB3D}" dt="2023-12-26T22:50:27.949" v="2135" actId="478"/>
          <ac:spMkLst>
            <pc:docMk/>
            <pc:sldMk cId="1684888586" sldId="271"/>
            <ac:spMk id="1166" creationId="{768AD433-6554-5530-EA1B-E8507A7CB0AE}"/>
          </ac:spMkLst>
        </pc:spChg>
        <pc:spChg chg="mod">
          <ac:chgData name="山口 稜" userId="507df497-dcef-48cc-bc9d-5377eaa87e1a" providerId="ADAL" clId="{9FF7E950-C220-4B81-BDF2-268DBB2AEB3D}" dt="2023-12-26T22:41:05.188" v="1766" actId="571"/>
          <ac:spMkLst>
            <pc:docMk/>
            <pc:sldMk cId="1684888586" sldId="271"/>
            <ac:spMk id="1168" creationId="{6DBFA6B4-C832-7D21-9C78-1E90777BBD0D}"/>
          </ac:spMkLst>
        </pc:spChg>
        <pc:spChg chg="mod">
          <ac:chgData name="山口 稜" userId="507df497-dcef-48cc-bc9d-5377eaa87e1a" providerId="ADAL" clId="{9FF7E950-C220-4B81-BDF2-268DBB2AEB3D}" dt="2023-12-26T22:41:05.188" v="1766" actId="571"/>
          <ac:spMkLst>
            <pc:docMk/>
            <pc:sldMk cId="1684888586" sldId="271"/>
            <ac:spMk id="1169" creationId="{AB3AC9FC-ECD8-84D1-809D-42E0F8B02EC5}"/>
          </ac:spMkLst>
        </pc:spChg>
        <pc:spChg chg="mod">
          <ac:chgData name="山口 稜" userId="507df497-dcef-48cc-bc9d-5377eaa87e1a" providerId="ADAL" clId="{9FF7E950-C220-4B81-BDF2-268DBB2AEB3D}" dt="2023-12-26T22:41:05.188" v="1766" actId="571"/>
          <ac:spMkLst>
            <pc:docMk/>
            <pc:sldMk cId="1684888586" sldId="271"/>
            <ac:spMk id="1171" creationId="{E19411BF-D92C-7CB8-2078-183BFA82472C}"/>
          </ac:spMkLst>
        </pc:spChg>
        <pc:spChg chg="add mod">
          <ac:chgData name="山口 稜" userId="507df497-dcef-48cc-bc9d-5377eaa87e1a" providerId="ADAL" clId="{9FF7E950-C220-4B81-BDF2-268DBB2AEB3D}" dt="2023-12-26T23:52:45.326" v="4613" actId="164"/>
          <ac:spMkLst>
            <pc:docMk/>
            <pc:sldMk cId="1684888586" sldId="271"/>
            <ac:spMk id="1172" creationId="{ABD2A14F-6171-A018-6FC9-D6740169E776}"/>
          </ac:spMkLst>
        </pc:spChg>
        <pc:spChg chg="add mod">
          <ac:chgData name="山口 稜" userId="507df497-dcef-48cc-bc9d-5377eaa87e1a" providerId="ADAL" clId="{9FF7E950-C220-4B81-BDF2-268DBB2AEB3D}" dt="2023-12-26T23:52:46.782" v="4614" actId="164"/>
          <ac:spMkLst>
            <pc:docMk/>
            <pc:sldMk cId="1684888586" sldId="271"/>
            <ac:spMk id="1173" creationId="{3EB530B4-7D4B-DD4E-8211-762B13A0976A}"/>
          </ac:spMkLst>
        </pc:spChg>
        <pc:spChg chg="add mod">
          <ac:chgData name="山口 稜" userId="507df497-dcef-48cc-bc9d-5377eaa87e1a" providerId="ADAL" clId="{9FF7E950-C220-4B81-BDF2-268DBB2AEB3D}" dt="2023-12-26T23:52:48.655" v="4615" actId="164"/>
          <ac:spMkLst>
            <pc:docMk/>
            <pc:sldMk cId="1684888586" sldId="271"/>
            <ac:spMk id="1174" creationId="{9DDF17A5-9AAD-26A2-704E-AB5DB5FF9D4A}"/>
          </ac:spMkLst>
        </pc:spChg>
        <pc:spChg chg="add del mod">
          <ac:chgData name="山口 稜" userId="507df497-dcef-48cc-bc9d-5377eaa87e1a" providerId="ADAL" clId="{9FF7E950-C220-4B81-BDF2-268DBB2AEB3D}" dt="2023-12-26T22:51:09.932" v="2145" actId="478"/>
          <ac:spMkLst>
            <pc:docMk/>
            <pc:sldMk cId="1684888586" sldId="271"/>
            <ac:spMk id="1175" creationId="{6A388BF8-2315-107C-E544-B2477C4B5A7E}"/>
          </ac:spMkLst>
        </pc:spChg>
        <pc:spChg chg="mod topLvl">
          <ac:chgData name="山口 稜" userId="507df497-dcef-48cc-bc9d-5377eaa87e1a" providerId="ADAL" clId="{9FF7E950-C220-4B81-BDF2-268DBB2AEB3D}" dt="2023-12-27T00:00:07.337" v="4842" actId="14100"/>
          <ac:spMkLst>
            <pc:docMk/>
            <pc:sldMk cId="1684888586" sldId="271"/>
            <ac:spMk id="1179" creationId="{F89E4B8D-3A66-1015-B6D1-D90D0D99A5F5}"/>
          </ac:spMkLst>
        </pc:spChg>
        <pc:spChg chg="del mod topLvl">
          <ac:chgData name="山口 稜" userId="507df497-dcef-48cc-bc9d-5377eaa87e1a" providerId="ADAL" clId="{9FF7E950-C220-4B81-BDF2-268DBB2AEB3D}" dt="2023-12-26T22:31:37.306" v="1303" actId="478"/>
          <ac:spMkLst>
            <pc:docMk/>
            <pc:sldMk cId="1684888586" sldId="271"/>
            <ac:spMk id="2051" creationId="{AC23DE26-284B-08D2-3B68-B8C710F13729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2054" creationId="{C44E8948-B46A-29DB-E45D-F7849F52E8FB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2055" creationId="{2EF1D8EC-9038-3C48-B470-8E666C5DCFF2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2056" creationId="{FF00F76F-C805-0158-6CC1-9DA28B6B438F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2057" creationId="{83B1207C-A76D-A96B-3711-E34CA6581F79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2059" creationId="{EB6A706C-0347-A875-9EF3-C7903B7C3DE1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2063" creationId="{547A6D44-06DC-2C13-A7F6-AC69DFE2551E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2065" creationId="{CA0C91BE-7A29-77E8-4D50-551D358838B7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2069" creationId="{EF53120A-42A1-3021-E971-AD81EAB222B4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3075" creationId="{90A52AED-9982-3731-FD31-2C9CD49A47E5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3077" creationId="{4F87DC5F-BCA4-E836-1AAE-09BDD74A7798}"/>
          </ac:spMkLst>
        </pc:spChg>
        <pc:spChg chg="add del mod">
          <ac:chgData name="山口 稜" userId="507df497-dcef-48cc-bc9d-5377eaa87e1a" providerId="ADAL" clId="{9FF7E950-C220-4B81-BDF2-268DBB2AEB3D}" dt="2023-12-27T00:00:03.987" v="4836" actId="403"/>
          <ac:spMkLst>
            <pc:docMk/>
            <pc:sldMk cId="1684888586" sldId="271"/>
            <ac:spMk id="3082" creationId="{60E54188-FD2B-A351-C13E-42F3C5363441}"/>
          </ac:spMkLst>
        </pc:spChg>
        <pc:spChg chg="mod">
          <ac:chgData name="山口 稜" userId="507df497-dcef-48cc-bc9d-5377eaa87e1a" providerId="ADAL" clId="{9FF7E950-C220-4B81-BDF2-268DBB2AEB3D}" dt="2023-12-26T22:37:57.189" v="1723" actId="165"/>
          <ac:spMkLst>
            <pc:docMk/>
            <pc:sldMk cId="1684888586" sldId="271"/>
            <ac:spMk id="3083" creationId="{3B4991A0-EBA7-96E7-5FD7-4CD0101D8B5A}"/>
          </ac:spMkLst>
        </pc:spChg>
        <pc:spChg chg="add mod">
          <ac:chgData name="山口 稜" userId="507df497-dcef-48cc-bc9d-5377eaa87e1a" providerId="ADAL" clId="{9FF7E950-C220-4B81-BDF2-268DBB2AEB3D}" dt="2023-12-27T00:00:05.407" v="4840" actId="404"/>
          <ac:spMkLst>
            <pc:docMk/>
            <pc:sldMk cId="1684888586" sldId="271"/>
            <ac:spMk id="3085" creationId="{C6C1C5C5-1602-4A8E-0EF3-16510B7B4C2D}"/>
          </ac:spMkLst>
        </pc:spChg>
        <pc:spChg chg="add del mod">
          <ac:chgData name="山口 稜" userId="507df497-dcef-48cc-bc9d-5377eaa87e1a" providerId="ADAL" clId="{9FF7E950-C220-4B81-BDF2-268DBB2AEB3D}" dt="2023-12-26T23:02:08.493" v="2785" actId="478"/>
          <ac:spMkLst>
            <pc:docMk/>
            <pc:sldMk cId="1684888586" sldId="271"/>
            <ac:spMk id="3096" creationId="{52DFD920-A459-84F1-F409-72ABBFB1489C}"/>
          </ac:spMkLst>
        </pc:spChg>
        <pc:spChg chg="add del mod">
          <ac:chgData name="山口 稜" userId="507df497-dcef-48cc-bc9d-5377eaa87e1a" providerId="ADAL" clId="{9FF7E950-C220-4B81-BDF2-268DBB2AEB3D}" dt="2023-12-26T23:02:08.493" v="2785" actId="478"/>
          <ac:spMkLst>
            <pc:docMk/>
            <pc:sldMk cId="1684888586" sldId="271"/>
            <ac:spMk id="3097" creationId="{3F2FB897-98EB-D39A-7A88-05226C4BEA41}"/>
          </ac:spMkLst>
        </pc:spChg>
        <pc:spChg chg="add del mod">
          <ac:chgData name="山口 稜" userId="507df497-dcef-48cc-bc9d-5377eaa87e1a" providerId="ADAL" clId="{9FF7E950-C220-4B81-BDF2-268DBB2AEB3D}" dt="2023-12-26T23:40:38.725" v="3906" actId="478"/>
          <ac:spMkLst>
            <pc:docMk/>
            <pc:sldMk cId="1684888586" sldId="271"/>
            <ac:spMk id="3098" creationId="{D8A2EED4-F91C-8700-FA7B-A1747CE0D253}"/>
          </ac:spMkLst>
        </pc:spChg>
        <pc:spChg chg="add mod">
          <ac:chgData name="山口 稜" userId="507df497-dcef-48cc-bc9d-5377eaa87e1a" providerId="ADAL" clId="{9FF7E950-C220-4B81-BDF2-268DBB2AEB3D}" dt="2023-12-27T00:19:15.406" v="5203" actId="1076"/>
          <ac:spMkLst>
            <pc:docMk/>
            <pc:sldMk cId="1684888586" sldId="271"/>
            <ac:spMk id="3099" creationId="{E29E21B6-28E1-3161-17A5-415BC25FF7E3}"/>
          </ac:spMkLst>
        </pc:spChg>
        <pc:spChg chg="add mod">
          <ac:chgData name="山口 稜" userId="507df497-dcef-48cc-bc9d-5377eaa87e1a" providerId="ADAL" clId="{9FF7E950-C220-4B81-BDF2-268DBB2AEB3D}" dt="2023-12-26T23:59:23.962" v="4819" actId="1076"/>
          <ac:spMkLst>
            <pc:docMk/>
            <pc:sldMk cId="1684888586" sldId="271"/>
            <ac:spMk id="3118" creationId="{E1B6902F-680A-8B71-F51C-380728639EBB}"/>
          </ac:spMkLst>
        </pc:spChg>
        <pc:spChg chg="add mod">
          <ac:chgData name="山口 稜" userId="507df497-dcef-48cc-bc9d-5377eaa87e1a" providerId="ADAL" clId="{9FF7E950-C220-4B81-BDF2-268DBB2AEB3D}" dt="2023-12-26T23:59:23.962" v="4819" actId="1076"/>
          <ac:spMkLst>
            <pc:docMk/>
            <pc:sldMk cId="1684888586" sldId="271"/>
            <ac:spMk id="3119" creationId="{38FE6B82-C851-DA1E-8552-400A688EC27E}"/>
          </ac:spMkLst>
        </pc:spChg>
        <pc:spChg chg="add mod">
          <ac:chgData name="山口 稜" userId="507df497-dcef-48cc-bc9d-5377eaa87e1a" providerId="ADAL" clId="{9FF7E950-C220-4B81-BDF2-268DBB2AEB3D}" dt="2023-12-26T23:59:23.962" v="4819" actId="1076"/>
          <ac:spMkLst>
            <pc:docMk/>
            <pc:sldMk cId="1684888586" sldId="271"/>
            <ac:spMk id="3120" creationId="{E23A34AD-0817-600C-3152-DCFF2971D03E}"/>
          </ac:spMkLst>
        </pc:spChg>
        <pc:spChg chg="add mod">
          <ac:chgData name="山口 稜" userId="507df497-dcef-48cc-bc9d-5377eaa87e1a" providerId="ADAL" clId="{9FF7E950-C220-4B81-BDF2-268DBB2AEB3D}" dt="2023-12-26T23:59:23.962" v="4819" actId="1076"/>
          <ac:spMkLst>
            <pc:docMk/>
            <pc:sldMk cId="1684888586" sldId="271"/>
            <ac:spMk id="3121" creationId="{6B485441-2BFC-354C-F60C-F34194139DCF}"/>
          </ac:spMkLst>
        </pc:spChg>
        <pc:spChg chg="add mod">
          <ac:chgData name="山口 稜" userId="507df497-dcef-48cc-bc9d-5377eaa87e1a" providerId="ADAL" clId="{9FF7E950-C220-4B81-BDF2-268DBB2AEB3D}" dt="2023-12-27T00:04:57.467" v="4899" actId="20577"/>
          <ac:spMkLst>
            <pc:docMk/>
            <pc:sldMk cId="1684888586" sldId="271"/>
            <ac:spMk id="3122" creationId="{88C2096C-D162-B842-5278-C53400F57428}"/>
          </ac:spMkLst>
        </pc:spChg>
        <pc:spChg chg="add mod">
          <ac:chgData name="山口 稜" userId="507df497-dcef-48cc-bc9d-5377eaa87e1a" providerId="ADAL" clId="{9FF7E950-C220-4B81-BDF2-268DBB2AEB3D}" dt="2023-12-27T00:02:07.127" v="4845" actId="1076"/>
          <ac:spMkLst>
            <pc:docMk/>
            <pc:sldMk cId="1684888586" sldId="271"/>
            <ac:spMk id="3123" creationId="{9DD2A30B-F0E9-2C7B-0FAC-F4DE78EB222F}"/>
          </ac:spMkLst>
        </pc:spChg>
        <pc:spChg chg="add mod">
          <ac:chgData name="山口 稜" userId="507df497-dcef-48cc-bc9d-5377eaa87e1a" providerId="ADAL" clId="{9FF7E950-C220-4B81-BDF2-268DBB2AEB3D}" dt="2023-12-27T00:03:46.110" v="4871" actId="1076"/>
          <ac:spMkLst>
            <pc:docMk/>
            <pc:sldMk cId="1684888586" sldId="271"/>
            <ac:spMk id="3124" creationId="{D2315FF1-07C3-9783-90CD-2C12E1223EA9}"/>
          </ac:spMkLst>
        </pc:spChg>
        <pc:grpChg chg="del mod">
          <ac:chgData name="山口 稜" userId="507df497-dcef-48cc-bc9d-5377eaa87e1a" providerId="ADAL" clId="{9FF7E950-C220-4B81-BDF2-268DBB2AEB3D}" dt="2023-12-26T23:46:58.991" v="4490" actId="478"/>
          <ac:grpSpMkLst>
            <pc:docMk/>
            <pc:sldMk cId="1684888586" sldId="271"/>
            <ac:grpSpMk id="5" creationId="{B11333E3-FDD6-709C-8A78-0EEC0495D7D5}"/>
          </ac:grpSpMkLst>
        </pc:grpChg>
        <pc:grpChg chg="add del mod ord">
          <ac:chgData name="山口 稜" userId="507df497-dcef-48cc-bc9d-5377eaa87e1a" providerId="ADAL" clId="{9FF7E950-C220-4B81-BDF2-268DBB2AEB3D}" dt="2023-12-26T22:31:55.382" v="1319" actId="21"/>
          <ac:grpSpMkLst>
            <pc:docMk/>
            <pc:sldMk cId="1684888586" sldId="271"/>
            <ac:grpSpMk id="16" creationId="{025566BC-E49D-FF97-88DC-2ECEFB65710F}"/>
          </ac:grpSpMkLst>
        </pc:grpChg>
        <pc:grpChg chg="add del mod">
          <ac:chgData name="山口 稜" userId="507df497-dcef-48cc-bc9d-5377eaa87e1a" providerId="ADAL" clId="{9FF7E950-C220-4B81-BDF2-268DBB2AEB3D}" dt="2023-12-27T00:02:16.144" v="4848" actId="14100"/>
          <ac:grpSpMkLst>
            <pc:docMk/>
            <pc:sldMk cId="1684888586" sldId="271"/>
            <ac:grpSpMk id="26" creationId="{4832FA32-ADEA-7F03-A79C-FE8D42AEB0E7}"/>
          </ac:grpSpMkLst>
        </pc:grpChg>
        <pc:grpChg chg="add del mod topLvl">
          <ac:chgData name="山口 稜" userId="507df497-dcef-48cc-bc9d-5377eaa87e1a" providerId="ADAL" clId="{9FF7E950-C220-4B81-BDF2-268DBB2AEB3D}" dt="2023-12-26T23:58:39.478" v="4808" actId="478"/>
          <ac:grpSpMkLst>
            <pc:docMk/>
            <pc:sldMk cId="1684888586" sldId="271"/>
            <ac:grpSpMk id="28" creationId="{2FBF966E-27F3-90C6-E6C1-E9D32C0AEA41}"/>
          </ac:grpSpMkLst>
        </pc:grpChg>
        <pc:grpChg chg="add del mod">
          <ac:chgData name="山口 稜" userId="507df497-dcef-48cc-bc9d-5377eaa87e1a" providerId="ADAL" clId="{9FF7E950-C220-4B81-BDF2-268DBB2AEB3D}" dt="2023-12-26T22:32:45.005" v="1419" actId="21"/>
          <ac:grpSpMkLst>
            <pc:docMk/>
            <pc:sldMk cId="1684888586" sldId="271"/>
            <ac:grpSpMk id="31" creationId="{3B9E2514-A639-831D-7089-4FA7326CBDC4}"/>
          </ac:grpSpMkLst>
        </pc:grpChg>
        <pc:grpChg chg="add del mod">
          <ac:chgData name="山口 稜" userId="507df497-dcef-48cc-bc9d-5377eaa87e1a" providerId="ADAL" clId="{9FF7E950-C220-4B81-BDF2-268DBB2AEB3D}" dt="2023-12-26T22:34:07.893" v="1517" actId="478"/>
          <ac:grpSpMkLst>
            <pc:docMk/>
            <pc:sldMk cId="1684888586" sldId="271"/>
            <ac:grpSpMk id="1120" creationId="{C55E5FE4-BDD4-BD19-41DC-F7F113659F73}"/>
          </ac:grpSpMkLst>
        </pc:grpChg>
        <pc:grpChg chg="add del mod">
          <ac:chgData name="山口 稜" userId="507df497-dcef-48cc-bc9d-5377eaa87e1a" providerId="ADAL" clId="{9FF7E950-C220-4B81-BDF2-268DBB2AEB3D}" dt="2023-12-26T22:35:41.238" v="1542" actId="478"/>
          <ac:grpSpMkLst>
            <pc:docMk/>
            <pc:sldMk cId="1684888586" sldId="271"/>
            <ac:grpSpMk id="1123" creationId="{9766B200-4FA8-A1D7-87FC-5F038C256850}"/>
          </ac:grpSpMkLst>
        </pc:grpChg>
        <pc:grpChg chg="mod">
          <ac:chgData name="山口 稜" userId="507df497-dcef-48cc-bc9d-5377eaa87e1a" providerId="ADAL" clId="{9FF7E950-C220-4B81-BDF2-268DBB2AEB3D}" dt="2023-12-26T22:37:57.189" v="1723" actId="165"/>
          <ac:grpSpMkLst>
            <pc:docMk/>
            <pc:sldMk cId="1684888586" sldId="271"/>
            <ac:grpSpMk id="1131" creationId="{F73434F4-EB78-837C-7801-4F1986744BBA}"/>
          </ac:grpSpMkLst>
        </pc:grpChg>
        <pc:grpChg chg="add del mod">
          <ac:chgData name="山口 稜" userId="507df497-dcef-48cc-bc9d-5377eaa87e1a" providerId="ADAL" clId="{9FF7E950-C220-4B81-BDF2-268DBB2AEB3D}" dt="2023-12-26T22:44:17.822" v="1832" actId="478"/>
          <ac:grpSpMkLst>
            <pc:docMk/>
            <pc:sldMk cId="1684888586" sldId="271"/>
            <ac:grpSpMk id="1140" creationId="{D09B9AC0-896C-A64E-4715-F55F668BF69A}"/>
          </ac:grpSpMkLst>
        </pc:grpChg>
        <pc:grpChg chg="add del mod">
          <ac:chgData name="山口 稜" userId="507df497-dcef-48cc-bc9d-5377eaa87e1a" providerId="ADAL" clId="{9FF7E950-C220-4B81-BDF2-268DBB2AEB3D}" dt="2023-12-26T22:40:56.397" v="1764" actId="478"/>
          <ac:grpSpMkLst>
            <pc:docMk/>
            <pc:sldMk cId="1684888586" sldId="271"/>
            <ac:grpSpMk id="1146" creationId="{63F9A510-D441-4E8A-4234-135E33C020A3}"/>
          </ac:grpSpMkLst>
        </pc:grpChg>
        <pc:grpChg chg="add del mod">
          <ac:chgData name="山口 稜" userId="507df497-dcef-48cc-bc9d-5377eaa87e1a" providerId="ADAL" clId="{9FF7E950-C220-4B81-BDF2-268DBB2AEB3D}" dt="2023-12-26T22:44:17.822" v="1832" actId="478"/>
          <ac:grpSpMkLst>
            <pc:docMk/>
            <pc:sldMk cId="1684888586" sldId="271"/>
            <ac:grpSpMk id="1167" creationId="{D8D90241-9600-387C-41ED-BF90EBB900A7}"/>
          </ac:grpSpMkLst>
        </pc:grpChg>
        <pc:grpChg chg="del mod topLvl">
          <ac:chgData name="山口 稜" userId="507df497-dcef-48cc-bc9d-5377eaa87e1a" providerId="ADAL" clId="{9FF7E950-C220-4B81-BDF2-268DBB2AEB3D}" dt="2023-12-26T23:33:44.776" v="3662" actId="478"/>
          <ac:grpSpMkLst>
            <pc:docMk/>
            <pc:sldMk cId="1684888586" sldId="271"/>
            <ac:grpSpMk id="1176" creationId="{802D15BB-447B-F350-AF01-F429C17675F1}"/>
          </ac:grpSpMkLst>
        </pc:grpChg>
        <pc:grpChg chg="add del mod">
          <ac:chgData name="山口 稜" userId="507df497-dcef-48cc-bc9d-5377eaa87e1a" providerId="ADAL" clId="{9FF7E950-C220-4B81-BDF2-268DBB2AEB3D}" dt="2023-12-26T22:44:15.737" v="1831" actId="21"/>
          <ac:grpSpMkLst>
            <pc:docMk/>
            <pc:sldMk cId="1684888586" sldId="271"/>
            <ac:grpSpMk id="2072" creationId="{40D479A1-0FBC-782E-B1B2-A3F959A0CDEE}"/>
          </ac:grpSpMkLst>
        </pc:grpChg>
        <pc:grpChg chg="add del mod">
          <ac:chgData name="山口 稜" userId="507df497-dcef-48cc-bc9d-5377eaa87e1a" providerId="ADAL" clId="{9FF7E950-C220-4B81-BDF2-268DBB2AEB3D}" dt="2023-12-26T23:52:55.572" v="4618" actId="165"/>
          <ac:grpSpMkLst>
            <pc:docMk/>
            <pc:sldMk cId="1684888586" sldId="271"/>
            <ac:grpSpMk id="2076" creationId="{01A7EA71-2F18-DFC3-D5B2-9CD1E32AD8B7}"/>
          </ac:grpSpMkLst>
        </pc:grpChg>
        <pc:grpChg chg="mod">
          <ac:chgData name="山口 稜" userId="507df497-dcef-48cc-bc9d-5377eaa87e1a" providerId="ADAL" clId="{9FF7E950-C220-4B81-BDF2-268DBB2AEB3D}" dt="2023-12-26T22:37:57.189" v="1723" actId="165"/>
          <ac:grpSpMkLst>
            <pc:docMk/>
            <pc:sldMk cId="1684888586" sldId="271"/>
            <ac:grpSpMk id="3100" creationId="{FE8C6CE2-ECE5-7223-9D6F-356C925698D3}"/>
          </ac:grpSpMkLst>
        </pc:grpChg>
        <pc:grpChg chg="mod">
          <ac:chgData name="山口 稜" userId="507df497-dcef-48cc-bc9d-5377eaa87e1a" providerId="ADAL" clId="{9FF7E950-C220-4B81-BDF2-268DBB2AEB3D}" dt="2023-12-26T22:37:57.189" v="1723" actId="165"/>
          <ac:grpSpMkLst>
            <pc:docMk/>
            <pc:sldMk cId="1684888586" sldId="271"/>
            <ac:grpSpMk id="3101" creationId="{1102B0DC-A1A6-ECB9-857B-85C35AC6C74E}"/>
          </ac:grpSpMkLst>
        </pc:grpChg>
        <pc:grpChg chg="mod">
          <ac:chgData name="山口 稜" userId="507df497-dcef-48cc-bc9d-5377eaa87e1a" providerId="ADAL" clId="{9FF7E950-C220-4B81-BDF2-268DBB2AEB3D}" dt="2023-12-26T22:37:57.189" v="1723" actId="165"/>
          <ac:grpSpMkLst>
            <pc:docMk/>
            <pc:sldMk cId="1684888586" sldId="271"/>
            <ac:grpSpMk id="3102" creationId="{C428F72F-A850-A8BF-AC24-6EA45A237CAD}"/>
          </ac:grpSpMkLst>
        </pc:grpChg>
        <pc:grpChg chg="mod">
          <ac:chgData name="山口 稜" userId="507df497-dcef-48cc-bc9d-5377eaa87e1a" providerId="ADAL" clId="{9FF7E950-C220-4B81-BDF2-268DBB2AEB3D}" dt="2023-12-26T22:37:57.189" v="1723" actId="165"/>
          <ac:grpSpMkLst>
            <pc:docMk/>
            <pc:sldMk cId="1684888586" sldId="271"/>
            <ac:grpSpMk id="3103" creationId="{F7261EF0-F43A-DEAC-3DB8-092B74B6F617}"/>
          </ac:grpSpMkLst>
        </pc:grpChg>
        <pc:grpChg chg="del mod topLvl">
          <ac:chgData name="山口 稜" userId="507df497-dcef-48cc-bc9d-5377eaa87e1a" providerId="ADAL" clId="{9FF7E950-C220-4B81-BDF2-268DBB2AEB3D}" dt="2023-12-26T22:38:01.984" v="1724" actId="478"/>
          <ac:grpSpMkLst>
            <pc:docMk/>
            <pc:sldMk cId="1684888586" sldId="271"/>
            <ac:grpSpMk id="3104" creationId="{55A67160-11B1-DB53-D9B3-410ACBF2D569}"/>
          </ac:grpSpMkLst>
        </pc:grpChg>
        <pc:grpChg chg="del mod topLvl">
          <ac:chgData name="山口 稜" userId="507df497-dcef-48cc-bc9d-5377eaa87e1a" providerId="ADAL" clId="{9FF7E950-C220-4B81-BDF2-268DBB2AEB3D}" dt="2023-12-26T22:38:01.984" v="1724" actId="478"/>
          <ac:grpSpMkLst>
            <pc:docMk/>
            <pc:sldMk cId="1684888586" sldId="271"/>
            <ac:grpSpMk id="3105" creationId="{339E6841-15E9-B1D3-ADDC-E1471B661743}"/>
          </ac:grpSpMkLst>
        </pc:grpChg>
        <pc:grpChg chg="del mod topLvl">
          <ac:chgData name="山口 稜" userId="507df497-dcef-48cc-bc9d-5377eaa87e1a" providerId="ADAL" clId="{9FF7E950-C220-4B81-BDF2-268DBB2AEB3D}" dt="2023-12-26T22:38:01.984" v="1724" actId="478"/>
          <ac:grpSpMkLst>
            <pc:docMk/>
            <pc:sldMk cId="1684888586" sldId="271"/>
            <ac:grpSpMk id="3106" creationId="{304547A7-7307-5294-5CB7-5B741730EBD4}"/>
          </ac:grpSpMkLst>
        </pc:grpChg>
        <pc:grpChg chg="del mod topLvl">
          <ac:chgData name="山口 稜" userId="507df497-dcef-48cc-bc9d-5377eaa87e1a" providerId="ADAL" clId="{9FF7E950-C220-4B81-BDF2-268DBB2AEB3D}" dt="2023-12-26T22:38:01.984" v="1724" actId="478"/>
          <ac:grpSpMkLst>
            <pc:docMk/>
            <pc:sldMk cId="1684888586" sldId="271"/>
            <ac:grpSpMk id="3107" creationId="{33BBA213-5FAE-EFCC-3A4A-8749536F53AD}"/>
          </ac:grpSpMkLst>
        </pc:grpChg>
        <pc:grpChg chg="del mod">
          <ac:chgData name="山口 稜" userId="507df497-dcef-48cc-bc9d-5377eaa87e1a" providerId="ADAL" clId="{9FF7E950-C220-4B81-BDF2-268DBB2AEB3D}" dt="2023-12-26T23:21:09.993" v="3409" actId="165"/>
          <ac:grpSpMkLst>
            <pc:docMk/>
            <pc:sldMk cId="1684888586" sldId="271"/>
            <ac:grpSpMk id="3108" creationId="{793B371B-BE54-5913-BB1F-228B27154CCE}"/>
          </ac:grpSpMkLst>
        </pc:grpChg>
        <pc:grpChg chg="del">
          <ac:chgData name="山口 稜" userId="507df497-dcef-48cc-bc9d-5377eaa87e1a" providerId="ADAL" clId="{9FF7E950-C220-4B81-BDF2-268DBB2AEB3D}" dt="2023-12-26T22:31:20.186" v="1300" actId="165"/>
          <ac:grpSpMkLst>
            <pc:docMk/>
            <pc:sldMk cId="1684888586" sldId="271"/>
            <ac:grpSpMk id="3109" creationId="{80D08311-9CB0-671F-2A15-6C746FCD5989}"/>
          </ac:grpSpMkLst>
        </pc:grpChg>
        <pc:grpChg chg="del">
          <ac:chgData name="山口 稜" userId="507df497-dcef-48cc-bc9d-5377eaa87e1a" providerId="ADAL" clId="{9FF7E950-C220-4B81-BDF2-268DBB2AEB3D}" dt="2023-12-26T22:37:57.189" v="1723" actId="165"/>
          <ac:grpSpMkLst>
            <pc:docMk/>
            <pc:sldMk cId="1684888586" sldId="271"/>
            <ac:grpSpMk id="3110" creationId="{A4D7D7C5-FB8D-5B39-FE89-893C72C7E133}"/>
          </ac:grpSpMkLst>
        </pc:grpChg>
        <pc:grpChg chg="add mod">
          <ac:chgData name="山口 稜" userId="507df497-dcef-48cc-bc9d-5377eaa87e1a" providerId="ADAL" clId="{9FF7E950-C220-4B81-BDF2-268DBB2AEB3D}" dt="2023-12-26T23:34:43.467" v="3690" actId="1076"/>
          <ac:grpSpMkLst>
            <pc:docMk/>
            <pc:sldMk cId="1684888586" sldId="271"/>
            <ac:grpSpMk id="3111" creationId="{357C6B5B-90B4-801D-BE64-EA081A370271}"/>
          </ac:grpSpMkLst>
        </pc:grpChg>
        <pc:grpChg chg="add mod">
          <ac:chgData name="山口 稜" userId="507df497-dcef-48cc-bc9d-5377eaa87e1a" providerId="ADAL" clId="{9FF7E950-C220-4B81-BDF2-268DBB2AEB3D}" dt="2023-12-26T23:59:23.962" v="4819" actId="1076"/>
          <ac:grpSpMkLst>
            <pc:docMk/>
            <pc:sldMk cId="1684888586" sldId="271"/>
            <ac:grpSpMk id="3117" creationId="{7D8BC8C6-B2B8-6E9A-5494-6064B79A018D}"/>
          </ac:grpSpMkLst>
        </pc:grpChg>
        <pc:grpChg chg="add mod">
          <ac:chgData name="山口 稜" userId="507df497-dcef-48cc-bc9d-5377eaa87e1a" providerId="ADAL" clId="{9FF7E950-C220-4B81-BDF2-268DBB2AEB3D}" dt="2023-12-26T23:59:23.962" v="4819" actId="1076"/>
          <ac:grpSpMkLst>
            <pc:docMk/>
            <pc:sldMk cId="1684888586" sldId="271"/>
            <ac:grpSpMk id="3125" creationId="{A9F0A460-DAB8-CB00-C9F3-E0953D1E665E}"/>
          </ac:grpSpMkLst>
        </pc:grpChg>
        <pc:grpChg chg="add mod">
          <ac:chgData name="山口 稜" userId="507df497-dcef-48cc-bc9d-5377eaa87e1a" providerId="ADAL" clId="{9FF7E950-C220-4B81-BDF2-268DBB2AEB3D}" dt="2023-12-26T23:54:49.683" v="4635" actId="1076"/>
          <ac:grpSpMkLst>
            <pc:docMk/>
            <pc:sldMk cId="1684888586" sldId="271"/>
            <ac:grpSpMk id="3126" creationId="{896AFA94-CA25-5D0C-B80C-CF06676ECFA3}"/>
          </ac:grpSpMkLst>
        </pc:grpChg>
        <pc:grpChg chg="add mod">
          <ac:chgData name="山口 稜" userId="507df497-dcef-48cc-bc9d-5377eaa87e1a" providerId="ADAL" clId="{9FF7E950-C220-4B81-BDF2-268DBB2AEB3D}" dt="2023-12-26T23:54:49.683" v="4635" actId="1076"/>
          <ac:grpSpMkLst>
            <pc:docMk/>
            <pc:sldMk cId="1684888586" sldId="271"/>
            <ac:grpSpMk id="3127" creationId="{532471BE-818A-B57F-1AD7-B7B2923EC9B5}"/>
          </ac:grpSpMkLst>
        </pc:grpChg>
        <pc:grpChg chg="add mod">
          <ac:chgData name="山口 稜" userId="507df497-dcef-48cc-bc9d-5377eaa87e1a" providerId="ADAL" clId="{9FF7E950-C220-4B81-BDF2-268DBB2AEB3D}" dt="2023-12-26T23:54:49.683" v="4635" actId="1076"/>
          <ac:grpSpMkLst>
            <pc:docMk/>
            <pc:sldMk cId="1684888586" sldId="271"/>
            <ac:grpSpMk id="3128" creationId="{7FDAF18B-1E31-05C8-DA8E-B89862E91DBC}"/>
          </ac:grpSpMkLst>
        </pc:grpChg>
        <pc:grpChg chg="add mod">
          <ac:chgData name="山口 稜" userId="507df497-dcef-48cc-bc9d-5377eaa87e1a" providerId="ADAL" clId="{9FF7E950-C220-4B81-BDF2-268DBB2AEB3D}" dt="2023-12-26T23:54:49.683" v="4635" actId="1076"/>
          <ac:grpSpMkLst>
            <pc:docMk/>
            <pc:sldMk cId="1684888586" sldId="271"/>
            <ac:grpSpMk id="3129" creationId="{70583AA8-E11F-E62B-62EB-D2C188A04650}"/>
          </ac:grpSpMkLst>
        </pc:grpChg>
        <pc:grpChg chg="add mod">
          <ac:chgData name="山口 稜" userId="507df497-dcef-48cc-bc9d-5377eaa87e1a" providerId="ADAL" clId="{9FF7E950-C220-4B81-BDF2-268DBB2AEB3D}" dt="2023-12-26T23:52:53.471" v="4617" actId="164"/>
          <ac:grpSpMkLst>
            <pc:docMk/>
            <pc:sldMk cId="1684888586" sldId="271"/>
            <ac:grpSpMk id="3130" creationId="{533448AB-D671-F760-264C-C8459C516B61}"/>
          </ac:grpSpMkLst>
        </pc:grpChg>
        <pc:grpChg chg="add mod topLvl">
          <ac:chgData name="山口 稜" userId="507df497-dcef-48cc-bc9d-5377eaa87e1a" providerId="ADAL" clId="{9FF7E950-C220-4B81-BDF2-268DBB2AEB3D}" dt="2023-12-26T23:53:03.989" v="4622" actId="165"/>
          <ac:grpSpMkLst>
            <pc:docMk/>
            <pc:sldMk cId="1684888586" sldId="271"/>
            <ac:grpSpMk id="3131" creationId="{773AA2CB-CFEF-E43E-70B7-8B92027B6B47}"/>
          </ac:grpSpMkLst>
        </pc:grpChg>
        <pc:grpChg chg="add del mod">
          <ac:chgData name="山口 稜" userId="507df497-dcef-48cc-bc9d-5377eaa87e1a" providerId="ADAL" clId="{9FF7E950-C220-4B81-BDF2-268DBB2AEB3D}" dt="2023-12-26T23:53:03.989" v="4622" actId="165"/>
          <ac:grpSpMkLst>
            <pc:docMk/>
            <pc:sldMk cId="1684888586" sldId="271"/>
            <ac:grpSpMk id="3132" creationId="{9E3DD0E3-7E90-59D1-1E0E-8EE33BF78E57}"/>
          </ac:grpSpMkLst>
        </pc:grpChg>
        <pc:grpChg chg="add mod">
          <ac:chgData name="山口 稜" userId="507df497-dcef-48cc-bc9d-5377eaa87e1a" providerId="ADAL" clId="{9FF7E950-C220-4B81-BDF2-268DBB2AEB3D}" dt="2023-12-26T23:53:02.321" v="4621" actId="164"/>
          <ac:grpSpMkLst>
            <pc:docMk/>
            <pc:sldMk cId="1684888586" sldId="271"/>
            <ac:grpSpMk id="3133" creationId="{EDB35CF8-3E84-F88D-99E7-FD752A725221}"/>
          </ac:grpSpMkLst>
        </pc:grpChg>
        <pc:grpChg chg="add mod">
          <ac:chgData name="山口 稜" userId="507df497-dcef-48cc-bc9d-5377eaa87e1a" providerId="ADAL" clId="{9FF7E950-C220-4B81-BDF2-268DBB2AEB3D}" dt="2023-12-26T23:53:07.484" v="4623" actId="164"/>
          <ac:grpSpMkLst>
            <pc:docMk/>
            <pc:sldMk cId="1684888586" sldId="271"/>
            <ac:grpSpMk id="3134" creationId="{75AB6866-25A1-7BBB-4995-50B6FEDD26A0}"/>
          </ac:grpSpMkLst>
        </pc:grpChg>
        <pc:grpChg chg="add mod topLvl">
          <ac:chgData name="山口 稜" userId="507df497-dcef-48cc-bc9d-5377eaa87e1a" providerId="ADAL" clId="{9FF7E950-C220-4B81-BDF2-268DBB2AEB3D}" dt="2023-12-27T00:18:54.974" v="5202" actId="164"/>
          <ac:grpSpMkLst>
            <pc:docMk/>
            <pc:sldMk cId="1684888586" sldId="271"/>
            <ac:grpSpMk id="3135" creationId="{D95806E9-30AD-9862-8933-7E61D6AC2274}"/>
          </ac:grpSpMkLst>
        </pc:grpChg>
        <pc:grpChg chg="add del mod">
          <ac:chgData name="山口 稜" userId="507df497-dcef-48cc-bc9d-5377eaa87e1a" providerId="ADAL" clId="{9FF7E950-C220-4B81-BDF2-268DBB2AEB3D}" dt="2023-12-27T00:18:49.556" v="5201" actId="165"/>
          <ac:grpSpMkLst>
            <pc:docMk/>
            <pc:sldMk cId="1684888586" sldId="271"/>
            <ac:grpSpMk id="3136" creationId="{5D2B250D-7E70-8689-161B-E330EA47BA27}"/>
          </ac:grpSpMkLst>
        </pc:grpChg>
        <pc:grpChg chg="add mod">
          <ac:chgData name="山口 稜" userId="507df497-dcef-48cc-bc9d-5377eaa87e1a" providerId="ADAL" clId="{9FF7E950-C220-4B81-BDF2-268DBB2AEB3D}" dt="2023-12-27T00:08:14.637" v="5178" actId="1076"/>
          <ac:grpSpMkLst>
            <pc:docMk/>
            <pc:sldMk cId="1684888586" sldId="271"/>
            <ac:grpSpMk id="3140" creationId="{E3437361-1FB2-241A-A325-156E1AA1F2C4}"/>
          </ac:grpSpMkLst>
        </pc:grpChg>
        <pc:grpChg chg="add mod">
          <ac:chgData name="山口 稜" userId="507df497-dcef-48cc-bc9d-5377eaa87e1a" providerId="ADAL" clId="{9FF7E950-C220-4B81-BDF2-268DBB2AEB3D}" dt="2023-12-27T00:18:54.974" v="5202" actId="164"/>
          <ac:grpSpMkLst>
            <pc:docMk/>
            <pc:sldMk cId="1684888586" sldId="271"/>
            <ac:grpSpMk id="3146" creationId="{9DED3D3E-F72C-B69F-8066-2B88977A9298}"/>
          </ac:grpSpMkLst>
        </pc:grpChg>
        <pc:picChg chg="mod">
          <ac:chgData name="山口 稜" userId="507df497-dcef-48cc-bc9d-5377eaa87e1a" providerId="ADAL" clId="{9FF7E950-C220-4B81-BDF2-268DBB2AEB3D}" dt="2023-12-27T00:18:49.556" v="5201" actId="165"/>
          <ac:picMkLst>
            <pc:docMk/>
            <pc:sldMk cId="1684888586" sldId="271"/>
            <ac:picMk id="8" creationId="{8FA477CF-099D-783F-988E-1C7ADC863903}"/>
          </ac:picMkLst>
        </pc:picChg>
        <pc:picChg chg="add del mod">
          <ac:chgData name="山口 稜" userId="507df497-dcef-48cc-bc9d-5377eaa87e1a" providerId="ADAL" clId="{9FF7E950-C220-4B81-BDF2-268DBB2AEB3D}" dt="2023-12-26T22:33:54.898" v="1513" actId="21"/>
          <ac:picMkLst>
            <pc:docMk/>
            <pc:sldMk cId="1684888586" sldId="271"/>
            <ac:picMk id="11" creationId="{AE890F9E-2B09-CF70-663D-B7879B3E193D}"/>
          </ac:picMkLst>
        </pc:picChg>
        <pc:picChg chg="mod">
          <ac:chgData name="山口 稜" userId="507df497-dcef-48cc-bc9d-5377eaa87e1a" providerId="ADAL" clId="{9FF7E950-C220-4B81-BDF2-268DBB2AEB3D}" dt="2023-12-26T23:21:09.993" v="3409" actId="165"/>
          <ac:picMkLst>
            <pc:docMk/>
            <pc:sldMk cId="1684888586" sldId="271"/>
            <ac:picMk id="12" creationId="{731EF461-01D8-A01F-6AC1-010D9FB7C7BB}"/>
          </ac:picMkLst>
        </pc:picChg>
        <pc:picChg chg="mod topLvl">
          <ac:chgData name="山口 稜" userId="507df497-dcef-48cc-bc9d-5377eaa87e1a" providerId="ADAL" clId="{9FF7E950-C220-4B81-BDF2-268DBB2AEB3D}" dt="2023-12-26T22:31:59.770" v="1323" actId="164"/>
          <ac:picMkLst>
            <pc:docMk/>
            <pc:sldMk cId="1684888586" sldId="271"/>
            <ac:picMk id="13" creationId="{52775439-A5E2-59B2-F683-C592ADA9E0DF}"/>
          </ac:picMkLst>
        </pc:picChg>
        <pc:picChg chg="add del mod">
          <ac:chgData name="山口 稜" userId="507df497-dcef-48cc-bc9d-5377eaa87e1a" providerId="ADAL" clId="{9FF7E950-C220-4B81-BDF2-268DBB2AEB3D}" dt="2023-12-26T23:21:09.993" v="3409" actId="165"/>
          <ac:picMkLst>
            <pc:docMk/>
            <pc:sldMk cId="1684888586" sldId="271"/>
            <ac:picMk id="27" creationId="{9E09D842-6AD0-E4E0-D086-99C0EB0860EC}"/>
          </ac:picMkLst>
        </pc:picChg>
        <pc:picChg chg="mod topLvl">
          <ac:chgData name="山口 稜" userId="507df497-dcef-48cc-bc9d-5377eaa87e1a" providerId="ADAL" clId="{9FF7E950-C220-4B81-BDF2-268DBB2AEB3D}" dt="2023-12-26T23:55:32.913" v="4650" actId="164"/>
          <ac:picMkLst>
            <pc:docMk/>
            <pc:sldMk cId="1684888586" sldId="271"/>
            <ac:picMk id="1121" creationId="{73BD5782-21CF-D5A8-6769-1AECF087D0D1}"/>
          </ac:picMkLst>
        </pc:picChg>
        <pc:picChg chg="del mod topLvl">
          <ac:chgData name="山口 稜" userId="507df497-dcef-48cc-bc9d-5377eaa87e1a" providerId="ADAL" clId="{9FF7E950-C220-4B81-BDF2-268DBB2AEB3D}" dt="2023-12-26T22:34:07.893" v="1517" actId="478"/>
          <ac:picMkLst>
            <pc:docMk/>
            <pc:sldMk cId="1684888586" sldId="271"/>
            <ac:picMk id="1122" creationId="{EFEB8016-6DC5-7EA8-618C-3C64F20A9340}"/>
          </ac:picMkLst>
        </pc:picChg>
        <pc:picChg chg="mod">
          <ac:chgData name="山口 稜" userId="507df497-dcef-48cc-bc9d-5377eaa87e1a" providerId="ADAL" clId="{9FF7E950-C220-4B81-BDF2-268DBB2AEB3D}" dt="2023-12-26T22:32:51.787" v="1423" actId="571"/>
          <ac:picMkLst>
            <pc:docMk/>
            <pc:sldMk cId="1684888586" sldId="271"/>
            <ac:picMk id="1124" creationId="{105D611D-F2EC-3A71-1118-71FD3E59459F}"/>
          </ac:picMkLst>
        </pc:picChg>
        <pc:picChg chg="mod">
          <ac:chgData name="山口 稜" userId="507df497-dcef-48cc-bc9d-5377eaa87e1a" providerId="ADAL" clId="{9FF7E950-C220-4B81-BDF2-268DBB2AEB3D}" dt="2023-12-26T22:32:51.787" v="1423" actId="571"/>
          <ac:picMkLst>
            <pc:docMk/>
            <pc:sldMk cId="1684888586" sldId="271"/>
            <ac:picMk id="1125" creationId="{491E58C9-D72E-525F-E652-43D1893742CA}"/>
          </ac:picMkLst>
        </pc:picChg>
        <pc:picChg chg="mod topLvl">
          <ac:chgData name="山口 稜" userId="507df497-dcef-48cc-bc9d-5377eaa87e1a" providerId="ADAL" clId="{9FF7E950-C220-4B81-BDF2-268DBB2AEB3D}" dt="2023-12-26T22:31:59.770" v="1323" actId="164"/>
          <ac:picMkLst>
            <pc:docMk/>
            <pc:sldMk cId="1684888586" sldId="271"/>
            <ac:picMk id="1127" creationId="{7F4B2EB3-D4CA-B296-33A3-B18113B15B40}"/>
          </ac:picMkLst>
        </pc:picChg>
        <pc:picChg chg="del mod topLvl">
          <ac:chgData name="山口 稜" userId="507df497-dcef-48cc-bc9d-5377eaa87e1a" providerId="ADAL" clId="{9FF7E950-C220-4B81-BDF2-268DBB2AEB3D}" dt="2023-12-26T22:31:37.306" v="1303" actId="478"/>
          <ac:picMkLst>
            <pc:docMk/>
            <pc:sldMk cId="1684888586" sldId="271"/>
            <ac:picMk id="1129" creationId="{5EAC37B9-A089-B950-2F66-F2177636A62D}"/>
          </ac:picMkLst>
        </pc:picChg>
        <pc:picChg chg="add mod">
          <ac:chgData name="山口 稜" userId="507df497-dcef-48cc-bc9d-5377eaa87e1a" providerId="ADAL" clId="{9FF7E950-C220-4B81-BDF2-268DBB2AEB3D}" dt="2023-12-26T23:47:17.708" v="4499" actId="1076"/>
          <ac:picMkLst>
            <pc:docMk/>
            <pc:sldMk cId="1684888586" sldId="271"/>
            <ac:picMk id="1130" creationId="{DCA3C941-BE35-6766-2995-ECC4C58F98FD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1132" creationId="{7F2D2732-FCDF-8760-8E19-8C9585FD2D47}"/>
          </ac:picMkLst>
        </pc:picChg>
        <pc:picChg chg="add mod">
          <ac:chgData name="山口 稜" userId="507df497-dcef-48cc-bc9d-5377eaa87e1a" providerId="ADAL" clId="{9FF7E950-C220-4B81-BDF2-268DBB2AEB3D}" dt="2023-12-26T23:57:39.832" v="4780" actId="1076"/>
          <ac:picMkLst>
            <pc:docMk/>
            <pc:sldMk cId="1684888586" sldId="271"/>
            <ac:picMk id="1133" creationId="{F7DD033F-0943-83D1-BA14-7591DE410C6D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1134" creationId="{33725835-147B-E994-66A6-DAF553871CA9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1160" creationId="{B79A3B92-1986-1314-0A48-5D6B29F74240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1163" creationId="{983AD7DF-F429-85E0-7C0A-AFA91589ECA0}"/>
          </ac:picMkLst>
        </pc:picChg>
        <pc:picChg chg="del mod topLvl">
          <ac:chgData name="山口 稜" userId="507df497-dcef-48cc-bc9d-5377eaa87e1a" providerId="ADAL" clId="{9FF7E950-C220-4B81-BDF2-268DBB2AEB3D}" dt="2023-12-26T23:47:02.419" v="4492" actId="478"/>
          <ac:picMkLst>
            <pc:docMk/>
            <pc:sldMk cId="1684888586" sldId="271"/>
            <ac:picMk id="1170" creationId="{17050DBA-B6B9-85B8-6F54-295F5BB35509}"/>
          </ac:picMkLst>
        </pc:picChg>
        <pc:picChg chg="add mod modCrop">
          <ac:chgData name="山口 稜" userId="507df497-dcef-48cc-bc9d-5377eaa87e1a" providerId="ADAL" clId="{9FF7E950-C220-4B81-BDF2-268DBB2AEB3D}" dt="2023-12-26T22:42:56.437" v="1809" actId="18131"/>
          <ac:picMkLst>
            <pc:docMk/>
            <pc:sldMk cId="1684888586" sldId="271"/>
            <ac:picMk id="1180" creationId="{B5D4C2F2-92E5-F4AC-7134-E8DD43465664}"/>
          </ac:picMkLst>
        </pc:picChg>
        <pc:picChg chg="add del mod">
          <ac:chgData name="山口 稜" userId="507df497-dcef-48cc-bc9d-5377eaa87e1a" providerId="ADAL" clId="{9FF7E950-C220-4B81-BDF2-268DBB2AEB3D}" dt="2023-12-26T22:42:16.451" v="1796" actId="21"/>
          <ac:picMkLst>
            <pc:docMk/>
            <pc:sldMk cId="1684888586" sldId="271"/>
            <ac:picMk id="1182" creationId="{7D619597-DCEC-092B-362A-FF643CD3518C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2048" creationId="{E6CB5F28-0676-3E94-C578-3C148B34E42A}"/>
          </ac:picMkLst>
        </pc:picChg>
        <pc:picChg chg="add mod modCrop">
          <ac:chgData name="山口 稜" userId="507df497-dcef-48cc-bc9d-5377eaa87e1a" providerId="ADAL" clId="{9FF7E950-C220-4B81-BDF2-268DBB2AEB3D}" dt="2023-12-26T22:43:08.550" v="1814" actId="18131"/>
          <ac:picMkLst>
            <pc:docMk/>
            <pc:sldMk cId="1684888586" sldId="271"/>
            <ac:picMk id="2049" creationId="{D8F394BB-1A93-E977-63AB-DBD33C104161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2050" creationId="{A865C88C-EA05-8711-E30B-E92BC8862FC0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2053" creationId="{3627E0A8-FA3A-DECD-124B-8C16D8B5268B}"/>
          </ac:picMkLst>
        </pc:picChg>
        <pc:picChg chg="add del mod">
          <ac:chgData name="山口 稜" userId="507df497-dcef-48cc-bc9d-5377eaa87e1a" providerId="ADAL" clId="{9FF7E950-C220-4B81-BDF2-268DBB2AEB3D}" dt="2023-12-26T22:42:16.451" v="1796" actId="21"/>
          <ac:picMkLst>
            <pc:docMk/>
            <pc:sldMk cId="1684888586" sldId="271"/>
            <ac:picMk id="2058" creationId="{FF92582E-F010-4A08-B1EE-E78BCB8025A3}"/>
          </ac:picMkLst>
        </pc:picChg>
        <pc:picChg chg="add mod modCrop">
          <ac:chgData name="山口 稜" userId="507df497-dcef-48cc-bc9d-5377eaa87e1a" providerId="ADAL" clId="{9FF7E950-C220-4B81-BDF2-268DBB2AEB3D}" dt="2023-12-26T22:43:18.112" v="1817" actId="18131"/>
          <ac:picMkLst>
            <pc:docMk/>
            <pc:sldMk cId="1684888586" sldId="271"/>
            <ac:picMk id="2061" creationId="{2048D604-571E-E77A-9371-6CE7E83FD1FF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2062" creationId="{4737505C-6BDE-8967-EB72-6003975DCEF4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2064" creationId="{5951A4C9-DE16-E771-17BD-135F3079A255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2066" creationId="{C73622A8-1938-9F92-44B0-7B2BABC5FE47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2068" creationId="{556B0EDF-7433-4DD7-996C-4E79AF2AE0F5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2070" creationId="{5430BC99-DB2D-A26C-5DEF-4B306B11696F}"/>
          </ac:picMkLst>
        </pc:picChg>
        <pc:picChg chg="add del mod">
          <ac:chgData name="山口 稜" userId="507df497-dcef-48cc-bc9d-5377eaa87e1a" providerId="ADAL" clId="{9FF7E950-C220-4B81-BDF2-268DBB2AEB3D}" dt="2023-12-26T22:42:16.451" v="1796" actId="21"/>
          <ac:picMkLst>
            <pc:docMk/>
            <pc:sldMk cId="1684888586" sldId="271"/>
            <ac:picMk id="2071" creationId="{0DAAECAE-E08A-9246-67F2-67F20291BF8A}"/>
          </ac:picMkLst>
        </pc:picChg>
        <pc:picChg chg="add del mod modCrop">
          <ac:chgData name="山口 稜" userId="507df497-dcef-48cc-bc9d-5377eaa87e1a" providerId="ADAL" clId="{9FF7E950-C220-4B81-BDF2-268DBB2AEB3D}" dt="2023-12-26T22:44:15.737" v="1831" actId="21"/>
          <ac:picMkLst>
            <pc:docMk/>
            <pc:sldMk cId="1684888586" sldId="271"/>
            <ac:picMk id="2073" creationId="{8B7A4F80-88EA-79B9-DF7C-7B7DB6600CC8}"/>
          </ac:picMkLst>
        </pc:picChg>
        <pc:picChg chg="add del mod modCrop">
          <ac:chgData name="山口 稜" userId="507df497-dcef-48cc-bc9d-5377eaa87e1a" providerId="ADAL" clId="{9FF7E950-C220-4B81-BDF2-268DBB2AEB3D}" dt="2023-12-26T22:44:15.737" v="1831" actId="21"/>
          <ac:picMkLst>
            <pc:docMk/>
            <pc:sldMk cId="1684888586" sldId="271"/>
            <ac:picMk id="2074" creationId="{7D45782B-2F3D-7F31-059B-C379E1E7FB25}"/>
          </ac:picMkLst>
        </pc:picChg>
        <pc:picChg chg="add del mod modCrop">
          <ac:chgData name="山口 稜" userId="507df497-dcef-48cc-bc9d-5377eaa87e1a" providerId="ADAL" clId="{9FF7E950-C220-4B81-BDF2-268DBB2AEB3D}" dt="2023-12-26T22:44:15.737" v="1831" actId="21"/>
          <ac:picMkLst>
            <pc:docMk/>
            <pc:sldMk cId="1684888586" sldId="271"/>
            <ac:picMk id="2075" creationId="{F6A1228E-72C8-D88D-CD27-6B1675FF7E48}"/>
          </ac:picMkLst>
        </pc:picChg>
        <pc:picChg chg="mod topLvl">
          <ac:chgData name="山口 稜" userId="507df497-dcef-48cc-bc9d-5377eaa87e1a" providerId="ADAL" clId="{9FF7E950-C220-4B81-BDF2-268DBB2AEB3D}" dt="2023-12-26T23:53:03.989" v="4622" actId="165"/>
          <ac:picMkLst>
            <pc:docMk/>
            <pc:sldMk cId="1684888586" sldId="271"/>
            <ac:picMk id="2077" creationId="{8485D9B4-7B14-7BAB-3AAA-46B6D7A0562D}"/>
          </ac:picMkLst>
        </pc:picChg>
        <pc:picChg chg="mod topLvl">
          <ac:chgData name="山口 稜" userId="507df497-dcef-48cc-bc9d-5377eaa87e1a" providerId="ADAL" clId="{9FF7E950-C220-4B81-BDF2-268DBB2AEB3D}" dt="2023-12-26T23:53:07.484" v="4623" actId="164"/>
          <ac:picMkLst>
            <pc:docMk/>
            <pc:sldMk cId="1684888586" sldId="271"/>
            <ac:picMk id="2078" creationId="{CA0A6635-BA44-5235-FF6D-9B0ACF7A9A13}"/>
          </ac:picMkLst>
        </pc:picChg>
        <pc:picChg chg="mod topLvl">
          <ac:chgData name="山口 稜" userId="507df497-dcef-48cc-bc9d-5377eaa87e1a" providerId="ADAL" clId="{9FF7E950-C220-4B81-BDF2-268DBB2AEB3D}" dt="2023-12-26T23:53:02.321" v="4621" actId="164"/>
          <ac:picMkLst>
            <pc:docMk/>
            <pc:sldMk cId="1684888586" sldId="271"/>
            <ac:picMk id="2079" creationId="{D161A092-4A45-38BD-827D-006172AB8B97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3072" creationId="{E3C2EB49-AA46-D0C0-8D89-BD6753DB52C0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3073" creationId="{D34BAF30-B8F6-2BD7-3866-326F1B82829D}"/>
          </ac:picMkLst>
        </pc:picChg>
        <pc:picChg chg="mod">
          <ac:chgData name="山口 稜" userId="507df497-dcef-48cc-bc9d-5377eaa87e1a" providerId="ADAL" clId="{9FF7E950-C220-4B81-BDF2-268DBB2AEB3D}" dt="2023-12-26T23:21:09.993" v="3409" actId="165"/>
          <ac:picMkLst>
            <pc:docMk/>
            <pc:sldMk cId="1684888586" sldId="271"/>
            <ac:picMk id="3074" creationId="{5288EC4B-0B43-EF23-3BF5-707F62ACDB92}"/>
          </ac:picMkLst>
        </pc:picChg>
        <pc:picChg chg="mod">
          <ac:chgData name="山口 稜" userId="507df497-dcef-48cc-bc9d-5377eaa87e1a" providerId="ADAL" clId="{9FF7E950-C220-4B81-BDF2-268DBB2AEB3D}" dt="2023-12-26T23:21:09.993" v="3409" actId="165"/>
          <ac:picMkLst>
            <pc:docMk/>
            <pc:sldMk cId="1684888586" sldId="271"/>
            <ac:picMk id="3076" creationId="{6F1246F9-5C11-216C-C2CF-7C338222E8C0}"/>
          </ac:picMkLst>
        </pc:picChg>
        <pc:picChg chg="add mod">
          <ac:chgData name="山口 稜" userId="507df497-dcef-48cc-bc9d-5377eaa87e1a" providerId="ADAL" clId="{9FF7E950-C220-4B81-BDF2-268DBB2AEB3D}" dt="2023-12-26T23:52:45.326" v="4613" actId="164"/>
          <ac:picMkLst>
            <pc:docMk/>
            <pc:sldMk cId="1684888586" sldId="271"/>
            <ac:picMk id="3078" creationId="{57B61634-C46A-C733-34DC-E481FB9E714E}"/>
          </ac:picMkLst>
        </pc:picChg>
        <pc:picChg chg="mod">
          <ac:chgData name="山口 稜" userId="507df497-dcef-48cc-bc9d-5377eaa87e1a" providerId="ADAL" clId="{9FF7E950-C220-4B81-BDF2-268DBB2AEB3D}" dt="2023-12-26T22:37:57.189" v="1723" actId="165"/>
          <ac:picMkLst>
            <pc:docMk/>
            <pc:sldMk cId="1684888586" sldId="271"/>
            <ac:picMk id="3079" creationId="{716E61B7-5574-F46F-F1AA-6690FEBF76D8}"/>
          </ac:picMkLst>
        </pc:picChg>
        <pc:picChg chg="add mod">
          <ac:chgData name="山口 稜" userId="507df497-dcef-48cc-bc9d-5377eaa87e1a" providerId="ADAL" clId="{9FF7E950-C220-4B81-BDF2-268DBB2AEB3D}" dt="2023-12-26T23:52:46.782" v="4614" actId="164"/>
          <ac:picMkLst>
            <pc:docMk/>
            <pc:sldMk cId="1684888586" sldId="271"/>
            <ac:picMk id="3080" creationId="{04FC9BF2-0A2A-F228-74EA-80182B541B41}"/>
          </ac:picMkLst>
        </pc:picChg>
        <pc:picChg chg="add mod">
          <ac:chgData name="山口 稜" userId="507df497-dcef-48cc-bc9d-5377eaa87e1a" providerId="ADAL" clId="{9FF7E950-C220-4B81-BDF2-268DBB2AEB3D}" dt="2023-12-26T23:52:48.655" v="4615" actId="164"/>
          <ac:picMkLst>
            <pc:docMk/>
            <pc:sldMk cId="1684888586" sldId="271"/>
            <ac:picMk id="3081" creationId="{1D248502-C324-31DF-3199-74AA776D07CF}"/>
          </ac:picMkLst>
        </pc:picChg>
        <pc:picChg chg="add del mod">
          <ac:chgData name="山口 稜" userId="507df497-dcef-48cc-bc9d-5377eaa87e1a" providerId="ADAL" clId="{9FF7E950-C220-4B81-BDF2-268DBB2AEB3D}" dt="2023-12-26T23:09:23.017" v="3400" actId="478"/>
          <ac:picMkLst>
            <pc:docMk/>
            <pc:sldMk cId="1684888586" sldId="271"/>
            <ac:picMk id="3084" creationId="{929724B6-78A5-7DC2-47BB-42109FF37566}"/>
          </ac:picMkLst>
        </pc:picChg>
        <pc:picChg chg="add del mod">
          <ac:chgData name="山口 稜" userId="507df497-dcef-48cc-bc9d-5377eaa87e1a" providerId="ADAL" clId="{9FF7E950-C220-4B81-BDF2-268DBB2AEB3D}" dt="2023-12-27T00:03:26.225" v="4861" actId="478"/>
          <ac:picMkLst>
            <pc:docMk/>
            <pc:sldMk cId="1684888586" sldId="271"/>
            <ac:picMk id="3086" creationId="{7B51C36B-6A57-35DF-E072-96365A2F33EA}"/>
          </ac:picMkLst>
        </pc:picChg>
        <pc:picChg chg="add mod modCrop">
          <ac:chgData name="山口 稜" userId="507df497-dcef-48cc-bc9d-5377eaa87e1a" providerId="ADAL" clId="{9FF7E950-C220-4B81-BDF2-268DBB2AEB3D}" dt="2023-12-26T23:52:53.471" v="4617" actId="164"/>
          <ac:picMkLst>
            <pc:docMk/>
            <pc:sldMk cId="1684888586" sldId="271"/>
            <ac:picMk id="3089" creationId="{F56860B4-42B0-56DA-EBD4-0D1A3F868CFF}"/>
          </ac:picMkLst>
        </pc:picChg>
        <pc:picChg chg="add mod modCrop">
          <ac:chgData name="山口 稜" userId="507df497-dcef-48cc-bc9d-5377eaa87e1a" providerId="ADAL" clId="{9FF7E950-C220-4B81-BDF2-268DBB2AEB3D}" dt="2023-12-26T23:52:51.419" v="4616" actId="164"/>
          <ac:picMkLst>
            <pc:docMk/>
            <pc:sldMk cId="1684888586" sldId="271"/>
            <ac:picMk id="3090" creationId="{6EBE1A7F-BB5E-7D95-8846-471E57F4D34B}"/>
          </ac:picMkLst>
        </pc:picChg>
        <pc:picChg chg="add mod modCrop">
          <ac:chgData name="山口 稜" userId="507df497-dcef-48cc-bc9d-5377eaa87e1a" providerId="ADAL" clId="{9FF7E950-C220-4B81-BDF2-268DBB2AEB3D}" dt="2023-12-26T23:57:58.806" v="4805" actId="1076"/>
          <ac:picMkLst>
            <pc:docMk/>
            <pc:sldMk cId="1684888586" sldId="271"/>
            <ac:picMk id="3091" creationId="{F754978A-10FA-D594-8E08-83E0964AB1F4}"/>
          </ac:picMkLst>
        </pc:picChg>
        <pc:picChg chg="add del mod">
          <ac:chgData name="山口 稜" userId="507df497-dcef-48cc-bc9d-5377eaa87e1a" providerId="ADAL" clId="{9FF7E950-C220-4B81-BDF2-268DBB2AEB3D}" dt="2023-12-26T23:01:42.431" v="2773" actId="478"/>
          <ac:picMkLst>
            <pc:docMk/>
            <pc:sldMk cId="1684888586" sldId="271"/>
            <ac:picMk id="3092" creationId="{A27B3166-1EFD-A650-5CE9-67BD2D660254}"/>
          </ac:picMkLst>
        </pc:picChg>
        <pc:picChg chg="add del mod">
          <ac:chgData name="山口 稜" userId="507df497-dcef-48cc-bc9d-5377eaa87e1a" providerId="ADAL" clId="{9FF7E950-C220-4B81-BDF2-268DBB2AEB3D}" dt="2023-12-26T23:03:11.207" v="2937" actId="478"/>
          <ac:picMkLst>
            <pc:docMk/>
            <pc:sldMk cId="1684888586" sldId="271"/>
            <ac:picMk id="3093" creationId="{32B10B4F-F72D-DE10-C5AD-171D7E8E6901}"/>
          </ac:picMkLst>
        </pc:picChg>
        <pc:picChg chg="add del mod">
          <ac:chgData name="山口 稜" userId="507df497-dcef-48cc-bc9d-5377eaa87e1a" providerId="ADAL" clId="{9FF7E950-C220-4B81-BDF2-268DBB2AEB3D}" dt="2023-12-26T23:05:26.509" v="3211" actId="478"/>
          <ac:picMkLst>
            <pc:docMk/>
            <pc:sldMk cId="1684888586" sldId="271"/>
            <ac:picMk id="3094" creationId="{617E65A3-D722-A68C-4FB1-59FEFE3D105C}"/>
          </ac:picMkLst>
        </pc:picChg>
        <pc:picChg chg="add del mod">
          <ac:chgData name="山口 稜" userId="507df497-dcef-48cc-bc9d-5377eaa87e1a" providerId="ADAL" clId="{9FF7E950-C220-4B81-BDF2-268DBB2AEB3D}" dt="2023-12-26T23:06:35.332" v="3374" actId="478"/>
          <ac:picMkLst>
            <pc:docMk/>
            <pc:sldMk cId="1684888586" sldId="271"/>
            <ac:picMk id="3095" creationId="{48339574-E77C-D24A-CE95-69F3F20C115B}"/>
          </ac:picMkLst>
        </pc:picChg>
        <pc:picChg chg="add mod">
          <ac:chgData name="山口 稜" userId="507df497-dcef-48cc-bc9d-5377eaa87e1a" providerId="ADAL" clId="{9FF7E950-C220-4B81-BDF2-268DBB2AEB3D}" dt="2023-12-26T23:59:23.962" v="4819" actId="1076"/>
          <ac:picMkLst>
            <pc:docMk/>
            <pc:sldMk cId="1684888586" sldId="271"/>
            <ac:picMk id="3112" creationId="{4FB9718E-2618-94C6-C82B-F55F69CB2DC1}"/>
          </ac:picMkLst>
        </pc:picChg>
        <pc:picChg chg="add mod">
          <ac:chgData name="山口 稜" userId="507df497-dcef-48cc-bc9d-5377eaa87e1a" providerId="ADAL" clId="{9FF7E950-C220-4B81-BDF2-268DBB2AEB3D}" dt="2023-12-26T23:59:23.962" v="4819" actId="1076"/>
          <ac:picMkLst>
            <pc:docMk/>
            <pc:sldMk cId="1684888586" sldId="271"/>
            <ac:picMk id="3113" creationId="{706C21D0-C888-D430-7DBA-D43A84CE5A2E}"/>
          </ac:picMkLst>
        </pc:picChg>
        <pc:picChg chg="add mod">
          <ac:chgData name="山口 稜" userId="507df497-dcef-48cc-bc9d-5377eaa87e1a" providerId="ADAL" clId="{9FF7E950-C220-4B81-BDF2-268DBB2AEB3D}" dt="2023-12-26T23:59:23.962" v="4819" actId="1076"/>
          <ac:picMkLst>
            <pc:docMk/>
            <pc:sldMk cId="1684888586" sldId="271"/>
            <ac:picMk id="3114" creationId="{B1396009-6DB8-0568-72C6-B3F1AD0BC781}"/>
          </ac:picMkLst>
        </pc:picChg>
        <pc:picChg chg="add mod">
          <ac:chgData name="山口 稜" userId="507df497-dcef-48cc-bc9d-5377eaa87e1a" providerId="ADAL" clId="{9FF7E950-C220-4B81-BDF2-268DBB2AEB3D}" dt="2023-12-26T23:59:23.962" v="4819" actId="1076"/>
          <ac:picMkLst>
            <pc:docMk/>
            <pc:sldMk cId="1684888586" sldId="271"/>
            <ac:picMk id="3115" creationId="{3D61DDFF-A35A-1B58-FECB-F7B1E2892755}"/>
          </ac:picMkLst>
        </pc:picChg>
        <pc:picChg chg="add mod">
          <ac:chgData name="山口 稜" userId="507df497-dcef-48cc-bc9d-5377eaa87e1a" providerId="ADAL" clId="{9FF7E950-C220-4B81-BDF2-268DBB2AEB3D}" dt="2023-12-26T23:59:23.962" v="4819" actId="1076"/>
          <ac:picMkLst>
            <pc:docMk/>
            <pc:sldMk cId="1684888586" sldId="271"/>
            <ac:picMk id="3116" creationId="{37F9E35B-2015-EEE1-D10C-8CADF917D5D9}"/>
          </ac:picMkLst>
        </pc:picChg>
        <pc:picChg chg="add del mod">
          <ac:chgData name="山口 稜" userId="507df497-dcef-48cc-bc9d-5377eaa87e1a" providerId="ADAL" clId="{9FF7E950-C220-4B81-BDF2-268DBB2AEB3D}" dt="2023-12-26T23:55:26.394" v="4648" actId="21"/>
          <ac:picMkLst>
            <pc:docMk/>
            <pc:sldMk cId="1684888586" sldId="271"/>
            <ac:picMk id="3138" creationId="{DF794495-A62C-8456-1495-3EA823C6C4EE}"/>
          </ac:picMkLst>
        </pc:picChg>
        <pc:picChg chg="add mod">
          <ac:chgData name="山口 稜" userId="507df497-dcef-48cc-bc9d-5377eaa87e1a" providerId="ADAL" clId="{9FF7E950-C220-4B81-BDF2-268DBB2AEB3D}" dt="2023-12-26T23:55:32.913" v="4650" actId="164"/>
          <ac:picMkLst>
            <pc:docMk/>
            <pc:sldMk cId="1684888586" sldId="271"/>
            <ac:picMk id="3139" creationId="{099E1476-F3E8-CD00-0DA5-DEE79980ED13}"/>
          </ac:picMkLst>
        </pc:picChg>
        <pc:picChg chg="add del mod">
          <ac:chgData name="山口 稜" userId="507df497-dcef-48cc-bc9d-5377eaa87e1a" providerId="ADAL" clId="{9FF7E950-C220-4B81-BDF2-268DBB2AEB3D}" dt="2023-12-27T00:03:24.559" v="4860" actId="21"/>
          <ac:picMkLst>
            <pc:docMk/>
            <pc:sldMk cId="1684888586" sldId="271"/>
            <ac:picMk id="3141" creationId="{A1032DB9-A59E-3843-9837-F2797A9C6974}"/>
          </ac:picMkLst>
        </pc:picChg>
        <pc:picChg chg="add mod">
          <ac:chgData name="山口 稜" userId="507df497-dcef-48cc-bc9d-5377eaa87e1a" providerId="ADAL" clId="{9FF7E950-C220-4B81-BDF2-268DBB2AEB3D}" dt="2023-12-27T00:03:46.110" v="4871" actId="1076"/>
          <ac:picMkLst>
            <pc:docMk/>
            <pc:sldMk cId="1684888586" sldId="271"/>
            <ac:picMk id="3142" creationId="{B669F69C-F48C-4216-D2FB-BC8EC3A8E859}"/>
          </ac:picMkLst>
        </pc:picChg>
        <pc:cxnChg chg="add del mod">
          <ac:chgData name="山口 稜" userId="507df497-dcef-48cc-bc9d-5377eaa87e1a" providerId="ADAL" clId="{9FF7E950-C220-4B81-BDF2-268DBB2AEB3D}" dt="2023-12-27T00:03:27.294" v="4862" actId="478"/>
          <ac:cxnSpMkLst>
            <pc:docMk/>
            <pc:sldMk cId="1684888586" sldId="271"/>
            <ac:cxnSpMk id="3088" creationId="{3AF647F9-DFB1-AAEF-4494-C5D4669702E1}"/>
          </ac:cxnSpMkLst>
        </pc:cxnChg>
        <pc:cxnChg chg="add mod">
          <ac:chgData name="山口 稜" userId="507df497-dcef-48cc-bc9d-5377eaa87e1a" providerId="ADAL" clId="{9FF7E950-C220-4B81-BDF2-268DBB2AEB3D}" dt="2023-12-27T00:18:54.974" v="5202" actId="164"/>
          <ac:cxnSpMkLst>
            <pc:docMk/>
            <pc:sldMk cId="1684888586" sldId="271"/>
            <ac:cxnSpMk id="3144" creationId="{C7A3687A-D541-0806-57C7-C5C4819E3F74}"/>
          </ac:cxnSpMkLst>
        </pc:cxnChg>
      </pc:sldChg>
      <pc:sldMasterChg chg="modSldLayout">
        <pc:chgData name="山口 稜" userId="507df497-dcef-48cc-bc9d-5377eaa87e1a" providerId="ADAL" clId="{9FF7E950-C220-4B81-BDF2-268DBB2AEB3D}" dt="2023-12-26T23:50:00.850" v="4571" actId="20577"/>
        <pc:sldMasterMkLst>
          <pc:docMk/>
          <pc:sldMasterMk cId="5597435" sldId="2147483660"/>
        </pc:sldMasterMkLst>
        <pc:sldLayoutChg chg="modSp mod">
          <pc:chgData name="山口 稜" userId="507df497-dcef-48cc-bc9d-5377eaa87e1a" providerId="ADAL" clId="{9FF7E950-C220-4B81-BDF2-268DBB2AEB3D}" dt="2023-12-26T23:50:00.850" v="4571" actId="20577"/>
          <pc:sldLayoutMkLst>
            <pc:docMk/>
            <pc:sldMasterMk cId="5597435" sldId="2147483660"/>
            <pc:sldLayoutMk cId="3207956810" sldId="2147483661"/>
          </pc:sldLayoutMkLst>
          <pc:spChg chg="mod">
            <ac:chgData name="山口 稜" userId="507df497-dcef-48cc-bc9d-5377eaa87e1a" providerId="ADAL" clId="{9FF7E950-C220-4B81-BDF2-268DBB2AEB3D}" dt="2023-12-26T23:50:00.850" v="4571" actId="20577"/>
            <ac:spMkLst>
              <pc:docMk/>
              <pc:sldMasterMk cId="5597435" sldId="2147483660"/>
              <pc:sldLayoutMk cId="3207956810" sldId="2147483661"/>
              <ac:spMk id="2" creationId="{00000000-0000-0000-0000-000000000000}"/>
            </ac:spMkLst>
          </pc:spChg>
        </pc:sldLayoutChg>
      </pc:sldMasterChg>
    </pc:docChg>
  </pc:docChgLst>
  <pc:docChgLst>
    <pc:chgData name="沢野 有恒" userId="60f29b83-6190-405d-b4a2-8ee1f3c1cdac" providerId="ADAL" clId="{00E140B4-FB65-489B-B209-B04DBA78B7A6}"/>
    <pc:docChg chg="undo custSel modSld">
      <pc:chgData name="沢野 有恒" userId="60f29b83-6190-405d-b4a2-8ee1f3c1cdac" providerId="ADAL" clId="{00E140B4-FB65-489B-B209-B04DBA78B7A6}" dt="2023-05-29T11:03:29.505" v="1761" actId="478"/>
      <pc:docMkLst>
        <pc:docMk/>
      </pc:docMkLst>
      <pc:sldChg chg="addSp delSp modSp mod">
        <pc:chgData name="沢野 有恒" userId="60f29b83-6190-405d-b4a2-8ee1f3c1cdac" providerId="ADAL" clId="{00E140B4-FB65-489B-B209-B04DBA78B7A6}" dt="2023-05-29T10:45:05.313" v="870" actId="478"/>
        <pc:sldMkLst>
          <pc:docMk/>
          <pc:sldMk cId="1848456634" sldId="261"/>
        </pc:sldMkLst>
        <pc:spChg chg="add del mod">
          <ac:chgData name="沢野 有恒" userId="60f29b83-6190-405d-b4a2-8ee1f3c1cdac" providerId="ADAL" clId="{00E140B4-FB65-489B-B209-B04DBA78B7A6}" dt="2023-05-29T10:17:26.601" v="174" actId="478"/>
          <ac:spMkLst>
            <pc:docMk/>
            <pc:sldMk cId="1848456634" sldId="261"/>
            <ac:spMk id="2" creationId="{F6CC8226-5EB0-6094-A93F-D54C1C99EAF9}"/>
          </ac:spMkLst>
        </pc:spChg>
        <pc:spChg chg="add mod">
          <ac:chgData name="沢野 有恒" userId="60f29b83-6190-405d-b4a2-8ee1f3c1cdac" providerId="ADAL" clId="{00E140B4-FB65-489B-B209-B04DBA78B7A6}" dt="2023-05-29T10:16:12.801" v="106" actId="571"/>
          <ac:spMkLst>
            <pc:docMk/>
            <pc:sldMk cId="1848456634" sldId="261"/>
            <ac:spMk id="3" creationId="{3DFEE315-E96C-E3B7-C92E-D45CE8A65E53}"/>
          </ac:spMkLst>
        </pc:spChg>
        <pc:spChg chg="add mod">
          <ac:chgData name="沢野 有恒" userId="60f29b83-6190-405d-b4a2-8ee1f3c1cdac" providerId="ADAL" clId="{00E140B4-FB65-489B-B209-B04DBA78B7A6}" dt="2023-05-29T10:18:29.662" v="202" actId="164"/>
          <ac:spMkLst>
            <pc:docMk/>
            <pc:sldMk cId="1848456634" sldId="261"/>
            <ac:spMk id="5" creationId="{8168B2E9-B89A-DA35-9E91-49E140AE8512}"/>
          </ac:spMkLst>
        </pc:spChg>
        <pc:spChg chg="mod">
          <ac:chgData name="沢野 有恒" userId="60f29b83-6190-405d-b4a2-8ee1f3c1cdac" providerId="ADAL" clId="{00E140B4-FB65-489B-B209-B04DBA78B7A6}" dt="2023-05-29T10:18:29.662" v="202" actId="164"/>
          <ac:spMkLst>
            <pc:docMk/>
            <pc:sldMk cId="1848456634" sldId="261"/>
            <ac:spMk id="6" creationId="{30EF3A28-EA26-AADD-FC4B-4B9CE9BBD39F}"/>
          </ac:spMkLst>
        </pc:spChg>
        <pc:spChg chg="add mod">
          <ac:chgData name="沢野 有恒" userId="60f29b83-6190-405d-b4a2-8ee1f3c1cdac" providerId="ADAL" clId="{00E140B4-FB65-489B-B209-B04DBA78B7A6}" dt="2023-05-29T10:18:29.662" v="202" actId="164"/>
          <ac:spMkLst>
            <pc:docMk/>
            <pc:sldMk cId="1848456634" sldId="261"/>
            <ac:spMk id="8" creationId="{81317A32-7412-6BAB-A9E8-FC77C9F0C36E}"/>
          </ac:spMkLst>
        </pc:spChg>
        <pc:spChg chg="mod">
          <ac:chgData name="沢野 有恒" userId="60f29b83-6190-405d-b4a2-8ee1f3c1cdac" providerId="ADAL" clId="{00E140B4-FB65-489B-B209-B04DBA78B7A6}" dt="2023-05-29T10:18:29.662" v="202" actId="164"/>
          <ac:spMkLst>
            <pc:docMk/>
            <pc:sldMk cId="1848456634" sldId="261"/>
            <ac:spMk id="18" creationId="{1C05887B-C54D-97E1-2336-D8E58D7C0724}"/>
          </ac:spMkLst>
        </pc:spChg>
        <pc:spChg chg="del mod">
          <ac:chgData name="沢野 有恒" userId="60f29b83-6190-405d-b4a2-8ee1f3c1cdac" providerId="ADAL" clId="{00E140B4-FB65-489B-B209-B04DBA78B7A6}" dt="2023-05-29T10:44:59.730" v="869" actId="478"/>
          <ac:spMkLst>
            <pc:docMk/>
            <pc:sldMk cId="1848456634" sldId="261"/>
            <ac:spMk id="22" creationId="{9D32243C-F9E8-1A6F-A502-61363DD83DB9}"/>
          </ac:spMkLst>
        </pc:spChg>
        <pc:spChg chg="mod">
          <ac:chgData name="沢野 有恒" userId="60f29b83-6190-405d-b4a2-8ee1f3c1cdac" providerId="ADAL" clId="{00E140B4-FB65-489B-B209-B04DBA78B7A6}" dt="2023-05-29T10:41:31.579" v="812" actId="1076"/>
          <ac:spMkLst>
            <pc:docMk/>
            <pc:sldMk cId="1848456634" sldId="261"/>
            <ac:spMk id="27" creationId="{3EA5AA06-91E9-F25B-9ED3-0D69D0C03EDB}"/>
          </ac:spMkLst>
        </pc:spChg>
        <pc:spChg chg="mod">
          <ac:chgData name="沢野 有恒" userId="60f29b83-6190-405d-b4a2-8ee1f3c1cdac" providerId="ADAL" clId="{00E140B4-FB65-489B-B209-B04DBA78B7A6}" dt="2023-05-29T10:41:31.579" v="812" actId="1076"/>
          <ac:spMkLst>
            <pc:docMk/>
            <pc:sldMk cId="1848456634" sldId="261"/>
            <ac:spMk id="28" creationId="{C4C1CDFB-5499-606E-8CBB-795CB185DC08}"/>
          </ac:spMkLst>
        </pc:spChg>
        <pc:spChg chg="mod">
          <ac:chgData name="沢野 有恒" userId="60f29b83-6190-405d-b4a2-8ee1f3c1cdac" providerId="ADAL" clId="{00E140B4-FB65-489B-B209-B04DBA78B7A6}" dt="2023-05-29T10:41:31.579" v="812" actId="1076"/>
          <ac:spMkLst>
            <pc:docMk/>
            <pc:sldMk cId="1848456634" sldId="261"/>
            <ac:spMk id="29" creationId="{D09E91B3-A8C2-74DC-7018-283A482E1806}"/>
          </ac:spMkLst>
        </pc:spChg>
        <pc:spChg chg="mod">
          <ac:chgData name="沢野 有恒" userId="60f29b83-6190-405d-b4a2-8ee1f3c1cdac" providerId="ADAL" clId="{00E140B4-FB65-489B-B209-B04DBA78B7A6}" dt="2023-05-29T10:38:39.179" v="638" actId="20577"/>
          <ac:spMkLst>
            <pc:docMk/>
            <pc:sldMk cId="1848456634" sldId="261"/>
            <ac:spMk id="32" creationId="{0F1727B7-3FD4-AC03-03E0-5A18541669FB}"/>
          </ac:spMkLst>
        </pc:spChg>
        <pc:spChg chg="mod">
          <ac:chgData name="沢野 有恒" userId="60f29b83-6190-405d-b4a2-8ee1f3c1cdac" providerId="ADAL" clId="{00E140B4-FB65-489B-B209-B04DBA78B7A6}" dt="2023-05-29T10:44:54.501" v="866"/>
          <ac:spMkLst>
            <pc:docMk/>
            <pc:sldMk cId="1848456634" sldId="261"/>
            <ac:spMk id="34" creationId="{98254AD6-CA51-B1C2-CFEF-41C81CBC8CC7}"/>
          </ac:spMkLst>
        </pc:spChg>
        <pc:spChg chg="mod">
          <ac:chgData name="沢野 有恒" userId="60f29b83-6190-405d-b4a2-8ee1f3c1cdac" providerId="ADAL" clId="{00E140B4-FB65-489B-B209-B04DBA78B7A6}" dt="2023-05-29T10:44:54.501" v="866"/>
          <ac:spMkLst>
            <pc:docMk/>
            <pc:sldMk cId="1848456634" sldId="261"/>
            <ac:spMk id="36" creationId="{0BD99ACE-FF26-4022-0FAD-C38E910DA429}"/>
          </ac:spMkLst>
        </pc:spChg>
        <pc:spChg chg="mod">
          <ac:chgData name="沢野 有恒" userId="60f29b83-6190-405d-b4a2-8ee1f3c1cdac" providerId="ADAL" clId="{00E140B4-FB65-489B-B209-B04DBA78B7A6}" dt="2023-05-29T10:44:54.501" v="866"/>
          <ac:spMkLst>
            <pc:docMk/>
            <pc:sldMk cId="1848456634" sldId="261"/>
            <ac:spMk id="37" creationId="{04933F08-253A-A320-F462-D6341F3A68BF}"/>
          </ac:spMkLst>
        </pc:spChg>
        <pc:spChg chg="mod">
          <ac:chgData name="沢野 有恒" userId="60f29b83-6190-405d-b4a2-8ee1f3c1cdac" providerId="ADAL" clId="{00E140B4-FB65-489B-B209-B04DBA78B7A6}" dt="2023-05-29T10:44:40.546" v="861" actId="1076"/>
          <ac:spMkLst>
            <pc:docMk/>
            <pc:sldMk cId="1848456634" sldId="261"/>
            <ac:spMk id="58" creationId="{AD68ACBB-1D22-0E9C-09FE-3D1F6CCF038A}"/>
          </ac:spMkLst>
        </pc:spChg>
        <pc:spChg chg="mod">
          <ac:chgData name="沢野 有恒" userId="60f29b83-6190-405d-b4a2-8ee1f3c1cdac" providerId="ADAL" clId="{00E140B4-FB65-489B-B209-B04DBA78B7A6}" dt="2023-05-29T10:24:59.803" v="433" actId="14100"/>
          <ac:spMkLst>
            <pc:docMk/>
            <pc:sldMk cId="1848456634" sldId="261"/>
            <ac:spMk id="82" creationId="{282B9648-BA15-8C52-059C-5C8440B15571}"/>
          </ac:spMkLst>
        </pc:spChg>
        <pc:spChg chg="mod">
          <ac:chgData name="沢野 有恒" userId="60f29b83-6190-405d-b4a2-8ee1f3c1cdac" providerId="ADAL" clId="{00E140B4-FB65-489B-B209-B04DBA78B7A6}" dt="2023-05-29T10:23:09.746" v="361" actId="20577"/>
          <ac:spMkLst>
            <pc:docMk/>
            <pc:sldMk cId="1848456634" sldId="261"/>
            <ac:spMk id="94" creationId="{00000000-0000-0000-0000-000000000000}"/>
          </ac:spMkLst>
        </pc:spChg>
        <pc:spChg chg="del mod">
          <ac:chgData name="沢野 有恒" userId="60f29b83-6190-405d-b4a2-8ee1f3c1cdac" providerId="ADAL" clId="{00E140B4-FB65-489B-B209-B04DBA78B7A6}" dt="2023-05-29T10:45:05.313" v="870" actId="478"/>
          <ac:spMkLst>
            <pc:docMk/>
            <pc:sldMk cId="1848456634" sldId="261"/>
            <ac:spMk id="95" creationId="{00000000-0000-0000-0000-000000000000}"/>
          </ac:spMkLst>
        </pc:spChg>
        <pc:spChg chg="mod">
          <ac:chgData name="沢野 有恒" userId="60f29b83-6190-405d-b4a2-8ee1f3c1cdac" providerId="ADAL" clId="{00E140B4-FB65-489B-B209-B04DBA78B7A6}" dt="2023-05-29T10:41:50.350" v="824" actId="14100"/>
          <ac:spMkLst>
            <pc:docMk/>
            <pc:sldMk cId="1848456634" sldId="261"/>
            <ac:spMk id="98" creationId="{CFDB5539-A3D9-B9EB-1B26-F5E065C9F51B}"/>
          </ac:spMkLst>
        </pc:spChg>
        <pc:spChg chg="mod">
          <ac:chgData name="沢野 有恒" userId="60f29b83-6190-405d-b4a2-8ee1f3c1cdac" providerId="ADAL" clId="{00E140B4-FB65-489B-B209-B04DBA78B7A6}" dt="2023-05-29T10:42:15.931" v="832" actId="14100"/>
          <ac:spMkLst>
            <pc:docMk/>
            <pc:sldMk cId="1848456634" sldId="261"/>
            <ac:spMk id="100" creationId="{A534511F-9B6B-E995-9B9F-ABCF96079DE1}"/>
          </ac:spMkLst>
        </pc:spChg>
        <pc:spChg chg="mod">
          <ac:chgData name="沢野 有恒" userId="60f29b83-6190-405d-b4a2-8ee1f3c1cdac" providerId="ADAL" clId="{00E140B4-FB65-489B-B209-B04DBA78B7A6}" dt="2023-05-29T10:42:07.923" v="828" actId="1076"/>
          <ac:spMkLst>
            <pc:docMk/>
            <pc:sldMk cId="1848456634" sldId="261"/>
            <ac:spMk id="1027" creationId="{EFCF6776-B832-AF74-6D75-847EF4FDF560}"/>
          </ac:spMkLst>
        </pc:spChg>
        <pc:spChg chg="mod">
          <ac:chgData name="沢野 有恒" userId="60f29b83-6190-405d-b4a2-8ee1f3c1cdac" providerId="ADAL" clId="{00E140B4-FB65-489B-B209-B04DBA78B7A6}" dt="2023-05-29T10:42:07.923" v="828" actId="1076"/>
          <ac:spMkLst>
            <pc:docMk/>
            <pc:sldMk cId="1848456634" sldId="261"/>
            <ac:spMk id="1029" creationId="{D0E068A7-4BF5-FBBD-C6D1-57B99E22500B}"/>
          </ac:spMkLst>
        </pc:spChg>
        <pc:spChg chg="mod">
          <ac:chgData name="沢野 有恒" userId="60f29b83-6190-405d-b4a2-8ee1f3c1cdac" providerId="ADAL" clId="{00E140B4-FB65-489B-B209-B04DBA78B7A6}" dt="2023-05-29T10:42:07.923" v="828" actId="1076"/>
          <ac:spMkLst>
            <pc:docMk/>
            <pc:sldMk cId="1848456634" sldId="261"/>
            <ac:spMk id="1031" creationId="{68619CB8-981A-F809-6481-39100DCB5B79}"/>
          </ac:spMkLst>
        </pc:spChg>
        <pc:spChg chg="mod">
          <ac:chgData name="沢野 有恒" userId="60f29b83-6190-405d-b4a2-8ee1f3c1cdac" providerId="ADAL" clId="{00E140B4-FB65-489B-B209-B04DBA78B7A6}" dt="2023-05-29T10:40:39.903" v="795" actId="1076"/>
          <ac:spMkLst>
            <pc:docMk/>
            <pc:sldMk cId="1848456634" sldId="261"/>
            <ac:spMk id="1042" creationId="{4B59B350-5F32-BBD6-989D-0C6C6D70B676}"/>
          </ac:spMkLst>
        </pc:spChg>
        <pc:spChg chg="mod">
          <ac:chgData name="沢野 有恒" userId="60f29b83-6190-405d-b4a2-8ee1f3c1cdac" providerId="ADAL" clId="{00E140B4-FB65-489B-B209-B04DBA78B7A6}" dt="2023-05-29T10:40:39.903" v="795" actId="1076"/>
          <ac:spMkLst>
            <pc:docMk/>
            <pc:sldMk cId="1848456634" sldId="261"/>
            <ac:spMk id="1043" creationId="{85D39B5D-FACD-2E2F-7D97-0BE202AE4EA7}"/>
          </ac:spMkLst>
        </pc:spChg>
        <pc:spChg chg="mod">
          <ac:chgData name="沢野 有恒" userId="60f29b83-6190-405d-b4a2-8ee1f3c1cdac" providerId="ADAL" clId="{00E140B4-FB65-489B-B209-B04DBA78B7A6}" dt="2023-05-29T10:40:39.903" v="795" actId="1076"/>
          <ac:spMkLst>
            <pc:docMk/>
            <pc:sldMk cId="1848456634" sldId="261"/>
            <ac:spMk id="1044" creationId="{F41AFB82-66F4-38D3-CEC9-DE3E83899A2C}"/>
          </ac:spMkLst>
        </pc:spChg>
        <pc:grpChg chg="add mod">
          <ac:chgData name="沢野 有恒" userId="60f29b83-6190-405d-b4a2-8ee1f3c1cdac" providerId="ADAL" clId="{00E140B4-FB65-489B-B209-B04DBA78B7A6}" dt="2023-05-29T10:18:32.051" v="203" actId="164"/>
          <ac:grpSpMkLst>
            <pc:docMk/>
            <pc:sldMk cId="1848456634" sldId="261"/>
            <ac:grpSpMk id="11" creationId="{ABDA6767-D405-D31A-68C3-293B542FA154}"/>
          </ac:grpSpMkLst>
        </pc:grpChg>
        <pc:grpChg chg="add mod">
          <ac:chgData name="沢野 有恒" userId="60f29b83-6190-405d-b4a2-8ee1f3c1cdac" providerId="ADAL" clId="{00E140B4-FB65-489B-B209-B04DBA78B7A6}" dt="2023-05-29T10:18:32.051" v="203" actId="164"/>
          <ac:grpSpMkLst>
            <pc:docMk/>
            <pc:sldMk cId="1848456634" sldId="261"/>
            <ac:grpSpMk id="13" creationId="{21903794-92CD-F39C-8C19-3EC3CE9B7BBC}"/>
          </ac:grpSpMkLst>
        </pc:grpChg>
        <pc:grpChg chg="add mod">
          <ac:chgData name="沢野 有恒" userId="60f29b83-6190-405d-b4a2-8ee1f3c1cdac" providerId="ADAL" clId="{00E140B4-FB65-489B-B209-B04DBA78B7A6}" dt="2023-05-29T10:18:29.662" v="202" actId="164"/>
          <ac:grpSpMkLst>
            <pc:docMk/>
            <pc:sldMk cId="1848456634" sldId="261"/>
            <ac:grpSpMk id="15" creationId="{277E38F1-7973-2492-B4BB-185CB5F77BAA}"/>
          </ac:grpSpMkLst>
        </pc:grpChg>
        <pc:grpChg chg="add mod">
          <ac:chgData name="沢野 有恒" userId="60f29b83-6190-405d-b4a2-8ee1f3c1cdac" providerId="ADAL" clId="{00E140B4-FB65-489B-B209-B04DBA78B7A6}" dt="2023-05-29T10:18:54.681" v="210" actId="164"/>
          <ac:grpSpMkLst>
            <pc:docMk/>
            <pc:sldMk cId="1848456634" sldId="261"/>
            <ac:grpSpMk id="16" creationId="{4C3E2B5B-C19D-AF3B-EDE4-DD28D8D7014F}"/>
          </ac:grpSpMkLst>
        </pc:grpChg>
        <pc:grpChg chg="add mod">
          <ac:chgData name="沢野 有恒" userId="60f29b83-6190-405d-b4a2-8ee1f3c1cdac" providerId="ADAL" clId="{00E140B4-FB65-489B-B209-B04DBA78B7A6}" dt="2023-05-29T10:18:54.681" v="210" actId="164"/>
          <ac:grpSpMkLst>
            <pc:docMk/>
            <pc:sldMk cId="1848456634" sldId="261"/>
            <ac:grpSpMk id="24" creationId="{AFE87A68-ECAC-33F1-CC45-1A9B4E937E24}"/>
          </ac:grpSpMkLst>
        </pc:grpChg>
        <pc:grpChg chg="add mod">
          <ac:chgData name="沢野 有恒" userId="60f29b83-6190-405d-b4a2-8ee1f3c1cdac" providerId="ADAL" clId="{00E140B4-FB65-489B-B209-B04DBA78B7A6}" dt="2023-05-29T10:41:31.579" v="812" actId="1076"/>
          <ac:grpSpMkLst>
            <pc:docMk/>
            <pc:sldMk cId="1848456634" sldId="261"/>
            <ac:grpSpMk id="26" creationId="{5E99989B-3F31-1FC0-E9EA-DF7D079882F7}"/>
          </ac:grpSpMkLst>
        </pc:grpChg>
        <pc:grpChg chg="add mod">
          <ac:chgData name="沢野 有恒" userId="60f29b83-6190-405d-b4a2-8ee1f3c1cdac" providerId="ADAL" clId="{00E140B4-FB65-489B-B209-B04DBA78B7A6}" dt="2023-05-29T10:44:57.346" v="867" actId="1076"/>
          <ac:grpSpMkLst>
            <pc:docMk/>
            <pc:sldMk cId="1848456634" sldId="261"/>
            <ac:grpSpMk id="33" creationId="{D3AA68F6-605C-8E49-630C-2907F7587EA1}"/>
          </ac:grpSpMkLst>
        </pc:grpChg>
        <pc:grpChg chg="del mod">
          <ac:chgData name="沢野 有恒" userId="60f29b83-6190-405d-b4a2-8ee1f3c1cdac" providerId="ADAL" clId="{00E140B4-FB65-489B-B209-B04DBA78B7A6}" dt="2023-05-29T10:44:54.166" v="865" actId="478"/>
          <ac:grpSpMkLst>
            <pc:docMk/>
            <pc:sldMk cId="1848456634" sldId="261"/>
            <ac:grpSpMk id="1025" creationId="{F72AFFA0-8FF2-09A4-7A52-2F45DF725AE7}"/>
          </ac:grpSpMkLst>
        </pc:grpChg>
        <pc:grpChg chg="del mod">
          <ac:chgData name="沢野 有恒" userId="60f29b83-6190-405d-b4a2-8ee1f3c1cdac" providerId="ADAL" clId="{00E140B4-FB65-489B-B209-B04DBA78B7A6}" dt="2023-05-29T10:45:05.313" v="870" actId="478"/>
          <ac:grpSpMkLst>
            <pc:docMk/>
            <pc:sldMk cId="1848456634" sldId="261"/>
            <ac:grpSpMk id="1041" creationId="{B3BBB96D-58F6-4057-9D3C-B4EF98D66489}"/>
          </ac:grpSpMkLst>
        </pc:grpChg>
        <pc:grpChg chg="del mod">
          <ac:chgData name="沢野 有恒" userId="60f29b83-6190-405d-b4a2-8ee1f3c1cdac" providerId="ADAL" clId="{00E140B4-FB65-489B-B209-B04DBA78B7A6}" dt="2023-05-29T10:41:27.359" v="810" actId="478"/>
          <ac:grpSpMkLst>
            <pc:docMk/>
            <pc:sldMk cId="1848456634" sldId="261"/>
            <ac:grpSpMk id="1045" creationId="{51B97B69-A83F-5EA8-5643-DE0C2D58C095}"/>
          </ac:grpSpMkLst>
        </pc:grpChg>
        <pc:picChg chg="mod ord">
          <ac:chgData name="沢野 有恒" userId="60f29b83-6190-405d-b4a2-8ee1f3c1cdac" providerId="ADAL" clId="{00E140B4-FB65-489B-B209-B04DBA78B7A6}" dt="2023-05-29T10:18:49.831" v="209" actId="167"/>
          <ac:picMkLst>
            <pc:docMk/>
            <pc:sldMk cId="1848456634" sldId="261"/>
            <ac:picMk id="7" creationId="{B8A9DB92-066B-5E1F-6C26-8C8721E27AA5}"/>
          </ac:picMkLst>
        </pc:picChg>
        <pc:picChg chg="del mod">
          <ac:chgData name="沢野 有恒" userId="60f29b83-6190-405d-b4a2-8ee1f3c1cdac" providerId="ADAL" clId="{00E140B4-FB65-489B-B209-B04DBA78B7A6}" dt="2023-05-29T10:44:44.584" v="863" actId="478"/>
          <ac:picMkLst>
            <pc:docMk/>
            <pc:sldMk cId="1848456634" sldId="261"/>
            <ac:picMk id="19" creationId="{A3582692-2B42-EA8A-70F5-918AE1482112}"/>
          </ac:picMkLst>
        </pc:picChg>
        <pc:picChg chg="add mod">
          <ac:chgData name="沢野 有恒" userId="60f29b83-6190-405d-b4a2-8ee1f3c1cdac" providerId="ADAL" clId="{00E140B4-FB65-489B-B209-B04DBA78B7A6}" dt="2023-05-29T10:44:29.065" v="858" actId="1076"/>
          <ac:picMkLst>
            <pc:docMk/>
            <pc:sldMk cId="1848456634" sldId="261"/>
            <ac:picMk id="25" creationId="{B1E130BE-187F-1C6E-4D74-49E026628C9F}"/>
          </ac:picMkLst>
        </pc:picChg>
        <pc:picChg chg="add mod">
          <ac:chgData name="沢野 有恒" userId="60f29b83-6190-405d-b4a2-8ee1f3c1cdac" providerId="ADAL" clId="{00E140B4-FB65-489B-B209-B04DBA78B7A6}" dt="2023-05-29T10:44:27.578" v="857" actId="1076"/>
          <ac:picMkLst>
            <pc:docMk/>
            <pc:sldMk cId="1848456634" sldId="261"/>
            <ac:picMk id="31" creationId="{F6737187-CBE3-1C5D-5FD4-9E51E68BD289}"/>
          </ac:picMkLst>
        </pc:picChg>
        <pc:picChg chg="del mod">
          <ac:chgData name="沢野 有恒" userId="60f29b83-6190-405d-b4a2-8ee1f3c1cdac" providerId="ADAL" clId="{00E140B4-FB65-489B-B209-B04DBA78B7A6}" dt="2023-05-29T10:45:05.313" v="870" actId="478"/>
          <ac:picMkLst>
            <pc:docMk/>
            <pc:sldMk cId="1848456634" sldId="261"/>
            <ac:picMk id="1028" creationId="{37F90EF0-96C1-5836-01CF-51A7611742E9}"/>
          </ac:picMkLst>
        </pc:picChg>
        <pc:picChg chg="mod">
          <ac:chgData name="沢野 有恒" userId="60f29b83-6190-405d-b4a2-8ee1f3c1cdac" providerId="ADAL" clId="{00E140B4-FB65-489B-B209-B04DBA78B7A6}" dt="2023-05-29T10:44:36.751" v="860" actId="18131"/>
          <ac:picMkLst>
            <pc:docMk/>
            <pc:sldMk cId="1848456634" sldId="261"/>
            <ac:picMk id="1032" creationId="{72DE1F0D-9DA6-5D92-BCAA-A87BB6624B20}"/>
          </ac:picMkLst>
        </pc:picChg>
        <pc:picChg chg="mod">
          <ac:chgData name="沢野 有恒" userId="60f29b83-6190-405d-b4a2-8ee1f3c1cdac" providerId="ADAL" clId="{00E140B4-FB65-489B-B209-B04DBA78B7A6}" dt="2023-05-29T10:41:02.378" v="803" actId="732"/>
          <ac:picMkLst>
            <pc:docMk/>
            <pc:sldMk cId="1848456634" sldId="261"/>
            <ac:picMk id="1040" creationId="{A6371A6C-A2D9-BF60-1D3A-9CBECE65F15A}"/>
          </ac:picMkLst>
        </pc:picChg>
        <pc:cxnChg chg="del mod">
          <ac:chgData name="沢野 有恒" userId="60f29b83-6190-405d-b4a2-8ee1f3c1cdac" providerId="ADAL" clId="{00E140B4-FB65-489B-B209-B04DBA78B7A6}" dt="2023-05-29T10:18:56.521" v="211" actId="478"/>
          <ac:cxnSpMkLst>
            <pc:docMk/>
            <pc:sldMk cId="1848456634" sldId="261"/>
            <ac:cxnSpMk id="12" creationId="{1DD42845-3694-1FA4-96AA-06A245148A7D}"/>
          </ac:cxnSpMkLst>
        </pc:cxnChg>
        <pc:cxnChg chg="add mod ord">
          <ac:chgData name="沢野 有恒" userId="60f29b83-6190-405d-b4a2-8ee1f3c1cdac" providerId="ADAL" clId="{00E140B4-FB65-489B-B209-B04DBA78B7A6}" dt="2023-05-29T10:18:54.681" v="210" actId="164"/>
          <ac:cxnSpMkLst>
            <pc:docMk/>
            <pc:sldMk cId="1848456634" sldId="261"/>
            <ac:cxnSpMk id="17" creationId="{92E507BD-5FA8-4816-1ECB-F8A4DD9E1111}"/>
          </ac:cxnSpMkLst>
        </pc:cxnChg>
        <pc:cxnChg chg="add mod ord">
          <ac:chgData name="沢野 有恒" userId="60f29b83-6190-405d-b4a2-8ee1f3c1cdac" providerId="ADAL" clId="{00E140B4-FB65-489B-B209-B04DBA78B7A6}" dt="2023-05-29T10:18:54.681" v="210" actId="164"/>
          <ac:cxnSpMkLst>
            <pc:docMk/>
            <pc:sldMk cId="1848456634" sldId="261"/>
            <ac:cxnSpMk id="20" creationId="{3577552D-7943-A140-F674-2CB8721841B1}"/>
          </ac:cxnSpMkLst>
        </pc:cxnChg>
        <pc:cxnChg chg="del mod">
          <ac:chgData name="沢野 有恒" userId="60f29b83-6190-405d-b4a2-8ee1f3c1cdac" providerId="ADAL" clId="{00E140B4-FB65-489B-B209-B04DBA78B7A6}" dt="2023-05-29T10:18:56.521" v="211" actId="478"/>
          <ac:cxnSpMkLst>
            <pc:docMk/>
            <pc:sldMk cId="1848456634" sldId="261"/>
            <ac:cxnSpMk id="35" creationId="{DE010484-9201-D999-4F59-EA70854B396B}"/>
          </ac:cxnSpMkLst>
        </pc:cxnChg>
      </pc:sldChg>
      <pc:sldChg chg="addSp delSp modSp mod">
        <pc:chgData name="沢野 有恒" userId="60f29b83-6190-405d-b4a2-8ee1f3c1cdac" providerId="ADAL" clId="{00E140B4-FB65-489B-B209-B04DBA78B7A6}" dt="2023-05-29T11:03:29.505" v="1761" actId="478"/>
        <pc:sldMkLst>
          <pc:docMk/>
          <pc:sldMk cId="253245315" sldId="264"/>
        </pc:sldMkLst>
        <pc:spChg chg="mod topLvl">
          <ac:chgData name="沢野 有恒" userId="60f29b83-6190-405d-b4a2-8ee1f3c1cdac" providerId="ADAL" clId="{00E140B4-FB65-489B-B209-B04DBA78B7A6}" dt="2023-05-29T10:35:50.783" v="614" actId="1076"/>
          <ac:spMkLst>
            <pc:docMk/>
            <pc:sldMk cId="253245315" sldId="264"/>
            <ac:spMk id="17" creationId="{6214DE47-91C5-528E-856B-393C4587FCB1}"/>
          </ac:spMkLst>
        </pc:spChg>
        <pc:spChg chg="mod topLvl">
          <ac:chgData name="沢野 有恒" userId="60f29b83-6190-405d-b4a2-8ee1f3c1cdac" providerId="ADAL" clId="{00E140B4-FB65-489B-B209-B04DBA78B7A6}" dt="2023-05-29T10:52:53.989" v="1025" actId="1076"/>
          <ac:spMkLst>
            <pc:docMk/>
            <pc:sldMk cId="253245315" sldId="264"/>
            <ac:spMk id="18" creationId="{1F6318DC-72AC-6F3D-6699-35AB67410E8F}"/>
          </ac:spMkLst>
        </pc:spChg>
        <pc:spChg chg="add del mod">
          <ac:chgData name="沢野 有恒" userId="60f29b83-6190-405d-b4a2-8ee1f3c1cdac" providerId="ADAL" clId="{00E140B4-FB65-489B-B209-B04DBA78B7A6}" dt="2023-05-29T11:02:09.545" v="1737" actId="478"/>
          <ac:spMkLst>
            <pc:docMk/>
            <pc:sldMk cId="253245315" sldId="264"/>
            <ac:spMk id="19" creationId="{E30C332D-5478-AE1F-D7D8-28448F183F8B}"/>
          </ac:spMkLst>
        </pc:spChg>
        <pc:spChg chg="mod topLvl">
          <ac:chgData name="沢野 有恒" userId="60f29b83-6190-405d-b4a2-8ee1f3c1cdac" providerId="ADAL" clId="{00E140B4-FB65-489B-B209-B04DBA78B7A6}" dt="2023-05-29T10:35:50.783" v="614" actId="1076"/>
          <ac:spMkLst>
            <pc:docMk/>
            <pc:sldMk cId="253245315" sldId="264"/>
            <ac:spMk id="20" creationId="{83F10FA2-3BB2-0909-D677-F1FB6F515232}"/>
          </ac:spMkLst>
        </pc:spChg>
        <pc:spChg chg="mod topLvl">
          <ac:chgData name="沢野 有恒" userId="60f29b83-6190-405d-b4a2-8ee1f3c1cdac" providerId="ADAL" clId="{00E140B4-FB65-489B-B209-B04DBA78B7A6}" dt="2023-05-29T10:35:50.783" v="614" actId="1076"/>
          <ac:spMkLst>
            <pc:docMk/>
            <pc:sldMk cId="253245315" sldId="264"/>
            <ac:spMk id="22" creationId="{3D0EB71A-2354-A047-670B-61B6C1856127}"/>
          </ac:spMkLst>
        </pc:spChg>
        <pc:spChg chg="mod topLvl">
          <ac:chgData name="沢野 有恒" userId="60f29b83-6190-405d-b4a2-8ee1f3c1cdac" providerId="ADAL" clId="{00E140B4-FB65-489B-B209-B04DBA78B7A6}" dt="2023-05-29T10:35:50.783" v="614" actId="1076"/>
          <ac:spMkLst>
            <pc:docMk/>
            <pc:sldMk cId="253245315" sldId="264"/>
            <ac:spMk id="23" creationId="{D0991AD4-5D78-706B-F661-EDD983A015C9}"/>
          </ac:spMkLst>
        </pc:spChg>
        <pc:spChg chg="mod topLvl">
          <ac:chgData name="沢野 有恒" userId="60f29b83-6190-405d-b4a2-8ee1f3c1cdac" providerId="ADAL" clId="{00E140B4-FB65-489B-B209-B04DBA78B7A6}" dt="2023-05-29T10:35:50.783" v="614" actId="1076"/>
          <ac:spMkLst>
            <pc:docMk/>
            <pc:sldMk cId="253245315" sldId="264"/>
            <ac:spMk id="24" creationId="{927C0F9C-9EDA-941E-A201-B447BE0A76D1}"/>
          </ac:spMkLst>
        </pc:spChg>
        <pc:spChg chg="mod topLvl">
          <ac:chgData name="沢野 有恒" userId="60f29b83-6190-405d-b4a2-8ee1f3c1cdac" providerId="ADAL" clId="{00E140B4-FB65-489B-B209-B04DBA78B7A6}" dt="2023-05-29T11:03:24.565" v="1760" actId="1038"/>
          <ac:spMkLst>
            <pc:docMk/>
            <pc:sldMk cId="253245315" sldId="264"/>
            <ac:spMk id="25" creationId="{4BF57E66-1882-D47C-A360-59C367B57D96}"/>
          </ac:spMkLst>
        </pc:spChg>
        <pc:spChg chg="mod topLvl">
          <ac:chgData name="沢野 有恒" userId="60f29b83-6190-405d-b4a2-8ee1f3c1cdac" providerId="ADAL" clId="{00E140B4-FB65-489B-B209-B04DBA78B7A6}" dt="2023-05-29T11:03:24.565" v="1760" actId="1038"/>
          <ac:spMkLst>
            <pc:docMk/>
            <pc:sldMk cId="253245315" sldId="264"/>
            <ac:spMk id="28" creationId="{29981D2E-7132-92D0-8F6A-76D0C66C56E6}"/>
          </ac:spMkLst>
        </pc:spChg>
        <pc:spChg chg="add del mod">
          <ac:chgData name="沢野 有恒" userId="60f29b83-6190-405d-b4a2-8ee1f3c1cdac" providerId="ADAL" clId="{00E140B4-FB65-489B-B209-B04DBA78B7A6}" dt="2023-05-29T11:02:09.545" v="1737" actId="478"/>
          <ac:spMkLst>
            <pc:docMk/>
            <pc:sldMk cId="253245315" sldId="264"/>
            <ac:spMk id="32" creationId="{2F8E355E-CB5C-493F-E35E-7E9EB1B64EA3}"/>
          </ac:spMkLst>
        </pc:spChg>
        <pc:spChg chg="add del mod">
          <ac:chgData name="沢野 有恒" userId="60f29b83-6190-405d-b4a2-8ee1f3c1cdac" providerId="ADAL" clId="{00E140B4-FB65-489B-B209-B04DBA78B7A6}" dt="2023-05-29T11:02:09.545" v="1737" actId="478"/>
          <ac:spMkLst>
            <pc:docMk/>
            <pc:sldMk cId="253245315" sldId="264"/>
            <ac:spMk id="36" creationId="{D71F11C9-16E3-2759-B8E1-E8B77F5C2F9A}"/>
          </ac:spMkLst>
        </pc:spChg>
        <pc:spChg chg="add del mod">
          <ac:chgData name="沢野 有恒" userId="60f29b83-6190-405d-b4a2-8ee1f3c1cdac" providerId="ADAL" clId="{00E140B4-FB65-489B-B209-B04DBA78B7A6}" dt="2023-05-29T11:02:09.545" v="1737" actId="478"/>
          <ac:spMkLst>
            <pc:docMk/>
            <pc:sldMk cId="253245315" sldId="264"/>
            <ac:spMk id="41" creationId="{383F37C3-D432-5F31-5539-5E4946C3C4CF}"/>
          </ac:spMkLst>
        </pc:spChg>
        <pc:spChg chg="add del mod">
          <ac:chgData name="沢野 有恒" userId="60f29b83-6190-405d-b4a2-8ee1f3c1cdac" providerId="ADAL" clId="{00E140B4-FB65-489B-B209-B04DBA78B7A6}" dt="2023-05-29T11:02:09.545" v="1737" actId="478"/>
          <ac:spMkLst>
            <pc:docMk/>
            <pc:sldMk cId="253245315" sldId="264"/>
            <ac:spMk id="42" creationId="{1AD24E54-9679-39A6-92D4-CB452D6DE913}"/>
          </ac:spMkLst>
        </pc:spChg>
        <pc:spChg chg="add del mod">
          <ac:chgData name="沢野 有恒" userId="60f29b83-6190-405d-b4a2-8ee1f3c1cdac" providerId="ADAL" clId="{00E140B4-FB65-489B-B209-B04DBA78B7A6}" dt="2023-05-29T11:02:09.545" v="1737" actId="478"/>
          <ac:spMkLst>
            <pc:docMk/>
            <pc:sldMk cId="253245315" sldId="264"/>
            <ac:spMk id="43" creationId="{2691B208-5384-7F0B-0CF9-019D201E44E6}"/>
          </ac:spMkLst>
        </pc:spChg>
        <pc:spChg chg="add del mod">
          <ac:chgData name="沢野 有恒" userId="60f29b83-6190-405d-b4a2-8ee1f3c1cdac" providerId="ADAL" clId="{00E140B4-FB65-489B-B209-B04DBA78B7A6}" dt="2023-05-29T11:02:06.704" v="1735"/>
          <ac:spMkLst>
            <pc:docMk/>
            <pc:sldMk cId="253245315" sldId="264"/>
            <ac:spMk id="52" creationId="{85A74482-71D7-8B63-B0F9-D14198E09C88}"/>
          </ac:spMkLst>
        </pc:spChg>
        <pc:spChg chg="add del mod">
          <ac:chgData name="沢野 有恒" userId="60f29b83-6190-405d-b4a2-8ee1f3c1cdac" providerId="ADAL" clId="{00E140B4-FB65-489B-B209-B04DBA78B7A6}" dt="2023-05-29T11:02:06.704" v="1735"/>
          <ac:spMkLst>
            <pc:docMk/>
            <pc:sldMk cId="253245315" sldId="264"/>
            <ac:spMk id="53" creationId="{D388D258-FF58-7B62-76FC-7F35FA005D13}"/>
          </ac:spMkLst>
        </pc:spChg>
        <pc:spChg chg="add del mod">
          <ac:chgData name="沢野 有恒" userId="60f29b83-6190-405d-b4a2-8ee1f3c1cdac" providerId="ADAL" clId="{00E140B4-FB65-489B-B209-B04DBA78B7A6}" dt="2023-05-29T11:02:06.704" v="1735"/>
          <ac:spMkLst>
            <pc:docMk/>
            <pc:sldMk cId="253245315" sldId="264"/>
            <ac:spMk id="54" creationId="{4E621AED-3B3A-4BF5-6DC5-A275C7544467}"/>
          </ac:spMkLst>
        </pc:spChg>
        <pc:spChg chg="add del mod">
          <ac:chgData name="沢野 有恒" userId="60f29b83-6190-405d-b4a2-8ee1f3c1cdac" providerId="ADAL" clId="{00E140B4-FB65-489B-B209-B04DBA78B7A6}" dt="2023-05-29T11:02:06.704" v="1735"/>
          <ac:spMkLst>
            <pc:docMk/>
            <pc:sldMk cId="253245315" sldId="264"/>
            <ac:spMk id="55" creationId="{B284C17E-734E-F669-0FF6-0DFEA42325F7}"/>
          </ac:spMkLst>
        </pc:spChg>
        <pc:spChg chg="add mod">
          <ac:chgData name="沢野 有恒" userId="60f29b83-6190-405d-b4a2-8ee1f3c1cdac" providerId="ADAL" clId="{00E140B4-FB65-489B-B209-B04DBA78B7A6}" dt="2023-05-29T11:03:04.845" v="1755" actId="1076"/>
          <ac:spMkLst>
            <pc:docMk/>
            <pc:sldMk cId="253245315" sldId="264"/>
            <ac:spMk id="56" creationId="{B482CD99-15F0-BDE4-1895-E8D08D2ACBE4}"/>
          </ac:spMkLst>
        </pc:spChg>
        <pc:spChg chg="add mod">
          <ac:chgData name="沢野 有恒" userId="60f29b83-6190-405d-b4a2-8ee1f3c1cdac" providerId="ADAL" clId="{00E140B4-FB65-489B-B209-B04DBA78B7A6}" dt="2023-05-29T11:03:04.845" v="1755" actId="1076"/>
          <ac:spMkLst>
            <pc:docMk/>
            <pc:sldMk cId="253245315" sldId="264"/>
            <ac:spMk id="57" creationId="{D8F2E059-5E78-1196-E562-F90D94C880D4}"/>
          </ac:spMkLst>
        </pc:spChg>
        <pc:spChg chg="add mod">
          <ac:chgData name="沢野 有恒" userId="60f29b83-6190-405d-b4a2-8ee1f3c1cdac" providerId="ADAL" clId="{00E140B4-FB65-489B-B209-B04DBA78B7A6}" dt="2023-05-29T11:03:04.845" v="1755" actId="1076"/>
          <ac:spMkLst>
            <pc:docMk/>
            <pc:sldMk cId="253245315" sldId="264"/>
            <ac:spMk id="58" creationId="{542E019E-34D9-5597-2007-2B13DC3623C5}"/>
          </ac:spMkLst>
        </pc:spChg>
        <pc:spChg chg="add mod">
          <ac:chgData name="沢野 有恒" userId="60f29b83-6190-405d-b4a2-8ee1f3c1cdac" providerId="ADAL" clId="{00E140B4-FB65-489B-B209-B04DBA78B7A6}" dt="2023-05-29T11:03:04.845" v="1755" actId="1076"/>
          <ac:spMkLst>
            <pc:docMk/>
            <pc:sldMk cId="253245315" sldId="264"/>
            <ac:spMk id="59" creationId="{7439695C-0BC2-3C05-80AB-2E0155197F17}"/>
          </ac:spMkLst>
        </pc:spChg>
        <pc:spChg chg="add mod">
          <ac:chgData name="沢野 有恒" userId="60f29b83-6190-405d-b4a2-8ee1f3c1cdac" providerId="ADAL" clId="{00E140B4-FB65-489B-B209-B04DBA78B7A6}" dt="2023-05-29T11:03:04.845" v="1755" actId="1076"/>
          <ac:spMkLst>
            <pc:docMk/>
            <pc:sldMk cId="253245315" sldId="264"/>
            <ac:spMk id="60" creationId="{237C28FB-5E8C-71FF-9FFB-8B1A31B90DE8}"/>
          </ac:spMkLst>
        </pc:spChg>
        <pc:spChg chg="add mod">
          <ac:chgData name="沢野 有恒" userId="60f29b83-6190-405d-b4a2-8ee1f3c1cdac" providerId="ADAL" clId="{00E140B4-FB65-489B-B209-B04DBA78B7A6}" dt="2023-05-29T11:03:04.845" v="1755" actId="1076"/>
          <ac:spMkLst>
            <pc:docMk/>
            <pc:sldMk cId="253245315" sldId="264"/>
            <ac:spMk id="61" creationId="{F42A7B92-CC0F-2D75-9762-154DF6FEB737}"/>
          </ac:spMkLst>
        </pc:spChg>
        <pc:spChg chg="del">
          <ac:chgData name="沢野 有恒" userId="60f29b83-6190-405d-b4a2-8ee1f3c1cdac" providerId="ADAL" clId="{00E140B4-FB65-489B-B209-B04DBA78B7A6}" dt="2023-05-29T10:45:55.778" v="900" actId="478"/>
          <ac:spMkLst>
            <pc:docMk/>
            <pc:sldMk cId="253245315" sldId="264"/>
            <ac:spMk id="1114" creationId="{2248078A-117F-BD4F-9AED-34C2F404329D}"/>
          </ac:spMkLst>
        </pc:spChg>
        <pc:spChg chg="mod">
          <ac:chgData name="沢野 有恒" userId="60f29b83-6190-405d-b4a2-8ee1f3c1cdac" providerId="ADAL" clId="{00E140B4-FB65-489B-B209-B04DBA78B7A6}" dt="2023-05-29T10:27:02.511" v="449" actId="2085"/>
          <ac:spMkLst>
            <pc:docMk/>
            <pc:sldMk cId="253245315" sldId="264"/>
            <ac:spMk id="1171" creationId="{A68E19B9-B656-811D-5B88-DBDF80AB167C}"/>
          </ac:spMkLst>
        </pc:spChg>
        <pc:spChg chg="mod">
          <ac:chgData name="沢野 有恒" userId="60f29b83-6190-405d-b4a2-8ee1f3c1cdac" providerId="ADAL" clId="{00E140B4-FB65-489B-B209-B04DBA78B7A6}" dt="2023-05-29T10:39:00.766" v="695"/>
          <ac:spMkLst>
            <pc:docMk/>
            <pc:sldMk cId="253245315" sldId="264"/>
            <ac:spMk id="1177" creationId="{E118AD31-2228-2D4A-04B0-4DCD298AE4D6}"/>
          </ac:spMkLst>
        </pc:spChg>
        <pc:grpChg chg="mod">
          <ac:chgData name="沢野 有恒" userId="60f29b83-6190-405d-b4a2-8ee1f3c1cdac" providerId="ADAL" clId="{00E140B4-FB65-489B-B209-B04DBA78B7A6}" dt="2023-05-29T10:33:11.521" v="610" actId="1076"/>
          <ac:grpSpMkLst>
            <pc:docMk/>
            <pc:sldMk cId="253245315" sldId="264"/>
            <ac:grpSpMk id="4" creationId="{BEA55CFC-1B7D-D7A7-728A-261507BC1DF9}"/>
          </ac:grpSpMkLst>
        </pc:grpChg>
        <pc:grpChg chg="del">
          <ac:chgData name="沢野 有恒" userId="60f29b83-6190-405d-b4a2-8ee1f3c1cdac" providerId="ADAL" clId="{00E140B4-FB65-489B-B209-B04DBA78B7A6}" dt="2023-05-29T10:33:40.601" v="612" actId="165"/>
          <ac:grpSpMkLst>
            <pc:docMk/>
            <pc:sldMk cId="253245315" sldId="264"/>
            <ac:grpSpMk id="16" creationId="{1C006C4E-CA53-F949-E580-2E08B37CCD14}"/>
          </ac:grpSpMkLst>
        </pc:grpChg>
        <pc:grpChg chg="add mod">
          <ac:chgData name="沢野 有恒" userId="60f29b83-6190-405d-b4a2-8ee1f3c1cdac" providerId="ADAL" clId="{00E140B4-FB65-489B-B209-B04DBA78B7A6}" dt="2023-05-29T11:03:04.845" v="1755" actId="1076"/>
          <ac:grpSpMkLst>
            <pc:docMk/>
            <pc:sldMk cId="253245315" sldId="264"/>
            <ac:grpSpMk id="62" creationId="{2A619CE2-C343-CED5-EF57-E95D9D1145C9}"/>
          </ac:grpSpMkLst>
        </pc:grpChg>
        <pc:grpChg chg="add mod">
          <ac:chgData name="沢野 有恒" userId="60f29b83-6190-405d-b4a2-8ee1f3c1cdac" providerId="ADAL" clId="{00E140B4-FB65-489B-B209-B04DBA78B7A6}" dt="2023-05-29T11:03:04.845" v="1755" actId="1076"/>
          <ac:grpSpMkLst>
            <pc:docMk/>
            <pc:sldMk cId="253245315" sldId="264"/>
            <ac:grpSpMk id="1088" creationId="{D41E6932-8198-D936-FDB1-3EF9579CE2E3}"/>
          </ac:grpSpMkLst>
        </pc:grpChg>
        <pc:grpChg chg="del mod">
          <ac:chgData name="沢野 有恒" userId="60f29b83-6190-405d-b4a2-8ee1f3c1cdac" providerId="ADAL" clId="{00E140B4-FB65-489B-B209-B04DBA78B7A6}" dt="2023-05-29T11:03:29.505" v="1761" actId="478"/>
          <ac:grpSpMkLst>
            <pc:docMk/>
            <pc:sldMk cId="253245315" sldId="264"/>
            <ac:grpSpMk id="1113" creationId="{77021171-59F1-2043-83EF-6F41D2795EFB}"/>
          </ac:grpSpMkLst>
        </pc:grpChg>
        <pc:picChg chg="add del mod">
          <ac:chgData name="沢野 有恒" userId="60f29b83-6190-405d-b4a2-8ee1f3c1cdac" providerId="ADAL" clId="{00E140B4-FB65-489B-B209-B04DBA78B7A6}" dt="2023-05-29T10:59:23.823" v="1590" actId="478"/>
          <ac:picMkLst>
            <pc:docMk/>
            <pc:sldMk cId="253245315" sldId="264"/>
            <ac:picMk id="11" creationId="{B9C0288B-2DEF-07A8-F897-D62F283F375B}"/>
          </ac:picMkLst>
        </pc:picChg>
        <pc:picChg chg="add del mod">
          <ac:chgData name="沢野 有恒" userId="60f29b83-6190-405d-b4a2-8ee1f3c1cdac" providerId="ADAL" clId="{00E140B4-FB65-489B-B209-B04DBA78B7A6}" dt="2023-05-29T11:02:12.682" v="1740" actId="478"/>
          <ac:picMkLst>
            <pc:docMk/>
            <pc:sldMk cId="253245315" sldId="264"/>
            <ac:picMk id="15" creationId="{08489DEF-3EC6-5E4D-9B1E-92C02E1BE17D}"/>
          </ac:picMkLst>
        </pc:picChg>
        <pc:picChg chg="add mod">
          <ac:chgData name="沢野 有恒" userId="60f29b83-6190-405d-b4a2-8ee1f3c1cdac" providerId="ADAL" clId="{00E140B4-FB65-489B-B209-B04DBA78B7A6}" dt="2023-05-29T11:03:04.845" v="1755" actId="1076"/>
          <ac:picMkLst>
            <pc:docMk/>
            <pc:sldMk cId="253245315" sldId="264"/>
            <ac:picMk id="63" creationId="{6519BAA3-04A2-F108-0BF4-346EB6D71193}"/>
          </ac:picMkLst>
        </pc:picChg>
        <pc:picChg chg="mod">
          <ac:chgData name="沢野 有恒" userId="60f29b83-6190-405d-b4a2-8ee1f3c1cdac" providerId="ADAL" clId="{00E140B4-FB65-489B-B209-B04DBA78B7A6}" dt="2023-05-29T11:03:14.195" v="1756" actId="1076"/>
          <ac:picMkLst>
            <pc:docMk/>
            <pc:sldMk cId="253245315" sldId="264"/>
            <ac:picMk id="2076" creationId="{9D8B66F1-E39B-A8C9-3C6D-92ED668BF864}"/>
          </ac:picMkLst>
        </pc:picChg>
        <pc:cxnChg chg="add del mod">
          <ac:chgData name="沢野 有恒" userId="60f29b83-6190-405d-b4a2-8ee1f3c1cdac" providerId="ADAL" clId="{00E140B4-FB65-489B-B209-B04DBA78B7A6}" dt="2023-05-29T11:00:08.983" v="1608" actId="478"/>
          <ac:cxnSpMkLst>
            <pc:docMk/>
            <pc:sldMk cId="253245315" sldId="264"/>
            <ac:cxnSpMk id="38" creationId="{5523FB45-DBE2-6E03-FF43-C48D816C4554}"/>
          </ac:cxnSpMkLst>
        </pc:cxnChg>
        <pc:cxnChg chg="add del mod">
          <ac:chgData name="沢野 有恒" userId="60f29b83-6190-405d-b4a2-8ee1f3c1cdac" providerId="ADAL" clId="{00E140B4-FB65-489B-B209-B04DBA78B7A6}" dt="2023-05-29T11:00:06.393" v="1607" actId="478"/>
          <ac:cxnSpMkLst>
            <pc:docMk/>
            <pc:sldMk cId="253245315" sldId="264"/>
            <ac:cxnSpMk id="39" creationId="{92C516AE-D4E0-4BD6-232B-C984666A6B6F}"/>
          </ac:cxnSpMkLst>
        </pc:cxnChg>
        <pc:cxnChg chg="add mod">
          <ac:chgData name="沢野 有恒" userId="60f29b83-6190-405d-b4a2-8ee1f3c1cdac" providerId="ADAL" clId="{00E140B4-FB65-489B-B209-B04DBA78B7A6}" dt="2023-05-29T11:03:04.845" v="1755" actId="1076"/>
          <ac:cxnSpMkLst>
            <pc:docMk/>
            <pc:sldMk cId="253245315" sldId="264"/>
            <ac:cxnSpMk id="45" creationId="{96FDE0E9-3748-1D6C-9DD4-6D4603D1F12F}"/>
          </ac:cxnSpMkLst>
        </pc:cxnChg>
        <pc:cxnChg chg="add mod">
          <ac:chgData name="沢野 有恒" userId="60f29b83-6190-405d-b4a2-8ee1f3c1cdac" providerId="ADAL" clId="{00E140B4-FB65-489B-B209-B04DBA78B7A6}" dt="2023-05-29T11:03:04.845" v="1755" actId="1076"/>
          <ac:cxnSpMkLst>
            <pc:docMk/>
            <pc:sldMk cId="253245315" sldId="264"/>
            <ac:cxnSpMk id="47" creationId="{DA74E15E-1987-6A6D-AE91-34FC0B9E2F28}"/>
          </ac:cxnSpMkLst>
        </pc:cxnChg>
        <pc:cxnChg chg="add mod">
          <ac:chgData name="沢野 有恒" userId="60f29b83-6190-405d-b4a2-8ee1f3c1cdac" providerId="ADAL" clId="{00E140B4-FB65-489B-B209-B04DBA78B7A6}" dt="2023-05-29T11:03:04.845" v="1755" actId="1076"/>
          <ac:cxnSpMkLst>
            <pc:docMk/>
            <pc:sldMk cId="253245315" sldId="264"/>
            <ac:cxnSpMk id="51" creationId="{8AD83B67-DAF9-B500-4886-9411664E145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A124F-CCB7-4085-A045-2A7ABAB8D4F1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7DB89-3486-4EA9-9FE6-DD6BCCF44F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69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AEF0-B30F-4180-889D-D584783FD7C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25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13872" y="10418311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/>
              <a:t>2024.5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795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12716" rtl="0" eaLnBrk="1" latinLnBrk="0" hangingPunct="1">
        <a:lnSpc>
          <a:spcPct val="90000"/>
        </a:lnSpc>
        <a:spcBef>
          <a:spcPct val="0"/>
        </a:spcBef>
        <a:buNone/>
        <a:defRPr kumimoji="1"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79" indent="-178179" algn="l" defTabSz="712716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3453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896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4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2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79E5C-9A37-FBA9-5A84-DC553D937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442E7714-95B2-7FD8-5E41-AC7D202DE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43" r="8743"/>
          <a:stretch/>
        </p:blipFill>
        <p:spPr>
          <a:xfrm>
            <a:off x="0" y="0"/>
            <a:ext cx="7559675" cy="458089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3298FA-3354-2195-13A3-88BD2CA49FE0}"/>
              </a:ext>
            </a:extLst>
          </p:cNvPr>
          <p:cNvSpPr txBox="1"/>
          <p:nvPr/>
        </p:nvSpPr>
        <p:spPr>
          <a:xfrm>
            <a:off x="3187963" y="9495693"/>
            <a:ext cx="1082348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>
                <a:solidFill>
                  <a:schemeClr val="bg1"/>
                </a:solidFill>
              </a:rPr>
              <a:t>貴社名ご記入欄</a:t>
            </a:r>
            <a:endParaRPr kumimoji="1" lang="ja-JP" altLang="en-US" sz="1000" b="1">
              <a:solidFill>
                <a:schemeClr val="bg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AF617B6-5E29-505A-39D9-B7AF7CFC9AFF}"/>
              </a:ext>
            </a:extLst>
          </p:cNvPr>
          <p:cNvSpPr/>
          <p:nvPr/>
        </p:nvSpPr>
        <p:spPr>
          <a:xfrm>
            <a:off x="346399" y="4076669"/>
            <a:ext cx="5130986" cy="170241"/>
          </a:xfrm>
          <a:prstGeom prst="rect">
            <a:avLst/>
          </a:pr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2086F5E-0A05-B6CF-76C0-57D9F875BDEF}"/>
              </a:ext>
            </a:extLst>
          </p:cNvPr>
          <p:cNvSpPr/>
          <p:nvPr/>
        </p:nvSpPr>
        <p:spPr>
          <a:xfrm>
            <a:off x="349305" y="3369616"/>
            <a:ext cx="4775145" cy="170241"/>
          </a:xfrm>
          <a:prstGeom prst="rect">
            <a:avLst/>
          </a:pr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/>
              <a:t>　　　　　　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17F0F50-1E51-F604-5B44-4CA6548760A6}"/>
              </a:ext>
            </a:extLst>
          </p:cNvPr>
          <p:cNvSpPr txBox="1"/>
          <p:nvPr/>
        </p:nvSpPr>
        <p:spPr>
          <a:xfrm rot="5014">
            <a:off x="340099" y="2973052"/>
            <a:ext cx="486410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800" dirty="0">
                <a:ln w="69850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latin typeface="HGS創英角ｺﾞｼｯｸUB"/>
                <a:ea typeface="HGS創英角ｺﾞｼｯｸUB"/>
              </a:rPr>
              <a:t>必要な時だけ降ろして使える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46EEEF-C20C-23B1-B8B7-21C638082636}"/>
              </a:ext>
            </a:extLst>
          </p:cNvPr>
          <p:cNvSpPr txBox="1"/>
          <p:nvPr/>
        </p:nvSpPr>
        <p:spPr>
          <a:xfrm rot="5014">
            <a:off x="339795" y="2972747"/>
            <a:ext cx="485697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800" dirty="0">
                <a:ln w="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/>
                <a:ea typeface="HGS創英角ｺﾞｼｯｸUB"/>
              </a:rPr>
              <a:t>必要な時だけ降ろして使える</a:t>
            </a:r>
            <a:endParaRPr lang="en-US" altLang="ja-JP" sz="2800" dirty="0">
              <a:ln w="0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HGS創英角ｺﾞｼｯｸUB"/>
              <a:ea typeface="HGS創英角ｺﾞｼｯｸUB"/>
            </a:endParaRPr>
          </a:p>
        </p:txBody>
      </p:sp>
      <p:grpSp>
        <p:nvGrpSpPr>
          <p:cNvPr id="2048" name="グループ化 2047">
            <a:extLst>
              <a:ext uri="{FF2B5EF4-FFF2-40B4-BE49-F238E27FC236}">
                <a16:creationId xmlns:a16="http://schemas.microsoft.com/office/drawing/2014/main" id="{724994E3-01DE-1722-8638-D3077697E268}"/>
              </a:ext>
            </a:extLst>
          </p:cNvPr>
          <p:cNvGrpSpPr/>
          <p:nvPr/>
        </p:nvGrpSpPr>
        <p:grpSpPr>
          <a:xfrm>
            <a:off x="340379" y="2642572"/>
            <a:ext cx="5136784" cy="310157"/>
            <a:chOff x="1324317" y="256952"/>
            <a:chExt cx="4746588" cy="31015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2AA68E0-1CD9-0BD4-6EC3-3C754B8EB394}"/>
                </a:ext>
              </a:extLst>
            </p:cNvPr>
            <p:cNvSpPr txBox="1"/>
            <p:nvPr/>
          </p:nvSpPr>
          <p:spPr>
            <a:xfrm rot="5014">
              <a:off x="1328748" y="259332"/>
              <a:ext cx="47421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dirty="0">
                  <a:ln w="69850">
                    <a:solidFill>
                      <a:prstClr val="white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/>
                  <a:ea typeface="HGS創英角ｺﾞｼｯｸUB"/>
                </a:rPr>
                <a:t>部屋干しまわりのストレスを解消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F540C5D-7CCA-2ED9-87BD-E92FB8AE8942}"/>
                </a:ext>
              </a:extLst>
            </p:cNvPr>
            <p:cNvSpPr txBox="1"/>
            <p:nvPr/>
          </p:nvSpPr>
          <p:spPr>
            <a:xfrm rot="5014">
              <a:off x="1324317" y="256952"/>
              <a:ext cx="28054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/>
                  <a:ea typeface="HGS創英角ｺﾞｼｯｸUB"/>
                </a:rPr>
                <a:t>部屋干しまわりのストレスを解消</a:t>
              </a: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E490F7-32A7-0A75-23B5-EF9D9958BAB4}"/>
              </a:ext>
            </a:extLst>
          </p:cNvPr>
          <p:cNvSpPr txBox="1"/>
          <p:nvPr/>
        </p:nvSpPr>
        <p:spPr>
          <a:xfrm>
            <a:off x="346402" y="3485069"/>
            <a:ext cx="54447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>
                <a:ln w="69850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latin typeface="HGS創英角ｺﾞｼｯｸUB"/>
                <a:ea typeface="HGS創英角ｺﾞｼｯｸUB"/>
              </a:rPr>
              <a:t>室内物干しユニット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F7445D0-62F7-C8D3-40D1-92C7C53338E9}"/>
              </a:ext>
            </a:extLst>
          </p:cNvPr>
          <p:cNvSpPr txBox="1"/>
          <p:nvPr/>
        </p:nvSpPr>
        <p:spPr>
          <a:xfrm>
            <a:off x="340397" y="6498291"/>
            <a:ext cx="6872876" cy="3885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/>
              <a:t>昇降しやすく、柔軟に設置できる</a:t>
            </a:r>
            <a:r>
              <a:rPr lang="ja-JP" altLang="en-US" sz="1400" b="1" dirty="0"/>
              <a:t>「室内物干しユニットホシ姫サマ」がおすすめです。</a:t>
            </a:r>
            <a:endParaRPr lang="en-US" altLang="ja-JP" sz="1400" b="1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3256494-6EDA-BD25-EB40-C475E76FB902}"/>
              </a:ext>
            </a:extLst>
          </p:cNvPr>
          <p:cNvGrpSpPr/>
          <p:nvPr/>
        </p:nvGrpSpPr>
        <p:grpSpPr>
          <a:xfrm>
            <a:off x="341977" y="4685514"/>
            <a:ext cx="6875720" cy="1708160"/>
            <a:chOff x="344649" y="4596875"/>
            <a:chExt cx="6875720" cy="1708160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E5DCAC06-9EAA-C36E-D1F3-1A50406BD6BB}"/>
                </a:ext>
              </a:extLst>
            </p:cNvPr>
            <p:cNvGrpSpPr/>
            <p:nvPr/>
          </p:nvGrpSpPr>
          <p:grpSpPr>
            <a:xfrm>
              <a:off x="3779838" y="4596875"/>
              <a:ext cx="3440531" cy="1708160"/>
              <a:chOff x="3779838" y="4795193"/>
              <a:chExt cx="3440531" cy="1708160"/>
            </a:xfrm>
          </p:grpSpPr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C32CFFE-8248-B5CE-332C-2115B7FD6643}"/>
                  </a:ext>
                </a:extLst>
              </p:cNvPr>
              <p:cNvSpPr txBox="1"/>
              <p:nvPr/>
            </p:nvSpPr>
            <p:spPr>
              <a:xfrm>
                <a:off x="3779838" y="5506926"/>
                <a:ext cx="3433435" cy="9964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000" b="1" dirty="0"/>
                  <a:t>雨の日が増え、外に洗濯物を干しにくいこの季節。室内の洗濯物や物干し竿を邪魔に感じたり、衣類が乾きにくくて困った経験のある方も多いのでは。そんなストレスの解消には「室内物干し」選びがとても重要です。</a:t>
                </a: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3B4D7F1-FF0D-48C3-DC78-BCFBF5D9C708}"/>
                  </a:ext>
                </a:extLst>
              </p:cNvPr>
              <p:cNvSpPr txBox="1"/>
              <p:nvPr/>
            </p:nvSpPr>
            <p:spPr>
              <a:xfrm>
                <a:off x="3870878" y="4795193"/>
                <a:ext cx="3349491" cy="7117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400" b="1" dirty="0"/>
                  <a:t>スペースを上手く活用できれば、</a:t>
                </a:r>
                <a:endParaRPr lang="en-US" altLang="ja-JP" sz="1400" b="1" dirty="0"/>
              </a:p>
              <a:p>
                <a:pPr>
                  <a:lnSpc>
                    <a:spcPct val="150000"/>
                  </a:lnSpc>
                </a:pPr>
                <a:r>
                  <a:rPr lang="ja-JP" altLang="en-US" sz="1400" b="1" dirty="0"/>
                  <a:t>梅雨時の部屋干しはもっと快適に。</a:t>
                </a:r>
                <a:endParaRPr lang="en-US" altLang="ja-JP" sz="1400" b="1" dirty="0"/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C83F954-A710-430A-2FF8-E0E84880F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t="11377" b="28009"/>
            <a:stretch/>
          </p:blipFill>
          <p:spPr bwMode="auto">
            <a:xfrm>
              <a:off x="344649" y="4684632"/>
              <a:ext cx="3355357" cy="1620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C024369-3484-4B42-AB7D-0AE61C9F8826}"/>
              </a:ext>
            </a:extLst>
          </p:cNvPr>
          <p:cNvGrpSpPr/>
          <p:nvPr/>
        </p:nvGrpSpPr>
        <p:grpSpPr>
          <a:xfrm>
            <a:off x="346400" y="6892192"/>
            <a:ext cx="2288934" cy="1786978"/>
            <a:chOff x="346400" y="6892192"/>
            <a:chExt cx="2288934" cy="1786978"/>
          </a:xfrm>
        </p:grpSpPr>
        <p:sp>
          <p:nvSpPr>
            <p:cNvPr id="2061" name="テキスト ボックス 2060">
              <a:extLst>
                <a:ext uri="{FF2B5EF4-FFF2-40B4-BE49-F238E27FC236}">
                  <a16:creationId xmlns:a16="http://schemas.microsoft.com/office/drawing/2014/main" id="{5B2C96BF-C65F-E181-90AD-E470ABA7BD47}"/>
                </a:ext>
              </a:extLst>
            </p:cNvPr>
            <p:cNvSpPr txBox="1"/>
            <p:nvPr/>
          </p:nvSpPr>
          <p:spPr>
            <a:xfrm>
              <a:off x="346400" y="8264313"/>
              <a:ext cx="2288934" cy="4148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/>
                <a:t>天井から吊り下げて設置</a:t>
              </a:r>
              <a:r>
                <a:rPr lang="en-US" altLang="ja-JP" sz="800" b="1" dirty="0"/>
                <a:t>OK</a:t>
              </a:r>
              <a:r>
                <a:rPr lang="ja-JP" altLang="en-US" sz="800" b="1" dirty="0"/>
                <a:t>。干した洗濯物を引き上げておけば、邪魔になりません。</a:t>
              </a:r>
              <a:endParaRPr lang="en-US" altLang="ja-JP" sz="800" b="1" dirty="0"/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F3895DD3-C5A7-6B11-6D24-085659BE5A8F}"/>
                </a:ext>
              </a:extLst>
            </p:cNvPr>
            <p:cNvGrpSpPr/>
            <p:nvPr/>
          </p:nvGrpSpPr>
          <p:grpSpPr>
            <a:xfrm>
              <a:off x="346402" y="6892192"/>
              <a:ext cx="2203165" cy="1369286"/>
              <a:chOff x="346402" y="6892192"/>
              <a:chExt cx="2203165" cy="1369286"/>
            </a:xfrm>
          </p:grpSpPr>
          <p:pic>
            <p:nvPicPr>
              <p:cNvPr id="2066" name="図 2065">
                <a:extLst>
                  <a:ext uri="{FF2B5EF4-FFF2-40B4-BE49-F238E27FC236}">
                    <a16:creationId xmlns:a16="http://schemas.microsoft.com/office/drawing/2014/main" id="{C2D7CB2D-206D-26B2-FD97-F1739FB116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279" b="279"/>
              <a:stretch/>
            </p:blipFill>
            <p:spPr>
              <a:xfrm>
                <a:off x="346402" y="6892192"/>
                <a:ext cx="2203165" cy="1369286"/>
              </a:xfrm>
              <a:prstGeom prst="rect">
                <a:avLst/>
              </a:prstGeom>
            </p:spPr>
          </p:pic>
          <p:grpSp>
            <p:nvGrpSpPr>
              <p:cNvPr id="2067" name="グループ化 2066">
                <a:extLst>
                  <a:ext uri="{FF2B5EF4-FFF2-40B4-BE49-F238E27FC236}">
                    <a16:creationId xmlns:a16="http://schemas.microsoft.com/office/drawing/2014/main" id="{76F8D1D6-E1F9-547B-C646-908EDE7D0F90}"/>
                  </a:ext>
                </a:extLst>
              </p:cNvPr>
              <p:cNvGrpSpPr/>
              <p:nvPr/>
            </p:nvGrpSpPr>
            <p:grpSpPr>
              <a:xfrm>
                <a:off x="370058" y="7987772"/>
                <a:ext cx="831149" cy="259046"/>
                <a:chOff x="363874" y="7996176"/>
                <a:chExt cx="831149" cy="259046"/>
              </a:xfrm>
            </p:grpSpPr>
            <p:sp>
              <p:nvSpPr>
                <p:cNvPr id="2074" name="正方形/長方形 2073">
                  <a:extLst>
                    <a:ext uri="{FF2B5EF4-FFF2-40B4-BE49-F238E27FC236}">
                      <a16:creationId xmlns:a16="http://schemas.microsoft.com/office/drawing/2014/main" id="{F5863394-67B2-DC3F-F4B6-50089DD6C755}"/>
                    </a:ext>
                  </a:extLst>
                </p:cNvPr>
                <p:cNvSpPr/>
                <p:nvPr/>
              </p:nvSpPr>
              <p:spPr>
                <a:xfrm>
                  <a:off x="363874" y="7996176"/>
                  <a:ext cx="831149" cy="2590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75" name="テキスト ボックス 2074">
                  <a:extLst>
                    <a:ext uri="{FF2B5EF4-FFF2-40B4-BE49-F238E27FC236}">
                      <a16:creationId xmlns:a16="http://schemas.microsoft.com/office/drawing/2014/main" id="{B662855E-7240-90EA-74AA-F4DDEB978D69}"/>
                    </a:ext>
                  </a:extLst>
                </p:cNvPr>
                <p:cNvSpPr txBox="1"/>
                <p:nvPr/>
              </p:nvSpPr>
              <p:spPr>
                <a:xfrm>
                  <a:off x="365354" y="7996176"/>
                  <a:ext cx="829669" cy="25904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>
                    <a:lnSpc>
                      <a:spcPts val="1320"/>
                    </a:lnSpc>
                  </a:pPr>
                  <a:r>
                    <a:rPr lang="ja-JP" altLang="en-US" sz="1050" b="1" dirty="0"/>
                    <a:t>リビング</a:t>
                  </a:r>
                  <a:endParaRPr lang="en-US" altLang="ja-JP" sz="1050" b="1" dirty="0"/>
                </a:p>
              </p:txBody>
            </p:sp>
          </p:grpSp>
        </p:grp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F449DEB-4FE7-50C1-2668-79C136497488}"/>
              </a:ext>
            </a:extLst>
          </p:cNvPr>
          <p:cNvGrpSpPr/>
          <p:nvPr/>
        </p:nvGrpSpPr>
        <p:grpSpPr>
          <a:xfrm>
            <a:off x="2660240" y="6892192"/>
            <a:ext cx="2243617" cy="1788990"/>
            <a:chOff x="2660240" y="6892192"/>
            <a:chExt cx="2243617" cy="1788990"/>
          </a:xfrm>
        </p:grpSpPr>
        <p:sp>
          <p:nvSpPr>
            <p:cNvPr id="2062" name="テキスト ボックス 2061">
              <a:extLst>
                <a:ext uri="{FF2B5EF4-FFF2-40B4-BE49-F238E27FC236}">
                  <a16:creationId xmlns:a16="http://schemas.microsoft.com/office/drawing/2014/main" id="{D04223FB-49AF-5D3A-28BE-6EEB596949DA}"/>
                </a:ext>
              </a:extLst>
            </p:cNvPr>
            <p:cNvSpPr txBox="1"/>
            <p:nvPr/>
          </p:nvSpPr>
          <p:spPr>
            <a:xfrm>
              <a:off x="2660240" y="8266325"/>
              <a:ext cx="2243617" cy="4148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/>
                <a:t>カーテンレールと天井の間の空間に設置可能。</a:t>
              </a:r>
              <a:endParaRPr lang="en-US" altLang="ja-JP" sz="800" b="1" dirty="0"/>
            </a:p>
            <a:p>
              <a:pPr>
                <a:lnSpc>
                  <a:spcPts val="1320"/>
                </a:lnSpc>
              </a:pPr>
              <a:r>
                <a:rPr lang="ja-JP" altLang="en-US" sz="800" b="1" dirty="0"/>
                <a:t>日当たり・風通しをしっかり確保できます。</a:t>
              </a:r>
              <a:endParaRPr lang="en-US" altLang="ja-JP" sz="800" b="1" dirty="0"/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C2378D9-FD1B-CDE3-C716-C9AF577C3FF6}"/>
                </a:ext>
              </a:extLst>
            </p:cNvPr>
            <p:cNvGrpSpPr/>
            <p:nvPr/>
          </p:nvGrpSpPr>
          <p:grpSpPr>
            <a:xfrm>
              <a:off x="2668357" y="6892192"/>
              <a:ext cx="2210594" cy="1369286"/>
              <a:chOff x="2668357" y="6892192"/>
              <a:chExt cx="2210594" cy="1369286"/>
            </a:xfrm>
          </p:grpSpPr>
          <p:pic>
            <p:nvPicPr>
              <p:cNvPr id="2064" name="図 2063">
                <a:extLst>
                  <a:ext uri="{FF2B5EF4-FFF2-40B4-BE49-F238E27FC236}">
                    <a16:creationId xmlns:a16="http://schemas.microsoft.com/office/drawing/2014/main" id="{A93DDFF5-F9D7-36D5-83B4-E87174DE99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446" b="446"/>
              <a:stretch/>
            </p:blipFill>
            <p:spPr>
              <a:xfrm>
                <a:off x="2668357" y="6892192"/>
                <a:ext cx="2210594" cy="1369286"/>
              </a:xfrm>
              <a:prstGeom prst="rect">
                <a:avLst/>
              </a:prstGeom>
            </p:spPr>
          </p:pic>
          <p:grpSp>
            <p:nvGrpSpPr>
              <p:cNvPr id="2068" name="グループ化 2067">
                <a:extLst>
                  <a:ext uri="{FF2B5EF4-FFF2-40B4-BE49-F238E27FC236}">
                    <a16:creationId xmlns:a16="http://schemas.microsoft.com/office/drawing/2014/main" id="{4DABCDE5-2068-6667-6F3C-F4BEA00B1D1E}"/>
                  </a:ext>
                </a:extLst>
              </p:cNvPr>
              <p:cNvGrpSpPr/>
              <p:nvPr/>
            </p:nvGrpSpPr>
            <p:grpSpPr>
              <a:xfrm>
                <a:off x="2693775" y="7987772"/>
                <a:ext cx="831149" cy="259046"/>
                <a:chOff x="363874" y="7996176"/>
                <a:chExt cx="831149" cy="259046"/>
              </a:xfrm>
            </p:grpSpPr>
            <p:sp>
              <p:nvSpPr>
                <p:cNvPr id="2072" name="正方形/長方形 2071">
                  <a:extLst>
                    <a:ext uri="{FF2B5EF4-FFF2-40B4-BE49-F238E27FC236}">
                      <a16:creationId xmlns:a16="http://schemas.microsoft.com/office/drawing/2014/main" id="{DC5A1E08-3F8F-1806-B1E2-F730E5AD206A}"/>
                    </a:ext>
                  </a:extLst>
                </p:cNvPr>
                <p:cNvSpPr/>
                <p:nvPr/>
              </p:nvSpPr>
              <p:spPr>
                <a:xfrm>
                  <a:off x="363874" y="7996176"/>
                  <a:ext cx="831149" cy="2590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73" name="テキスト ボックス 2072">
                  <a:extLst>
                    <a:ext uri="{FF2B5EF4-FFF2-40B4-BE49-F238E27FC236}">
                      <a16:creationId xmlns:a16="http://schemas.microsoft.com/office/drawing/2014/main" id="{28898BC7-EB2F-CE8E-4DC0-072FA958558C}"/>
                    </a:ext>
                  </a:extLst>
                </p:cNvPr>
                <p:cNvSpPr txBox="1"/>
                <p:nvPr/>
              </p:nvSpPr>
              <p:spPr>
                <a:xfrm>
                  <a:off x="365354" y="7996177"/>
                  <a:ext cx="829669" cy="25904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>
                    <a:lnSpc>
                      <a:spcPts val="1320"/>
                    </a:lnSpc>
                  </a:pPr>
                  <a:r>
                    <a:rPr lang="ja-JP" altLang="en-US" sz="1050" b="1" dirty="0"/>
                    <a:t>窓ぎわ</a:t>
                  </a:r>
                  <a:endParaRPr lang="en-US" altLang="ja-JP" sz="1050" b="1" dirty="0"/>
                </a:p>
              </p:txBody>
            </p:sp>
          </p:grpSp>
        </p:grp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54A2A79-6062-298F-1429-D3E7D7FCF058}"/>
              </a:ext>
            </a:extLst>
          </p:cNvPr>
          <p:cNvGrpSpPr/>
          <p:nvPr/>
        </p:nvGrpSpPr>
        <p:grpSpPr>
          <a:xfrm>
            <a:off x="5017205" y="6890252"/>
            <a:ext cx="2203164" cy="1790930"/>
            <a:chOff x="5017205" y="6890252"/>
            <a:chExt cx="2203164" cy="1790930"/>
          </a:xfrm>
        </p:grpSpPr>
        <p:sp>
          <p:nvSpPr>
            <p:cNvPr id="2063" name="テキスト ボックス 2062">
              <a:extLst>
                <a:ext uri="{FF2B5EF4-FFF2-40B4-BE49-F238E27FC236}">
                  <a16:creationId xmlns:a16="http://schemas.microsoft.com/office/drawing/2014/main" id="{6330CC54-AB8D-071F-E860-68A1DD290A62}"/>
                </a:ext>
              </a:extLst>
            </p:cNvPr>
            <p:cNvSpPr txBox="1"/>
            <p:nvPr/>
          </p:nvSpPr>
          <p:spPr>
            <a:xfrm>
              <a:off x="5017206" y="8266325"/>
              <a:ext cx="2200492" cy="4148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/>
                <a:t>洗い終わった洗濯物をその場で干せるので、</a:t>
              </a:r>
              <a:endParaRPr lang="en-US" altLang="ja-JP" sz="800" b="1" dirty="0"/>
            </a:p>
            <a:p>
              <a:pPr>
                <a:lnSpc>
                  <a:spcPts val="1320"/>
                </a:lnSpc>
              </a:pPr>
              <a:r>
                <a:rPr lang="ja-JP" altLang="en-US" sz="800" b="1" dirty="0"/>
                <a:t>ベランダ等に運ぶ手間も削減できます。</a:t>
              </a:r>
              <a:endParaRPr lang="en-US" altLang="ja-JP" sz="800" b="1" dirty="0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BFDD47EF-205E-E6A9-9D28-93B5225B6AB7}"/>
                </a:ext>
              </a:extLst>
            </p:cNvPr>
            <p:cNvGrpSpPr/>
            <p:nvPr/>
          </p:nvGrpSpPr>
          <p:grpSpPr>
            <a:xfrm>
              <a:off x="5017205" y="6890252"/>
              <a:ext cx="2203164" cy="1371226"/>
              <a:chOff x="5017205" y="6890252"/>
              <a:chExt cx="2203164" cy="1371226"/>
            </a:xfrm>
          </p:grpSpPr>
          <p:pic>
            <p:nvPicPr>
              <p:cNvPr id="2065" name="図 2064">
                <a:extLst>
                  <a:ext uri="{FF2B5EF4-FFF2-40B4-BE49-F238E27FC236}">
                    <a16:creationId xmlns:a16="http://schemas.microsoft.com/office/drawing/2014/main" id="{2B49C761-F3BC-FC51-C4F0-AEC35D051E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279" b="279"/>
              <a:stretch/>
            </p:blipFill>
            <p:spPr>
              <a:xfrm>
                <a:off x="5017205" y="6890252"/>
                <a:ext cx="2203164" cy="1369286"/>
              </a:xfrm>
              <a:prstGeom prst="rect">
                <a:avLst/>
              </a:prstGeom>
            </p:spPr>
          </p:pic>
          <p:grpSp>
            <p:nvGrpSpPr>
              <p:cNvPr id="2069" name="グループ化 2068">
                <a:extLst>
                  <a:ext uri="{FF2B5EF4-FFF2-40B4-BE49-F238E27FC236}">
                    <a16:creationId xmlns:a16="http://schemas.microsoft.com/office/drawing/2014/main" id="{C24F78CD-BDAB-4D33-FD66-EF2691228AB5}"/>
                  </a:ext>
                </a:extLst>
              </p:cNvPr>
              <p:cNvGrpSpPr/>
              <p:nvPr/>
            </p:nvGrpSpPr>
            <p:grpSpPr>
              <a:xfrm>
                <a:off x="5050329" y="7987772"/>
                <a:ext cx="1445721" cy="273706"/>
                <a:chOff x="363874" y="7996176"/>
                <a:chExt cx="1445721" cy="273706"/>
              </a:xfrm>
            </p:grpSpPr>
            <p:sp>
              <p:nvSpPr>
                <p:cNvPr id="2070" name="正方形/長方形 2069">
                  <a:extLst>
                    <a:ext uri="{FF2B5EF4-FFF2-40B4-BE49-F238E27FC236}">
                      <a16:creationId xmlns:a16="http://schemas.microsoft.com/office/drawing/2014/main" id="{58141FDD-C5FB-9D57-9014-11E70AF5DD8F}"/>
                    </a:ext>
                  </a:extLst>
                </p:cNvPr>
                <p:cNvSpPr/>
                <p:nvPr/>
              </p:nvSpPr>
              <p:spPr>
                <a:xfrm>
                  <a:off x="363874" y="7996176"/>
                  <a:ext cx="1393334" cy="2590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71" name="テキスト ボックス 2070">
                  <a:extLst>
                    <a:ext uri="{FF2B5EF4-FFF2-40B4-BE49-F238E27FC236}">
                      <a16:creationId xmlns:a16="http://schemas.microsoft.com/office/drawing/2014/main" id="{B28C0CC8-D09C-F4BF-29E3-7F3491D06A42}"/>
                    </a:ext>
                  </a:extLst>
                </p:cNvPr>
                <p:cNvSpPr txBox="1"/>
                <p:nvPr/>
              </p:nvSpPr>
              <p:spPr>
                <a:xfrm>
                  <a:off x="365354" y="8010837"/>
                  <a:ext cx="1444241" cy="25904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>
                    <a:lnSpc>
                      <a:spcPts val="1320"/>
                    </a:lnSpc>
                  </a:pPr>
                  <a:r>
                    <a:rPr lang="ja-JP" altLang="en-US" sz="1050" b="1" dirty="0"/>
                    <a:t>ランドリースペース</a:t>
                  </a:r>
                  <a:endParaRPr lang="en-US" altLang="ja-JP" sz="1050" b="1" dirty="0"/>
                </a:p>
              </p:txBody>
            </p:sp>
          </p:grpSp>
        </p:grp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D820DE3-1F0A-B1D6-23BA-FCB647CFB4A4}"/>
              </a:ext>
            </a:extLst>
          </p:cNvPr>
          <p:cNvSpPr txBox="1"/>
          <p:nvPr/>
        </p:nvSpPr>
        <p:spPr>
          <a:xfrm rot="5014">
            <a:off x="346914" y="3484007"/>
            <a:ext cx="63841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4400" dirty="0">
                <a:ln w="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/>
                <a:ea typeface="HGS創英角ｺﾞｼｯｸUB"/>
              </a:rPr>
              <a:t>室内物干しユニット</a:t>
            </a:r>
            <a:endParaRPr lang="en-US" altLang="ja-JP" sz="4400" dirty="0">
              <a:ln w="0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HGS創英角ｺﾞｼｯｸUB"/>
              <a:ea typeface="HGS創英角ｺﾞｼｯｸUB"/>
            </a:endParaRPr>
          </a:p>
        </p:txBody>
      </p:sp>
      <p:pic>
        <p:nvPicPr>
          <p:cNvPr id="27" name="図 26" descr="部屋の隅に置かれている&#10;&#10;低い精度で自動的に生成された説明">
            <a:extLst>
              <a:ext uri="{FF2B5EF4-FFF2-40B4-BE49-F238E27FC236}">
                <a16:creationId xmlns:a16="http://schemas.microsoft.com/office/drawing/2014/main" id="{ED8BC343-CA6B-E5ED-E46D-6B8548B944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386" t="4124" r="10863" b="15661"/>
          <a:stretch/>
        </p:blipFill>
        <p:spPr>
          <a:xfrm>
            <a:off x="6141544" y="147591"/>
            <a:ext cx="1180067" cy="1180067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92AF8E-9F8A-C83F-12DD-B861E0254665}"/>
              </a:ext>
            </a:extLst>
          </p:cNvPr>
          <p:cNvSpPr txBox="1"/>
          <p:nvPr/>
        </p:nvSpPr>
        <p:spPr>
          <a:xfrm>
            <a:off x="6076032" y="885087"/>
            <a:ext cx="13110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使わない時は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スッキリ収納</a:t>
            </a:r>
          </a:p>
        </p:txBody>
      </p:sp>
    </p:spTree>
    <p:extLst>
      <p:ext uri="{BB962C8B-B14F-4D97-AF65-F5344CB8AC3E}">
        <p14:creationId xmlns:p14="http://schemas.microsoft.com/office/powerpoint/2010/main" val="50823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6ECA4-4B84-3442-6543-DD7A8230E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D8914E9-E643-DBD9-6EEE-1BCC76C9A059}"/>
              </a:ext>
            </a:extLst>
          </p:cNvPr>
          <p:cNvGrpSpPr/>
          <p:nvPr/>
        </p:nvGrpSpPr>
        <p:grpSpPr>
          <a:xfrm>
            <a:off x="454582" y="7443433"/>
            <a:ext cx="6658612" cy="2663987"/>
            <a:chOff x="454582" y="7443433"/>
            <a:chExt cx="6658612" cy="2663987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3151ECC1-9073-E56E-7A93-A10FD7F1B4DB}"/>
                </a:ext>
              </a:extLst>
            </p:cNvPr>
            <p:cNvSpPr/>
            <p:nvPr/>
          </p:nvSpPr>
          <p:spPr>
            <a:xfrm>
              <a:off x="454582" y="7443433"/>
              <a:ext cx="6658612" cy="2663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9" name="Picture 6">
              <a:extLst>
                <a:ext uri="{FF2B5EF4-FFF2-40B4-BE49-F238E27FC236}">
                  <a16:creationId xmlns:a16="http://schemas.microsoft.com/office/drawing/2014/main" id="{004293BF-1771-5E4E-E264-D6AC267DD6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3164" y="8018965"/>
              <a:ext cx="3030015" cy="197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100204A1-A03D-5CA5-C513-B785993EB7D4}"/>
                </a:ext>
              </a:extLst>
            </p:cNvPr>
            <p:cNvGrpSpPr/>
            <p:nvPr/>
          </p:nvGrpSpPr>
          <p:grpSpPr>
            <a:xfrm>
              <a:off x="607828" y="7467369"/>
              <a:ext cx="6434398" cy="456300"/>
              <a:chOff x="607828" y="7467369"/>
              <a:chExt cx="6434398" cy="456300"/>
            </a:xfrm>
          </p:grpSpPr>
          <p:sp>
            <p:nvSpPr>
              <p:cNvPr id="3141" name="角丸四角形 4">
                <a:extLst>
                  <a:ext uri="{FF2B5EF4-FFF2-40B4-BE49-F238E27FC236}">
                    <a16:creationId xmlns:a16="http://schemas.microsoft.com/office/drawing/2014/main" id="{DA7FA4A3-8EC1-E5F8-6317-9D96B4A4247D}"/>
                  </a:ext>
                </a:extLst>
              </p:cNvPr>
              <p:cNvSpPr/>
              <p:nvPr/>
            </p:nvSpPr>
            <p:spPr>
              <a:xfrm>
                <a:off x="625702" y="7553628"/>
                <a:ext cx="6316373" cy="3700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2" name="テキスト ボックス 3141">
                <a:extLst>
                  <a:ext uri="{FF2B5EF4-FFF2-40B4-BE49-F238E27FC236}">
                    <a16:creationId xmlns:a16="http://schemas.microsoft.com/office/drawing/2014/main" id="{DBAF9B2C-1EAB-F34E-D5D2-86467859A0BA}"/>
                  </a:ext>
                </a:extLst>
              </p:cNvPr>
              <p:cNvSpPr txBox="1"/>
              <p:nvPr/>
            </p:nvSpPr>
            <p:spPr>
              <a:xfrm>
                <a:off x="1905133" y="7624702"/>
                <a:ext cx="5137093" cy="29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ja-JP" altLang="en-US" sz="1400" b="1" dirty="0"/>
                  <a:t>システム収納との併用で、“部屋干し”がもっと便利に。</a:t>
                </a:r>
                <a:endParaRPr kumimoji="1" lang="en-US" altLang="ja-JP" sz="1400" b="1" dirty="0"/>
              </a:p>
            </p:txBody>
          </p:sp>
          <p:grpSp>
            <p:nvGrpSpPr>
              <p:cNvPr id="3143" name="グループ化 3142">
                <a:extLst>
                  <a:ext uri="{FF2B5EF4-FFF2-40B4-BE49-F238E27FC236}">
                    <a16:creationId xmlns:a16="http://schemas.microsoft.com/office/drawing/2014/main" id="{08805ED8-F82D-E4C8-FA0E-5E0DAC3CA31F}"/>
                  </a:ext>
                </a:extLst>
              </p:cNvPr>
              <p:cNvGrpSpPr/>
              <p:nvPr/>
            </p:nvGrpSpPr>
            <p:grpSpPr>
              <a:xfrm>
                <a:off x="607828" y="7467369"/>
                <a:ext cx="1286856" cy="453970"/>
                <a:chOff x="702523" y="7888873"/>
                <a:chExt cx="1286856" cy="453970"/>
              </a:xfrm>
            </p:grpSpPr>
            <p:sp>
              <p:nvSpPr>
                <p:cNvPr id="3144" name="テキスト ボックス 3143">
                  <a:extLst>
                    <a:ext uri="{FF2B5EF4-FFF2-40B4-BE49-F238E27FC236}">
                      <a16:creationId xmlns:a16="http://schemas.microsoft.com/office/drawing/2014/main" id="{5EDB6E7F-ABB5-EFC3-7993-85D59AAA955B}"/>
                    </a:ext>
                  </a:extLst>
                </p:cNvPr>
                <p:cNvSpPr txBox="1"/>
                <p:nvPr/>
              </p:nvSpPr>
              <p:spPr>
                <a:xfrm>
                  <a:off x="702523" y="7888873"/>
                  <a:ext cx="1115610" cy="453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200"/>
                    </a:lnSpc>
                  </a:pPr>
                  <a:r>
                    <a:rPr lang="en-US" altLang="ja-JP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CHECK</a:t>
                  </a:r>
                  <a:endParaRPr kumimoji="1" lang="ja-JP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146" name="山形 5">
                  <a:extLst>
                    <a:ext uri="{FF2B5EF4-FFF2-40B4-BE49-F238E27FC236}">
                      <a16:creationId xmlns:a16="http://schemas.microsoft.com/office/drawing/2014/main" id="{A8BA45E3-84CB-C2D3-146C-B52C1DA5A361}"/>
                    </a:ext>
                  </a:extLst>
                </p:cNvPr>
                <p:cNvSpPr/>
                <p:nvPr/>
              </p:nvSpPr>
              <p:spPr>
                <a:xfrm>
                  <a:off x="1646328" y="8053708"/>
                  <a:ext cx="125730" cy="213360"/>
                </a:xfrm>
                <a:prstGeom prst="chevr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8" name="山形 34">
                  <a:extLst>
                    <a:ext uri="{FF2B5EF4-FFF2-40B4-BE49-F238E27FC236}">
                      <a16:creationId xmlns:a16="http://schemas.microsoft.com/office/drawing/2014/main" id="{81C5AD8C-C3A9-AA3A-071D-B61732F0B0C4}"/>
                    </a:ext>
                  </a:extLst>
                </p:cNvPr>
                <p:cNvSpPr/>
                <p:nvPr/>
              </p:nvSpPr>
              <p:spPr>
                <a:xfrm>
                  <a:off x="1755637" y="8053708"/>
                  <a:ext cx="125730" cy="213360"/>
                </a:xfrm>
                <a:prstGeom prst="chevr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9" name="山形 41">
                  <a:extLst>
                    <a:ext uri="{FF2B5EF4-FFF2-40B4-BE49-F238E27FC236}">
                      <a16:creationId xmlns:a16="http://schemas.microsoft.com/office/drawing/2014/main" id="{E808D396-C5A6-B9F7-4D87-264CB776D68F}"/>
                    </a:ext>
                  </a:extLst>
                </p:cNvPr>
                <p:cNvSpPr/>
                <p:nvPr/>
              </p:nvSpPr>
              <p:spPr>
                <a:xfrm>
                  <a:off x="1863649" y="8053708"/>
                  <a:ext cx="125730" cy="213360"/>
                </a:xfrm>
                <a:prstGeom prst="chevr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9C95D7F4-3B23-5D22-1A7B-BE49B9A52050}"/>
                </a:ext>
              </a:extLst>
            </p:cNvPr>
            <p:cNvSpPr txBox="1"/>
            <p:nvPr/>
          </p:nvSpPr>
          <p:spPr>
            <a:xfrm>
              <a:off x="3720804" y="7995514"/>
              <a:ext cx="3280946" cy="125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ja-JP" altLang="en-US" sz="850"/>
                <a:t>室内物干しユニットに加え、衣類収納、洗濯物を畳んだり</a:t>
              </a:r>
              <a:endParaRPr lang="en-US" altLang="ja-JP" sz="850"/>
            </a:p>
            <a:p>
              <a:pPr algn="just">
                <a:lnSpc>
                  <a:spcPct val="150000"/>
                </a:lnSpc>
              </a:pPr>
              <a:r>
                <a:rPr lang="ja-JP" altLang="en-US" sz="850"/>
                <a:t>アイロンがけができるスペースがあれば、洗濯まわりの家事をその場でスムーズに完結できます。</a:t>
              </a:r>
              <a:endParaRPr lang="en-US" altLang="ja-JP" sz="850"/>
            </a:p>
            <a:p>
              <a:pPr algn="just">
                <a:lnSpc>
                  <a:spcPct val="150000"/>
                </a:lnSpc>
              </a:pPr>
              <a:r>
                <a:rPr lang="ja-JP" altLang="en-US" sz="850"/>
                <a:t>パナソニックのシステム収納「キュビオス」なら、</a:t>
              </a:r>
              <a:endParaRPr lang="en-US" altLang="ja-JP" sz="850"/>
            </a:p>
            <a:p>
              <a:pPr algn="just">
                <a:lnSpc>
                  <a:spcPct val="150000"/>
                </a:lnSpc>
              </a:pPr>
              <a:r>
                <a:rPr lang="ja-JP" altLang="en-US" sz="850"/>
                <a:t>豊富なパーツを用途や空間に合わせて組み合わせることで、</a:t>
              </a:r>
              <a:endParaRPr lang="en-US" altLang="ja-JP" sz="850"/>
            </a:p>
            <a:p>
              <a:pPr algn="just">
                <a:lnSpc>
                  <a:spcPct val="150000"/>
                </a:lnSpc>
              </a:pPr>
              <a:r>
                <a:rPr lang="ja-JP" altLang="en-US" sz="850"/>
                <a:t>暮らし方にフィットしたランドリースペースがつくれます。</a:t>
              </a:r>
            </a:p>
          </p:txBody>
        </p: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E63166F3-71F2-72FF-C275-614F674E52DA}"/>
                </a:ext>
              </a:extLst>
            </p:cNvPr>
            <p:cNvGrpSpPr/>
            <p:nvPr/>
          </p:nvGrpSpPr>
          <p:grpSpPr>
            <a:xfrm>
              <a:off x="3911304" y="9355899"/>
              <a:ext cx="2972035" cy="679270"/>
              <a:chOff x="3911304" y="9355899"/>
              <a:chExt cx="2972035" cy="679270"/>
            </a:xfrm>
          </p:grpSpPr>
          <p:pic>
            <p:nvPicPr>
              <p:cNvPr id="3138" name="図 3137" descr="QR コード&#10;&#10;自動的に生成された説明">
                <a:extLst>
                  <a:ext uri="{FF2B5EF4-FFF2-40B4-BE49-F238E27FC236}">
                    <a16:creationId xmlns:a16="http://schemas.microsoft.com/office/drawing/2014/main" id="{40540B4D-B82A-9630-69DD-00EE0485C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9824" y="9355899"/>
                <a:ext cx="663515" cy="663515"/>
              </a:xfrm>
              <a:prstGeom prst="rect">
                <a:avLst/>
              </a:prstGeom>
            </p:spPr>
          </p:pic>
          <p:sp>
            <p:nvSpPr>
              <p:cNvPr id="3140" name="テキスト ボックス 3139">
                <a:extLst>
                  <a:ext uri="{FF2B5EF4-FFF2-40B4-BE49-F238E27FC236}">
                    <a16:creationId xmlns:a16="http://schemas.microsoft.com/office/drawing/2014/main" id="{9D438310-E151-1C78-39D7-8BDF1B15EE64}"/>
                  </a:ext>
                </a:extLst>
              </p:cNvPr>
              <p:cNvSpPr txBox="1"/>
              <p:nvPr/>
            </p:nvSpPr>
            <p:spPr>
              <a:xfrm>
                <a:off x="3911304" y="9696615"/>
                <a:ext cx="2276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ja-JP" altLang="en-US" sz="800" b="1"/>
                  <a:t>「キュビオス」について</a:t>
                </a:r>
                <a:endParaRPr lang="en-US" altLang="ja-JP" sz="800" b="1"/>
              </a:p>
              <a:p>
                <a:pPr algn="r"/>
                <a:r>
                  <a:rPr lang="ja-JP" altLang="en-US" sz="800" b="1"/>
                  <a:t>詳しくはこちら</a:t>
                </a:r>
              </a:p>
            </p:txBody>
          </p:sp>
        </p:grp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1F9004B8-7277-24E9-AA57-94ECDAC9F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895" y="3086237"/>
            <a:ext cx="1919471" cy="200845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20677BC-803B-4160-4CB9-EC7602D2E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15" y="3087363"/>
            <a:ext cx="1650816" cy="209187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74ABF71-A66D-8C39-BC03-FF01888C2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2" y="4496369"/>
            <a:ext cx="2874509" cy="22512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2C94258-845C-084B-EDFD-BE6A932689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00" y="5377114"/>
            <a:ext cx="3675626" cy="13768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8756844-8C08-F89E-C43A-349FC8BCA0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82" y="349107"/>
            <a:ext cx="2965466" cy="997010"/>
          </a:xfrm>
          <a:prstGeom prst="rect">
            <a:avLst/>
          </a:prstGeom>
        </p:spPr>
      </p:pic>
      <p:sp>
        <p:nvSpPr>
          <p:cNvPr id="8" name="テキスト ボックス 14">
            <a:extLst>
              <a:ext uri="{FF2B5EF4-FFF2-40B4-BE49-F238E27FC236}">
                <a16:creationId xmlns:a16="http://schemas.microsoft.com/office/drawing/2014/main" id="{69C10945-5EB6-B3DB-9C1B-F2E22A922D27}"/>
              </a:ext>
            </a:extLst>
          </p:cNvPr>
          <p:cNvSpPr txBox="1"/>
          <p:nvPr/>
        </p:nvSpPr>
        <p:spPr>
          <a:xfrm>
            <a:off x="446865" y="363972"/>
            <a:ext cx="411300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ja-JP" altLang="en-US" sz="1900" b="1" dirty="0"/>
              <a:t>いまや「洗濯の常識」になった</a:t>
            </a:r>
            <a:endParaRPr lang="en-US" altLang="ja-JP" sz="1900" b="1" dirty="0"/>
          </a:p>
          <a:p>
            <a:pPr>
              <a:lnSpc>
                <a:spcPts val="3200"/>
              </a:lnSpc>
            </a:pPr>
            <a:r>
              <a:rPr lang="ja-JP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部屋干し。</a:t>
            </a:r>
            <a:endParaRPr kumimoji="1" lang="ja-JP" alt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テキスト ボックス 15">
            <a:extLst>
              <a:ext uri="{FF2B5EF4-FFF2-40B4-BE49-F238E27FC236}">
                <a16:creationId xmlns:a16="http://schemas.microsoft.com/office/drawing/2014/main" id="{C9105A60-F9FB-C2B9-CC0A-3D6C8834AAE2}"/>
              </a:ext>
            </a:extLst>
          </p:cNvPr>
          <p:cNvSpPr txBox="1"/>
          <p:nvPr/>
        </p:nvSpPr>
        <p:spPr>
          <a:xfrm>
            <a:off x="468798" y="1401492"/>
            <a:ext cx="6643505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320"/>
              </a:lnSpc>
            </a:pPr>
            <a:r>
              <a:rPr lang="ja-JP" altLang="en-US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暖かな日差しと風</a:t>
            </a:r>
            <a:r>
              <a:rPr lang="en-US" altLang="ja-JP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r>
              <a:rPr lang="ja-JP" altLang="en-US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外干しは、やはり気持ちのよいもの。しかし、環境やライフスタイルの変化とともに</a:t>
            </a:r>
          </a:p>
          <a:p>
            <a:pPr algn="just">
              <a:lnSpc>
                <a:spcPts val="1320"/>
              </a:lnSpc>
            </a:pPr>
            <a:r>
              <a:rPr lang="ja-JP" altLang="en-US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「部屋干しが日常」というご家庭も増えています。上手に部屋干しを活用することが、</a:t>
            </a:r>
          </a:p>
          <a:p>
            <a:pPr algn="just">
              <a:lnSpc>
                <a:spcPts val="1320"/>
              </a:lnSpc>
            </a:pPr>
            <a:r>
              <a:rPr lang="ja-JP" altLang="en-US" sz="88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これからの洗濯スタイルと言えるかもしれません。</a:t>
            </a:r>
            <a:endParaRPr kumimoji="1" lang="ja-JP" altLang="en-US" sz="88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C6EC278-59D5-7E47-3016-3A2FE27469AD}"/>
              </a:ext>
            </a:extLst>
          </p:cNvPr>
          <p:cNvGrpSpPr/>
          <p:nvPr/>
        </p:nvGrpSpPr>
        <p:grpSpPr>
          <a:xfrm>
            <a:off x="446865" y="2057213"/>
            <a:ext cx="2882226" cy="2320421"/>
            <a:chOff x="394290" y="1916378"/>
            <a:chExt cx="2882226" cy="2320421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502B398-0031-AA3C-4BB3-E0BFE5C05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23" y="1916378"/>
              <a:ext cx="2860293" cy="2062955"/>
            </a:xfrm>
            <a:prstGeom prst="rect">
              <a:avLst/>
            </a:prstGeom>
          </p:spPr>
        </p:pic>
        <p:sp>
          <p:nvSpPr>
            <p:cNvPr id="16" name="テキスト ボックス 23">
              <a:extLst>
                <a:ext uri="{FF2B5EF4-FFF2-40B4-BE49-F238E27FC236}">
                  <a16:creationId xmlns:a16="http://schemas.microsoft.com/office/drawing/2014/main" id="{563338D1-4F62-5DB9-3093-9E5A6BE7592C}"/>
                </a:ext>
              </a:extLst>
            </p:cNvPr>
            <p:cNvSpPr txBox="1"/>
            <p:nvPr/>
          </p:nvSpPr>
          <p:spPr>
            <a:xfrm>
              <a:off x="394290" y="3977754"/>
              <a:ext cx="2319881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320"/>
                </a:lnSpc>
              </a:pPr>
              <a:r>
                <a:rPr lang="ja-JP" altLang="en-US" sz="8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天井付け・竿</a:t>
              </a:r>
              <a:r>
                <a:rPr lang="en-US" altLang="ja-JP" sz="8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ja-JP" altLang="en-US" sz="88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本・手動</a:t>
              </a:r>
              <a:endParaRPr kumimoji="1" lang="ja-JP" altLang="en-US" sz="88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テキスト ボックス 25">
            <a:extLst>
              <a:ext uri="{FF2B5EF4-FFF2-40B4-BE49-F238E27FC236}">
                <a16:creationId xmlns:a16="http://schemas.microsoft.com/office/drawing/2014/main" id="{37518CFC-CDC4-4225-83A9-155FEFD07241}"/>
              </a:ext>
            </a:extLst>
          </p:cNvPr>
          <p:cNvSpPr txBox="1"/>
          <p:nvPr/>
        </p:nvSpPr>
        <p:spPr>
          <a:xfrm>
            <a:off x="3387198" y="2057213"/>
            <a:ext cx="1525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b="1" dirty="0">
                <a:solidFill>
                  <a:srgbClr val="364FA0"/>
                </a:solidFill>
              </a:rPr>
              <a:t>91</a:t>
            </a:r>
            <a:r>
              <a:rPr lang="ja-JP" altLang="en-US" sz="1050" b="1" dirty="0">
                <a:solidFill>
                  <a:srgbClr val="364FA0"/>
                </a:solidFill>
              </a:rPr>
              <a:t>％の主婦が、</a:t>
            </a:r>
          </a:p>
          <a:p>
            <a:r>
              <a:rPr lang="ja-JP" altLang="en-US" sz="1050" b="1" dirty="0">
                <a:solidFill>
                  <a:srgbClr val="364FA0"/>
                </a:solidFill>
              </a:rPr>
              <a:t>部屋干しを活用</a:t>
            </a:r>
            <a:endParaRPr kumimoji="1" lang="ja-JP" altLang="en-US" sz="1050" b="1" dirty="0">
              <a:solidFill>
                <a:srgbClr val="364FA0"/>
              </a:solidFill>
            </a:endParaRPr>
          </a:p>
        </p:txBody>
      </p:sp>
      <p:sp>
        <p:nvSpPr>
          <p:cNvPr id="12" name="テキスト ボックス 26">
            <a:extLst>
              <a:ext uri="{FF2B5EF4-FFF2-40B4-BE49-F238E27FC236}">
                <a16:creationId xmlns:a16="http://schemas.microsoft.com/office/drawing/2014/main" id="{16D026C0-EA78-EE2A-6F31-A4F6EC26769B}"/>
              </a:ext>
            </a:extLst>
          </p:cNvPr>
          <p:cNvSpPr txBox="1"/>
          <p:nvPr/>
        </p:nvSpPr>
        <p:spPr>
          <a:xfrm>
            <a:off x="4926483" y="2057213"/>
            <a:ext cx="2557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1" dirty="0">
                <a:solidFill>
                  <a:srgbClr val="364FA0"/>
                </a:solidFill>
              </a:rPr>
              <a:t>部屋干しのパートナーとして、</a:t>
            </a:r>
          </a:p>
          <a:p>
            <a:r>
              <a:rPr lang="ja-JP" altLang="en-US" sz="1050" b="1" dirty="0">
                <a:solidFill>
                  <a:srgbClr val="364FA0"/>
                </a:solidFill>
              </a:rPr>
              <a:t>ご愛用いただいている「ホシ姫サマ」</a:t>
            </a:r>
            <a:endParaRPr kumimoji="1" lang="ja-JP" altLang="en-US" sz="1050" b="1" dirty="0">
              <a:solidFill>
                <a:srgbClr val="364FA0"/>
              </a:solidFill>
            </a:endParaRPr>
          </a:p>
        </p:txBody>
      </p:sp>
      <p:sp>
        <p:nvSpPr>
          <p:cNvPr id="13" name="テキスト ボックス 27">
            <a:extLst>
              <a:ext uri="{FF2B5EF4-FFF2-40B4-BE49-F238E27FC236}">
                <a16:creationId xmlns:a16="http://schemas.microsoft.com/office/drawing/2014/main" id="{AD7D2D1B-BE06-11A6-C1B0-6FEA743EB160}"/>
              </a:ext>
            </a:extLst>
          </p:cNvPr>
          <p:cNvSpPr txBox="1"/>
          <p:nvPr/>
        </p:nvSpPr>
        <p:spPr>
          <a:xfrm>
            <a:off x="3373290" y="2476615"/>
            <a:ext cx="165358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320"/>
              </a:lnSpc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外干しとの併用も合わせると、</a:t>
            </a:r>
          </a:p>
          <a:p>
            <a:pPr algn="just">
              <a:lnSpc>
                <a:spcPts val="1320"/>
              </a:lnSpc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いまや</a:t>
            </a:r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割以上の方が部屋干し</a:t>
            </a:r>
          </a:p>
          <a:p>
            <a:pPr algn="just">
              <a:lnSpc>
                <a:spcPts val="1320"/>
              </a:lnSpc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を活用しています。</a:t>
            </a:r>
            <a:endParaRPr kumimoji="1"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テキスト ボックス 28">
            <a:extLst>
              <a:ext uri="{FF2B5EF4-FFF2-40B4-BE49-F238E27FC236}">
                <a16:creationId xmlns:a16="http://schemas.microsoft.com/office/drawing/2014/main" id="{7F0BE701-6044-76A8-BC80-C39FCC4A4B75}"/>
              </a:ext>
            </a:extLst>
          </p:cNvPr>
          <p:cNvSpPr txBox="1"/>
          <p:nvPr/>
        </p:nvSpPr>
        <p:spPr>
          <a:xfrm>
            <a:off x="4928579" y="2476615"/>
            <a:ext cx="235885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320"/>
              </a:lnSpc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「使いやすくて便利」「見栄えがよい」など、お客様の</a:t>
            </a:r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</a:t>
            </a: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％の方から満足の声をいただいています。</a:t>
            </a:r>
            <a:endParaRPr kumimoji="1"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71B4D21-EC8A-C0F7-797A-1D69E93D26F4}"/>
              </a:ext>
            </a:extLst>
          </p:cNvPr>
          <p:cNvGrpSpPr/>
          <p:nvPr/>
        </p:nvGrpSpPr>
        <p:grpSpPr>
          <a:xfrm>
            <a:off x="2115822" y="6935366"/>
            <a:ext cx="4996481" cy="338830"/>
            <a:chOff x="2228966" y="7206545"/>
            <a:chExt cx="4996481" cy="338830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4C9736D-0EF6-D48E-94EF-C61A776FFC61}"/>
                </a:ext>
              </a:extLst>
            </p:cNvPr>
            <p:cNvSpPr txBox="1"/>
            <p:nvPr/>
          </p:nvSpPr>
          <p:spPr>
            <a:xfrm>
              <a:off x="2228966" y="7209698"/>
              <a:ext cx="2700054" cy="25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kumimoji="1" lang="ja-JP" altLang="en-US" sz="9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もっと「</a:t>
              </a:r>
              <a:r>
                <a:rPr lang="ja-JP" altLang="en-US" sz="9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ホシ姫サマ</a:t>
              </a:r>
              <a:r>
                <a:rPr kumimoji="1" lang="ja-JP" altLang="en-US" sz="9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」を知りたい方は</a:t>
              </a:r>
            </a:p>
          </p:txBody>
        </p:sp>
        <p:sp>
          <p:nvSpPr>
            <p:cNvPr id="20" name="フリーフォーム 82">
              <a:extLst>
                <a:ext uri="{FF2B5EF4-FFF2-40B4-BE49-F238E27FC236}">
                  <a16:creationId xmlns:a16="http://schemas.microsoft.com/office/drawing/2014/main" id="{569E22A4-9B92-FC85-866E-31E2772DCCF1}"/>
                </a:ext>
              </a:extLst>
            </p:cNvPr>
            <p:cNvSpPr/>
            <p:nvPr/>
          </p:nvSpPr>
          <p:spPr>
            <a:xfrm>
              <a:off x="6536056" y="7210425"/>
              <a:ext cx="619125" cy="238125"/>
            </a:xfrm>
            <a:custGeom>
              <a:avLst/>
              <a:gdLst>
                <a:gd name="connsiteX0" fmla="*/ 0 w 619125"/>
                <a:gd name="connsiteY0" fmla="*/ 0 h 238125"/>
                <a:gd name="connsiteX1" fmla="*/ 579437 w 619125"/>
                <a:gd name="connsiteY1" fmla="*/ 0 h 238125"/>
                <a:gd name="connsiteX2" fmla="*/ 619125 w 619125"/>
                <a:gd name="connsiteY2" fmla="*/ 39688 h 238125"/>
                <a:gd name="connsiteX3" fmla="*/ 619125 w 619125"/>
                <a:gd name="connsiteY3" fmla="*/ 198437 h 238125"/>
                <a:gd name="connsiteX4" fmla="*/ 579437 w 619125"/>
                <a:gd name="connsiteY4" fmla="*/ 238125 h 238125"/>
                <a:gd name="connsiteX5" fmla="*/ 0 w 619125"/>
                <a:gd name="connsiteY5" fmla="*/ 238125 h 238125"/>
                <a:gd name="connsiteX6" fmla="*/ 0 w 619125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238125">
                  <a:moveTo>
                    <a:pt x="0" y="0"/>
                  </a:moveTo>
                  <a:lnTo>
                    <a:pt x="579437" y="0"/>
                  </a:lnTo>
                  <a:cubicBezTo>
                    <a:pt x="601356" y="0"/>
                    <a:pt x="619125" y="17769"/>
                    <a:pt x="619125" y="39688"/>
                  </a:cubicBezTo>
                  <a:lnTo>
                    <a:pt x="619125" y="198437"/>
                  </a:lnTo>
                  <a:cubicBezTo>
                    <a:pt x="619125" y="220356"/>
                    <a:pt x="601356" y="238125"/>
                    <a:pt x="579437" y="238125"/>
                  </a:cubicBez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80">
              <a:extLst>
                <a:ext uri="{FF2B5EF4-FFF2-40B4-BE49-F238E27FC236}">
                  <a16:creationId xmlns:a16="http://schemas.microsoft.com/office/drawing/2014/main" id="{37624FF2-9B0E-395E-03AE-0D1D59D1542F}"/>
                </a:ext>
              </a:extLst>
            </p:cNvPr>
            <p:cNvSpPr/>
            <p:nvPr/>
          </p:nvSpPr>
          <p:spPr>
            <a:xfrm>
              <a:off x="4929020" y="7210425"/>
              <a:ext cx="1607035" cy="238125"/>
            </a:xfrm>
            <a:custGeom>
              <a:avLst/>
              <a:gdLst>
                <a:gd name="connsiteX0" fmla="*/ 39688 w 1409700"/>
                <a:gd name="connsiteY0" fmla="*/ 0 h 238125"/>
                <a:gd name="connsiteX1" fmla="*/ 1409700 w 1409700"/>
                <a:gd name="connsiteY1" fmla="*/ 0 h 238125"/>
                <a:gd name="connsiteX2" fmla="*/ 1409700 w 1409700"/>
                <a:gd name="connsiteY2" fmla="*/ 238125 h 238125"/>
                <a:gd name="connsiteX3" fmla="*/ 39688 w 1409700"/>
                <a:gd name="connsiteY3" fmla="*/ 238125 h 238125"/>
                <a:gd name="connsiteX4" fmla="*/ 0 w 1409700"/>
                <a:gd name="connsiteY4" fmla="*/ 198437 h 238125"/>
                <a:gd name="connsiteX5" fmla="*/ 0 w 1409700"/>
                <a:gd name="connsiteY5" fmla="*/ 39688 h 238125"/>
                <a:gd name="connsiteX6" fmla="*/ 39688 w 1409700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700" h="238125">
                  <a:moveTo>
                    <a:pt x="39688" y="0"/>
                  </a:moveTo>
                  <a:lnTo>
                    <a:pt x="1409700" y="0"/>
                  </a:lnTo>
                  <a:lnTo>
                    <a:pt x="1409700" y="238125"/>
                  </a:lnTo>
                  <a:lnTo>
                    <a:pt x="39688" y="238125"/>
                  </a:lnTo>
                  <a:cubicBezTo>
                    <a:pt x="17769" y="238125"/>
                    <a:pt x="0" y="220356"/>
                    <a:pt x="0" y="198437"/>
                  </a:cubicBezTo>
                  <a:lnTo>
                    <a:pt x="0" y="39688"/>
                  </a:lnTo>
                  <a:cubicBezTo>
                    <a:pt x="0" y="17769"/>
                    <a:pt x="17769" y="0"/>
                    <a:pt x="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833D8940-53FD-7407-21A4-059E07024001}"/>
                </a:ext>
              </a:extLst>
            </p:cNvPr>
            <p:cNvSpPr txBox="1"/>
            <p:nvPr/>
          </p:nvSpPr>
          <p:spPr>
            <a:xfrm>
              <a:off x="6605270" y="7217714"/>
              <a:ext cx="62017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1100" b="1">
                  <a:solidFill>
                    <a:schemeClr val="bg1"/>
                  </a:solidFill>
                </a:rPr>
                <a:t>検索</a:t>
              </a:r>
            </a:p>
          </p:txBody>
        </p:sp>
        <p:sp>
          <p:nvSpPr>
            <p:cNvPr id="23" name="フリーフォーム 87">
              <a:extLst>
                <a:ext uri="{FF2B5EF4-FFF2-40B4-BE49-F238E27FC236}">
                  <a16:creationId xmlns:a16="http://schemas.microsoft.com/office/drawing/2014/main" id="{6C71371E-DDB2-2273-D537-3F9AD811AD54}"/>
                </a:ext>
              </a:extLst>
            </p:cNvPr>
            <p:cNvSpPr/>
            <p:nvPr/>
          </p:nvSpPr>
          <p:spPr>
            <a:xfrm rot="19203946">
              <a:off x="7022585" y="7310176"/>
              <a:ext cx="190399" cy="235199"/>
            </a:xfrm>
            <a:custGeom>
              <a:avLst/>
              <a:gdLst>
                <a:gd name="connsiteX0" fmla="*/ 194310 w 388620"/>
                <a:gd name="connsiteY0" fmla="*/ 0 h 480060"/>
                <a:gd name="connsiteX1" fmla="*/ 388620 w 388620"/>
                <a:gd name="connsiteY1" fmla="*/ 480060 h 480060"/>
                <a:gd name="connsiteX2" fmla="*/ 372449 w 388620"/>
                <a:gd name="connsiteY2" fmla="*/ 480060 h 480060"/>
                <a:gd name="connsiteX3" fmla="*/ 194310 w 388620"/>
                <a:gd name="connsiteY3" fmla="*/ 396118 h 480060"/>
                <a:gd name="connsiteX4" fmla="*/ 16171 w 388620"/>
                <a:gd name="connsiteY4" fmla="*/ 480060 h 480060"/>
                <a:gd name="connsiteX5" fmla="*/ 0 w 388620"/>
                <a:gd name="connsiteY5" fmla="*/ 480060 h 480060"/>
                <a:gd name="connsiteX6" fmla="*/ 194310 w 388620"/>
                <a:gd name="connsiteY6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" h="480060">
                  <a:moveTo>
                    <a:pt x="194310" y="0"/>
                  </a:moveTo>
                  <a:lnTo>
                    <a:pt x="388620" y="480060"/>
                  </a:lnTo>
                  <a:lnTo>
                    <a:pt x="372449" y="480060"/>
                  </a:lnTo>
                  <a:lnTo>
                    <a:pt x="194310" y="396118"/>
                  </a:lnTo>
                  <a:lnTo>
                    <a:pt x="16171" y="480060"/>
                  </a:lnTo>
                  <a:lnTo>
                    <a:pt x="0" y="48006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9A0BB42-5D39-F48C-B235-F117915E32F0}"/>
                </a:ext>
              </a:extLst>
            </p:cNvPr>
            <p:cNvSpPr txBox="1"/>
            <p:nvPr/>
          </p:nvSpPr>
          <p:spPr>
            <a:xfrm>
              <a:off x="4956212" y="7206545"/>
              <a:ext cx="2242043" cy="25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パナソニック　</a:t>
              </a:r>
              <a:r>
                <a:rPr lang="ja-JP" altLang="en-US" sz="9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ホシ姫サマ</a:t>
              </a:r>
              <a:endParaRPr kumimoji="1" lang="en-US" altLang="ja-JP" sz="9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31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3E0A3D33-E7EC-4C52-A0B4-79A718557481}" vid="{4D30E487-3AC7-4276-83EF-5A2B84D4167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0151c3-cbc2-4a6a-b8f5-c7245eb9de5d">
      <Terms xmlns="http://schemas.microsoft.com/office/infopath/2007/PartnerControls"/>
    </lcf76f155ced4ddcb4097134ff3c332f>
    <TaxCatchAll xmlns="507e9f54-a93f-44b1-beb0-821c61aa5389" xsi:nil="true"/>
    <_x65e5__x6642_ xmlns="740151c3-cbc2-4a6a-b8f5-c7245eb9de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CD2FBCBC1B24A4CAC0BE4C74FFF1029" ma:contentTypeVersion="16" ma:contentTypeDescription="新しいドキュメントを作成します。" ma:contentTypeScope="" ma:versionID="95c6fda8ecf6cada7d18d3144d81ae25">
  <xsd:schema xmlns:xsd="http://www.w3.org/2001/XMLSchema" xmlns:xs="http://www.w3.org/2001/XMLSchema" xmlns:p="http://schemas.microsoft.com/office/2006/metadata/properties" xmlns:ns2="740151c3-cbc2-4a6a-b8f5-c7245eb9de5d" xmlns:ns3="507e9f54-a93f-44b1-beb0-821c61aa5389" targetNamespace="http://schemas.microsoft.com/office/2006/metadata/properties" ma:root="true" ma:fieldsID="c615d21cc77ab64c1fa8e8675c5e9151" ns2:_="" ns3:_="">
    <xsd:import namespace="740151c3-cbc2-4a6a-b8f5-c7245eb9de5d"/>
    <xsd:import namespace="507e9f54-a93f-44b1-beb0-821c61aa53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_x65e5__x6642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151c3-cbc2-4a6a-b8f5-c7245eb9d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12a35578-c673-4478-9490-9f1749c7fc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65e5__x6642_" ma:index="23" nillable="true" ma:displayName="日時" ma:format="DateTime" ma:internalName="_x65e5__x6642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e9f54-a93f-44b1-beb0-821c61aa538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8386e6-daa3-4034-a660-d86354e323c6}" ma:internalName="TaxCatchAll" ma:showField="CatchAllData" ma:web="507e9f54-a93f-44b1-beb0-821c61aa53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6F3092-E27E-478F-B8E9-2EC05B9C1E44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07e9f54-a93f-44b1-beb0-821c61aa5389"/>
    <ds:schemaRef ds:uri="740151c3-cbc2-4a6a-b8f5-c7245eb9de5d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97A6A76-122C-488B-888D-DE926EC5B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0151c3-cbc2-4a6a-b8f5-c7245eb9de5d"/>
    <ds:schemaRef ds:uri="507e9f54-a93f-44b1-beb0-821c61aa5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43EE9E-9937-4C3B-BD45-7AB7900650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タテ</Template>
  <TotalTime>5604</TotalTime>
  <Words>439</Words>
  <Application>Microsoft Office PowerPoint</Application>
  <PresentationFormat>ユーザー設定</PresentationFormat>
  <Paragraphs>49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HGS創英角ｺﾞｼｯｸUB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sawano</dc:creator>
  <cp:lastModifiedBy>山口 稜</cp:lastModifiedBy>
  <cp:revision>4</cp:revision>
  <cp:lastPrinted>2023-11-28T01:45:03Z</cp:lastPrinted>
  <dcterms:created xsi:type="dcterms:W3CDTF">2022-05-16T05:01:30Z</dcterms:created>
  <dcterms:modified xsi:type="dcterms:W3CDTF">2024-04-22T14:41:40Z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0x010100BCD2FBCBC1B24A4CAC0BE4C74FFF1029</vt:lpwstr>
  </property>
  <property fmtid="{D5CDD505-2E9C-101B-9397-08002B2CF9AE}" pid="3" name="MediaServiceImageTags">
    <vt:lpwstr/>
  </property>
</Properties>
</file>