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7" r:id="rId5"/>
    <p:sldId id="270" r:id="rId6"/>
  </p:sldIdLst>
  <p:sldSz cx="7559675" cy="1069181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66"/>
    <a:srgbClr val="EDEBEE"/>
    <a:srgbClr val="E6E6E6"/>
    <a:srgbClr val="DED9D3"/>
    <a:srgbClr val="F5F2EB"/>
    <a:srgbClr val="F0ECE0"/>
    <a:srgbClr val="AB8B54"/>
    <a:srgbClr val="DDD3C9"/>
    <a:srgbClr val="B77359"/>
    <a:srgbClr val="0043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F29094-5749-4026-A9D4-93A43D55BF5C}" v="273" dt="2023-11-28T07:04:32.439"/>
    <p1510:client id="{E73ECA77-46A0-487C-B54A-327C1A239D24}" v="11" dt="2023-11-28T01:19:37.9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79" autoAdjust="0"/>
    <p:restoredTop sz="94660"/>
  </p:normalViewPr>
  <p:slideViewPr>
    <p:cSldViewPr snapToGrid="0">
      <p:cViewPr varScale="1">
        <p:scale>
          <a:sx n="74" d="100"/>
          <a:sy n="74" d="100"/>
        </p:scale>
        <p:origin x="35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山口 稜" userId="507df497-dcef-48cc-bc9d-5377eaa87e1a" providerId="ADAL" clId="{3784C091-1352-432B-9C42-00B0B5611D5D}"/>
    <pc:docChg chg="undo redo custSel modSld">
      <pc:chgData name="山口 稜" userId="507df497-dcef-48cc-bc9d-5377eaa87e1a" providerId="ADAL" clId="{3784C091-1352-432B-9C42-00B0B5611D5D}" dt="2023-05-29T08:52:15.374" v="4791" actId="207"/>
      <pc:docMkLst>
        <pc:docMk/>
      </pc:docMkLst>
      <pc:sldChg chg="addSp delSp modSp mod">
        <pc:chgData name="山口 稜" userId="507df497-dcef-48cc-bc9d-5377eaa87e1a" providerId="ADAL" clId="{3784C091-1352-432B-9C42-00B0B5611D5D}" dt="2023-05-29T08:49:01.481" v="4594" actId="1076"/>
        <pc:sldMkLst>
          <pc:docMk/>
          <pc:sldMk cId="1848456634" sldId="261"/>
        </pc:sldMkLst>
        <pc:spChg chg="mod topLvl">
          <ac:chgData name="山口 稜" userId="507df497-dcef-48cc-bc9d-5377eaa87e1a" providerId="ADAL" clId="{3784C091-1352-432B-9C42-00B0B5611D5D}" dt="2023-05-29T08:49:01.481" v="4594" actId="1076"/>
          <ac:spMkLst>
            <pc:docMk/>
            <pc:sldMk cId="1848456634" sldId="261"/>
            <ac:spMk id="6" creationId="{30EF3A28-EA26-AADD-FC4B-4B9CE9BBD39F}"/>
          </ac:spMkLst>
        </pc:spChg>
        <pc:spChg chg="mod topLvl">
          <ac:chgData name="山口 稜" userId="507df497-dcef-48cc-bc9d-5377eaa87e1a" providerId="ADAL" clId="{3784C091-1352-432B-9C42-00B0B5611D5D}" dt="2023-05-29T08:49:01.481" v="4594" actId="1076"/>
          <ac:spMkLst>
            <pc:docMk/>
            <pc:sldMk cId="1848456634" sldId="261"/>
            <ac:spMk id="18" creationId="{1C05887B-C54D-97E1-2336-D8E58D7C0724}"/>
          </ac:spMkLst>
        </pc:spChg>
        <pc:spChg chg="add del mod ord">
          <ac:chgData name="山口 稜" userId="507df497-dcef-48cc-bc9d-5377eaa87e1a" providerId="ADAL" clId="{3784C091-1352-432B-9C42-00B0B5611D5D}" dt="2023-05-29T06:59:48.468" v="516" actId="478"/>
          <ac:spMkLst>
            <pc:docMk/>
            <pc:sldMk cId="1848456634" sldId="261"/>
            <ac:spMk id="20" creationId="{75934CE7-CA05-C999-BA12-7DEC9B090037}"/>
          </ac:spMkLst>
        </pc:spChg>
        <pc:spChg chg="add mod ord">
          <ac:chgData name="山口 稜" userId="507df497-dcef-48cc-bc9d-5377eaa87e1a" providerId="ADAL" clId="{3784C091-1352-432B-9C42-00B0B5611D5D}" dt="2023-05-29T07:21:17.693" v="1462" actId="1076"/>
          <ac:spMkLst>
            <pc:docMk/>
            <pc:sldMk cId="1848456634" sldId="261"/>
            <ac:spMk id="21" creationId="{91DA087A-92F3-C1B3-6844-0BABA54CEBE2}"/>
          </ac:spMkLst>
        </pc:spChg>
        <pc:spChg chg="add mod ord">
          <ac:chgData name="山口 稜" userId="507df497-dcef-48cc-bc9d-5377eaa87e1a" providerId="ADAL" clId="{3784C091-1352-432B-9C42-00B0B5611D5D}" dt="2023-05-29T07:21:17.693" v="1462" actId="1076"/>
          <ac:spMkLst>
            <pc:docMk/>
            <pc:sldMk cId="1848456634" sldId="261"/>
            <ac:spMk id="22" creationId="{9D32243C-F9E8-1A6F-A502-61363DD83DB9}"/>
          </ac:spMkLst>
        </pc:spChg>
        <pc:spChg chg="mod">
          <ac:chgData name="山口 稜" userId="507df497-dcef-48cc-bc9d-5377eaa87e1a" providerId="ADAL" clId="{3784C091-1352-432B-9C42-00B0B5611D5D}" dt="2023-05-29T03:37:11.722" v="234" actId="165"/>
          <ac:spMkLst>
            <pc:docMk/>
            <pc:sldMk cId="1848456634" sldId="261"/>
            <ac:spMk id="23" creationId="{52EEFF75-F25E-B8D0-4809-3D1736BBB389}"/>
          </ac:spMkLst>
        </pc:spChg>
        <pc:spChg chg="mod">
          <ac:chgData name="山口 稜" userId="507df497-dcef-48cc-bc9d-5377eaa87e1a" providerId="ADAL" clId="{3784C091-1352-432B-9C42-00B0B5611D5D}" dt="2023-05-29T03:37:11.722" v="234" actId="165"/>
          <ac:spMkLst>
            <pc:docMk/>
            <pc:sldMk cId="1848456634" sldId="261"/>
            <ac:spMk id="24" creationId="{976D7BEB-5C86-189F-6741-DD49A0485FA8}"/>
          </ac:spMkLst>
        </pc:spChg>
        <pc:spChg chg="add del mod">
          <ac:chgData name="山口 稜" userId="507df497-dcef-48cc-bc9d-5377eaa87e1a" providerId="ADAL" clId="{3784C091-1352-432B-9C42-00B0B5611D5D}" dt="2023-05-29T07:15:36.132" v="1303" actId="478"/>
          <ac:spMkLst>
            <pc:docMk/>
            <pc:sldMk cId="1848456634" sldId="261"/>
            <ac:spMk id="25" creationId="{82CD5E97-D081-1B10-C53E-F04E8EBB3AE3}"/>
          </ac:spMkLst>
        </pc:spChg>
        <pc:spChg chg="mod">
          <ac:chgData name="山口 稜" userId="507df497-dcef-48cc-bc9d-5377eaa87e1a" providerId="ADAL" clId="{3784C091-1352-432B-9C42-00B0B5611D5D}" dt="2023-05-29T07:08:49.627" v="1055"/>
          <ac:spMkLst>
            <pc:docMk/>
            <pc:sldMk cId="1848456634" sldId="261"/>
            <ac:spMk id="27" creationId="{C56815D7-E3E8-FC17-9FE2-DE4B58C04D1A}"/>
          </ac:spMkLst>
        </pc:spChg>
        <pc:spChg chg="mod">
          <ac:chgData name="山口 稜" userId="507df497-dcef-48cc-bc9d-5377eaa87e1a" providerId="ADAL" clId="{3784C091-1352-432B-9C42-00B0B5611D5D}" dt="2023-05-29T07:08:49.627" v="1055"/>
          <ac:spMkLst>
            <pc:docMk/>
            <pc:sldMk cId="1848456634" sldId="261"/>
            <ac:spMk id="28" creationId="{CF0BE40B-0E3D-29D2-C676-4FC32C4167F2}"/>
          </ac:spMkLst>
        </pc:spChg>
        <pc:spChg chg="mod">
          <ac:chgData name="山口 稜" userId="507df497-dcef-48cc-bc9d-5377eaa87e1a" providerId="ADAL" clId="{3784C091-1352-432B-9C42-00B0B5611D5D}" dt="2023-05-29T07:08:49.627" v="1055"/>
          <ac:spMkLst>
            <pc:docMk/>
            <pc:sldMk cId="1848456634" sldId="261"/>
            <ac:spMk id="29" creationId="{5E08DCA6-2735-5311-C37C-7CB400333B1C}"/>
          </ac:spMkLst>
        </pc:spChg>
        <pc:spChg chg="mod">
          <ac:chgData name="山口 稜" userId="507df497-dcef-48cc-bc9d-5377eaa87e1a" providerId="ADAL" clId="{3784C091-1352-432B-9C42-00B0B5611D5D}" dt="2023-05-29T07:21:17.693" v="1462" actId="1076"/>
          <ac:spMkLst>
            <pc:docMk/>
            <pc:sldMk cId="1848456634" sldId="261"/>
            <ac:spMk id="31" creationId="{8FC3C661-668C-FC00-2D4D-18FCC3952ED0}"/>
          </ac:spMkLst>
        </pc:spChg>
        <pc:spChg chg="mod">
          <ac:chgData name="山口 稜" userId="507df497-dcef-48cc-bc9d-5377eaa87e1a" providerId="ADAL" clId="{3784C091-1352-432B-9C42-00B0B5611D5D}" dt="2023-05-29T07:21:17.693" v="1462" actId="1076"/>
          <ac:spMkLst>
            <pc:docMk/>
            <pc:sldMk cId="1848456634" sldId="261"/>
            <ac:spMk id="32" creationId="{0F1727B7-3FD4-AC03-03E0-5A18541669FB}"/>
          </ac:spMkLst>
        </pc:spChg>
        <pc:spChg chg="mod">
          <ac:chgData name="山口 稜" userId="507df497-dcef-48cc-bc9d-5377eaa87e1a" providerId="ADAL" clId="{3784C091-1352-432B-9C42-00B0B5611D5D}" dt="2023-05-29T07:21:17.693" v="1462" actId="1076"/>
          <ac:spMkLst>
            <pc:docMk/>
            <pc:sldMk cId="1848456634" sldId="261"/>
            <ac:spMk id="33" creationId="{6B26DFE4-9970-0C6A-D9C5-B511E2C2CF5D}"/>
          </ac:spMkLst>
        </pc:spChg>
        <pc:spChg chg="mod">
          <ac:chgData name="山口 稜" userId="507df497-dcef-48cc-bc9d-5377eaa87e1a" providerId="ADAL" clId="{3784C091-1352-432B-9C42-00B0B5611D5D}" dt="2023-05-29T07:21:17.693" v="1462" actId="1076"/>
          <ac:spMkLst>
            <pc:docMk/>
            <pc:sldMk cId="1848456634" sldId="261"/>
            <ac:spMk id="34" creationId="{BA7F68A6-F5C3-2CBA-264B-4572C53BB376}"/>
          </ac:spMkLst>
        </pc:spChg>
        <pc:spChg chg="mod">
          <ac:chgData name="山口 稜" userId="507df497-dcef-48cc-bc9d-5377eaa87e1a" providerId="ADAL" clId="{3784C091-1352-432B-9C42-00B0B5611D5D}" dt="2023-05-29T07:21:17.693" v="1462" actId="1076"/>
          <ac:spMkLst>
            <pc:docMk/>
            <pc:sldMk cId="1848456634" sldId="261"/>
            <ac:spMk id="38" creationId="{451EA1CC-7148-70D2-8733-D2623BF0C396}"/>
          </ac:spMkLst>
        </pc:spChg>
        <pc:spChg chg="mod">
          <ac:chgData name="山口 稜" userId="507df497-dcef-48cc-bc9d-5377eaa87e1a" providerId="ADAL" clId="{3784C091-1352-432B-9C42-00B0B5611D5D}" dt="2023-05-29T07:21:17.693" v="1462" actId="1076"/>
          <ac:spMkLst>
            <pc:docMk/>
            <pc:sldMk cId="1848456634" sldId="261"/>
            <ac:spMk id="39" creationId="{B4CC502C-A1DA-980C-E642-C07C905F3A6A}"/>
          </ac:spMkLst>
        </pc:spChg>
        <pc:spChg chg="mod">
          <ac:chgData name="山口 稜" userId="507df497-dcef-48cc-bc9d-5377eaa87e1a" providerId="ADAL" clId="{3784C091-1352-432B-9C42-00B0B5611D5D}" dt="2023-05-29T07:21:17.693" v="1462" actId="1076"/>
          <ac:spMkLst>
            <pc:docMk/>
            <pc:sldMk cId="1848456634" sldId="261"/>
            <ac:spMk id="40" creationId="{8F463B62-F965-BEC7-1FE2-C7E46B1005B8}"/>
          </ac:spMkLst>
        </pc:spChg>
        <pc:spChg chg="add mod">
          <ac:chgData name="山口 稜" userId="507df497-dcef-48cc-bc9d-5377eaa87e1a" providerId="ADAL" clId="{3784C091-1352-432B-9C42-00B0B5611D5D}" dt="2023-05-29T07:21:17.693" v="1462" actId="1076"/>
          <ac:spMkLst>
            <pc:docMk/>
            <pc:sldMk cId="1848456634" sldId="261"/>
            <ac:spMk id="41" creationId="{A80A981F-63FE-9B9F-E5EB-0801CAE92C2A}"/>
          </ac:spMkLst>
        </pc:spChg>
        <pc:spChg chg="mod">
          <ac:chgData name="山口 稜" userId="507df497-dcef-48cc-bc9d-5377eaa87e1a" providerId="ADAL" clId="{3784C091-1352-432B-9C42-00B0B5611D5D}" dt="2023-05-29T07:21:17.693" v="1462" actId="1076"/>
          <ac:spMkLst>
            <pc:docMk/>
            <pc:sldMk cId="1848456634" sldId="261"/>
            <ac:spMk id="44" creationId="{44C2430D-D73C-55BD-4394-1B9AF6368652}"/>
          </ac:spMkLst>
        </pc:spChg>
        <pc:spChg chg="mod">
          <ac:chgData name="山口 稜" userId="507df497-dcef-48cc-bc9d-5377eaa87e1a" providerId="ADAL" clId="{3784C091-1352-432B-9C42-00B0B5611D5D}" dt="2023-05-29T07:21:17.693" v="1462" actId="1076"/>
          <ac:spMkLst>
            <pc:docMk/>
            <pc:sldMk cId="1848456634" sldId="261"/>
            <ac:spMk id="46" creationId="{A2ACE792-CD31-C00A-829E-B65D31C8F692}"/>
          </ac:spMkLst>
        </pc:spChg>
        <pc:spChg chg="mod">
          <ac:chgData name="山口 稜" userId="507df497-dcef-48cc-bc9d-5377eaa87e1a" providerId="ADAL" clId="{3784C091-1352-432B-9C42-00B0B5611D5D}" dt="2023-05-29T07:21:17.693" v="1462" actId="1076"/>
          <ac:spMkLst>
            <pc:docMk/>
            <pc:sldMk cId="1848456634" sldId="261"/>
            <ac:spMk id="47" creationId="{27F90697-67B5-F8FD-E828-50A74EDBF2E4}"/>
          </ac:spMkLst>
        </pc:spChg>
        <pc:spChg chg="mod">
          <ac:chgData name="山口 稜" userId="507df497-dcef-48cc-bc9d-5377eaa87e1a" providerId="ADAL" clId="{3784C091-1352-432B-9C42-00B0B5611D5D}" dt="2023-05-29T07:15:43.324" v="1304"/>
          <ac:spMkLst>
            <pc:docMk/>
            <pc:sldMk cId="1848456634" sldId="261"/>
            <ac:spMk id="49" creationId="{7B942A1E-0581-A2F8-CD6D-D0E3620BB71B}"/>
          </ac:spMkLst>
        </pc:spChg>
        <pc:spChg chg="mod">
          <ac:chgData name="山口 稜" userId="507df497-dcef-48cc-bc9d-5377eaa87e1a" providerId="ADAL" clId="{3784C091-1352-432B-9C42-00B0B5611D5D}" dt="2023-05-29T07:15:43.324" v="1304"/>
          <ac:spMkLst>
            <pc:docMk/>
            <pc:sldMk cId="1848456634" sldId="261"/>
            <ac:spMk id="50" creationId="{08490C41-69CD-F584-C8C0-B51BFBEB12FB}"/>
          </ac:spMkLst>
        </pc:spChg>
        <pc:spChg chg="mod">
          <ac:chgData name="山口 稜" userId="507df497-dcef-48cc-bc9d-5377eaa87e1a" providerId="ADAL" clId="{3784C091-1352-432B-9C42-00B0B5611D5D}" dt="2023-05-29T07:15:43.324" v="1304"/>
          <ac:spMkLst>
            <pc:docMk/>
            <pc:sldMk cId="1848456634" sldId="261"/>
            <ac:spMk id="51" creationId="{1CD76D32-C7D8-34AC-8698-ECDC759F5BE7}"/>
          </ac:spMkLst>
        </pc:spChg>
        <pc:spChg chg="mod">
          <ac:chgData name="山口 稜" userId="507df497-dcef-48cc-bc9d-5377eaa87e1a" providerId="ADAL" clId="{3784C091-1352-432B-9C42-00B0B5611D5D}" dt="2023-05-29T07:15:55.578" v="1310" actId="571"/>
          <ac:spMkLst>
            <pc:docMk/>
            <pc:sldMk cId="1848456634" sldId="261"/>
            <ac:spMk id="53" creationId="{DA1A36B8-D781-4A6A-2369-18324288FDE1}"/>
          </ac:spMkLst>
        </pc:spChg>
        <pc:spChg chg="mod">
          <ac:chgData name="山口 稜" userId="507df497-dcef-48cc-bc9d-5377eaa87e1a" providerId="ADAL" clId="{3784C091-1352-432B-9C42-00B0B5611D5D}" dt="2023-05-29T07:15:55.578" v="1310" actId="571"/>
          <ac:spMkLst>
            <pc:docMk/>
            <pc:sldMk cId="1848456634" sldId="261"/>
            <ac:spMk id="56" creationId="{08358E21-882B-312A-DC0C-30C420B10425}"/>
          </ac:spMkLst>
        </pc:spChg>
        <pc:spChg chg="mod">
          <ac:chgData name="山口 稜" userId="507df497-dcef-48cc-bc9d-5377eaa87e1a" providerId="ADAL" clId="{3784C091-1352-432B-9C42-00B0B5611D5D}" dt="2023-05-29T07:15:55.578" v="1310" actId="571"/>
          <ac:spMkLst>
            <pc:docMk/>
            <pc:sldMk cId="1848456634" sldId="261"/>
            <ac:spMk id="57" creationId="{493C0176-85B3-B947-960A-E251E1DC6E30}"/>
          </ac:spMkLst>
        </pc:spChg>
        <pc:spChg chg="add mod">
          <ac:chgData name="山口 稜" userId="507df497-dcef-48cc-bc9d-5377eaa87e1a" providerId="ADAL" clId="{3784C091-1352-432B-9C42-00B0B5611D5D}" dt="2023-05-29T07:21:17.693" v="1462" actId="1076"/>
          <ac:spMkLst>
            <pc:docMk/>
            <pc:sldMk cId="1848456634" sldId="261"/>
            <ac:spMk id="58" creationId="{AD68ACBB-1D22-0E9C-09FE-3D1F6CCF038A}"/>
          </ac:spMkLst>
        </pc:spChg>
        <pc:spChg chg="mod">
          <ac:chgData name="山口 稜" userId="507df497-dcef-48cc-bc9d-5377eaa87e1a" providerId="ADAL" clId="{3784C091-1352-432B-9C42-00B0B5611D5D}" dt="2023-05-29T07:21:05.255" v="1459"/>
          <ac:spMkLst>
            <pc:docMk/>
            <pc:sldMk cId="1848456634" sldId="261"/>
            <ac:spMk id="62" creationId="{872883CB-360A-7DF4-A358-CD9A8B42B269}"/>
          </ac:spMkLst>
        </pc:spChg>
        <pc:spChg chg="mod">
          <ac:chgData name="山口 稜" userId="507df497-dcef-48cc-bc9d-5377eaa87e1a" providerId="ADAL" clId="{3784C091-1352-432B-9C42-00B0B5611D5D}" dt="2023-05-29T07:21:05.255" v="1459"/>
          <ac:spMkLst>
            <pc:docMk/>
            <pc:sldMk cId="1848456634" sldId="261"/>
            <ac:spMk id="64" creationId="{EA16880A-9D71-E4BF-B8C1-9A876790F0C7}"/>
          </ac:spMkLst>
        </pc:spChg>
        <pc:spChg chg="mod">
          <ac:chgData name="山口 稜" userId="507df497-dcef-48cc-bc9d-5377eaa87e1a" providerId="ADAL" clId="{3784C091-1352-432B-9C42-00B0B5611D5D}" dt="2023-05-29T07:21:05.255" v="1459"/>
          <ac:spMkLst>
            <pc:docMk/>
            <pc:sldMk cId="1848456634" sldId="261"/>
            <ac:spMk id="65" creationId="{33D7C796-218A-49CE-B32E-9EA5EA1CADA6}"/>
          </ac:spMkLst>
        </pc:spChg>
        <pc:spChg chg="mod">
          <ac:chgData name="山口 稜" userId="507df497-dcef-48cc-bc9d-5377eaa87e1a" providerId="ADAL" clId="{3784C091-1352-432B-9C42-00B0B5611D5D}" dt="2023-05-29T08:37:22.383" v="4163" actId="20577"/>
          <ac:spMkLst>
            <pc:docMk/>
            <pc:sldMk cId="1848456634" sldId="261"/>
            <ac:spMk id="68" creationId="{00000000-0000-0000-0000-000000000000}"/>
          </ac:spMkLst>
        </pc:spChg>
        <pc:spChg chg="mod">
          <ac:chgData name="山口 稜" userId="507df497-dcef-48cc-bc9d-5377eaa87e1a" providerId="ADAL" clId="{3784C091-1352-432B-9C42-00B0B5611D5D}" dt="2023-05-29T08:38:30.325" v="4263" actId="20577"/>
          <ac:spMkLst>
            <pc:docMk/>
            <pc:sldMk cId="1848456634" sldId="261"/>
            <ac:spMk id="73" creationId="{00000000-0000-0000-0000-000000000000}"/>
          </ac:spMkLst>
        </pc:spChg>
        <pc:spChg chg="add del mod">
          <ac:chgData name="山口 稜" userId="507df497-dcef-48cc-bc9d-5377eaa87e1a" providerId="ADAL" clId="{3784C091-1352-432B-9C42-00B0B5611D5D}" dt="2023-05-29T07:21:43.177" v="1464" actId="478"/>
          <ac:spMkLst>
            <pc:docMk/>
            <pc:sldMk cId="1848456634" sldId="261"/>
            <ac:spMk id="75" creationId="{06068EDE-4797-0DC7-9A7F-50933842DF28}"/>
          </ac:spMkLst>
        </pc:spChg>
        <pc:spChg chg="mod">
          <ac:chgData name="山口 稜" userId="507df497-dcef-48cc-bc9d-5377eaa87e1a" providerId="ADAL" clId="{3784C091-1352-432B-9C42-00B0B5611D5D}" dt="2023-05-29T07:21:05.255" v="1459"/>
          <ac:spMkLst>
            <pc:docMk/>
            <pc:sldMk cId="1848456634" sldId="261"/>
            <ac:spMk id="78" creationId="{D26F2964-6F56-6958-D3BC-EEB31ABC7412}"/>
          </ac:spMkLst>
        </pc:spChg>
        <pc:spChg chg="mod">
          <ac:chgData name="山口 稜" userId="507df497-dcef-48cc-bc9d-5377eaa87e1a" providerId="ADAL" clId="{3784C091-1352-432B-9C42-00B0B5611D5D}" dt="2023-05-29T07:21:05.255" v="1459"/>
          <ac:spMkLst>
            <pc:docMk/>
            <pc:sldMk cId="1848456634" sldId="261"/>
            <ac:spMk id="79" creationId="{4D365002-3C35-F2C9-BF86-E214E75840EF}"/>
          </ac:spMkLst>
        </pc:spChg>
        <pc:spChg chg="mod">
          <ac:chgData name="山口 稜" userId="507df497-dcef-48cc-bc9d-5377eaa87e1a" providerId="ADAL" clId="{3784C091-1352-432B-9C42-00B0B5611D5D}" dt="2023-05-29T07:21:05.255" v="1459"/>
          <ac:spMkLst>
            <pc:docMk/>
            <pc:sldMk cId="1848456634" sldId="261"/>
            <ac:spMk id="80" creationId="{26824CC8-0759-E063-F883-6DBCDE97AC97}"/>
          </ac:spMkLst>
        </pc:spChg>
        <pc:spChg chg="mod">
          <ac:chgData name="山口 稜" userId="507df497-dcef-48cc-bc9d-5377eaa87e1a" providerId="ADAL" clId="{3784C091-1352-432B-9C42-00B0B5611D5D}" dt="2023-05-29T08:39:05.936" v="4286" actId="14100"/>
          <ac:spMkLst>
            <pc:docMk/>
            <pc:sldMk cId="1848456634" sldId="261"/>
            <ac:spMk id="82" creationId="{282B9648-BA15-8C52-059C-5C8440B15571}"/>
          </ac:spMkLst>
        </pc:spChg>
        <pc:spChg chg="mod">
          <ac:chgData name="山口 稜" userId="507df497-dcef-48cc-bc9d-5377eaa87e1a" providerId="ADAL" clId="{3784C091-1352-432B-9C42-00B0B5611D5D}" dt="2023-05-29T07:21:05.255" v="1459"/>
          <ac:spMkLst>
            <pc:docMk/>
            <pc:sldMk cId="1848456634" sldId="261"/>
            <ac:spMk id="85" creationId="{DDF05A58-A7D3-5E9A-33D1-B10349365E7E}"/>
          </ac:spMkLst>
        </pc:spChg>
        <pc:spChg chg="mod">
          <ac:chgData name="山口 稜" userId="507df497-dcef-48cc-bc9d-5377eaa87e1a" providerId="ADAL" clId="{3784C091-1352-432B-9C42-00B0B5611D5D}" dt="2023-05-29T07:21:17.693" v="1462" actId="1076"/>
          <ac:spMkLst>
            <pc:docMk/>
            <pc:sldMk cId="1848456634" sldId="261"/>
            <ac:spMk id="86" creationId="{00000000-0000-0000-0000-000000000000}"/>
          </ac:spMkLst>
        </pc:spChg>
        <pc:spChg chg="mod">
          <ac:chgData name="山口 稜" userId="507df497-dcef-48cc-bc9d-5377eaa87e1a" providerId="ADAL" clId="{3784C091-1352-432B-9C42-00B0B5611D5D}" dt="2023-05-29T07:21:05.255" v="1459"/>
          <ac:spMkLst>
            <pc:docMk/>
            <pc:sldMk cId="1848456634" sldId="261"/>
            <ac:spMk id="87" creationId="{5D20A0DD-D825-D924-A810-8D97325B6227}"/>
          </ac:spMkLst>
        </pc:spChg>
        <pc:spChg chg="mod">
          <ac:chgData name="山口 稜" userId="507df497-dcef-48cc-bc9d-5377eaa87e1a" providerId="ADAL" clId="{3784C091-1352-432B-9C42-00B0B5611D5D}" dt="2023-05-29T08:37:43.064" v="4169" actId="20577"/>
          <ac:spMkLst>
            <pc:docMk/>
            <pc:sldMk cId="1848456634" sldId="261"/>
            <ac:spMk id="88" creationId="{00000000-0000-0000-0000-000000000000}"/>
          </ac:spMkLst>
        </pc:spChg>
        <pc:spChg chg="mod">
          <ac:chgData name="山口 稜" userId="507df497-dcef-48cc-bc9d-5377eaa87e1a" providerId="ADAL" clId="{3784C091-1352-432B-9C42-00B0B5611D5D}" dt="2023-05-29T07:21:17.693" v="1462" actId="1076"/>
          <ac:spMkLst>
            <pc:docMk/>
            <pc:sldMk cId="1848456634" sldId="261"/>
            <ac:spMk id="90" creationId="{00000000-0000-0000-0000-000000000000}"/>
          </ac:spMkLst>
        </pc:spChg>
        <pc:spChg chg="mod">
          <ac:chgData name="山口 稜" userId="507df497-dcef-48cc-bc9d-5377eaa87e1a" providerId="ADAL" clId="{3784C091-1352-432B-9C42-00B0B5611D5D}" dt="2023-05-29T08:37:58.837" v="4175" actId="20577"/>
          <ac:spMkLst>
            <pc:docMk/>
            <pc:sldMk cId="1848456634" sldId="261"/>
            <ac:spMk id="91" creationId="{00000000-0000-0000-0000-000000000000}"/>
          </ac:spMkLst>
        </pc:spChg>
        <pc:spChg chg="mod">
          <ac:chgData name="山口 稜" userId="507df497-dcef-48cc-bc9d-5377eaa87e1a" providerId="ADAL" clId="{3784C091-1352-432B-9C42-00B0B5611D5D}" dt="2023-05-29T07:21:17.693" v="1462" actId="1076"/>
          <ac:spMkLst>
            <pc:docMk/>
            <pc:sldMk cId="1848456634" sldId="261"/>
            <ac:spMk id="93" creationId="{00000000-0000-0000-0000-000000000000}"/>
          </ac:spMkLst>
        </pc:spChg>
        <pc:spChg chg="mod">
          <ac:chgData name="山口 稜" userId="507df497-dcef-48cc-bc9d-5377eaa87e1a" providerId="ADAL" clId="{3784C091-1352-432B-9C42-00B0B5611D5D}" dt="2023-05-29T08:38:51.282" v="4284" actId="6549"/>
          <ac:spMkLst>
            <pc:docMk/>
            <pc:sldMk cId="1848456634" sldId="261"/>
            <ac:spMk id="94" creationId="{00000000-0000-0000-0000-000000000000}"/>
          </ac:spMkLst>
        </pc:spChg>
        <pc:spChg chg="mod">
          <ac:chgData name="山口 稜" userId="507df497-dcef-48cc-bc9d-5377eaa87e1a" providerId="ADAL" clId="{3784C091-1352-432B-9C42-00B0B5611D5D}" dt="2023-05-29T08:48:37.092" v="4593" actId="20577"/>
          <ac:spMkLst>
            <pc:docMk/>
            <pc:sldMk cId="1848456634" sldId="261"/>
            <ac:spMk id="95" creationId="{00000000-0000-0000-0000-000000000000}"/>
          </ac:spMkLst>
        </pc:spChg>
        <pc:spChg chg="mod">
          <ac:chgData name="山口 稜" userId="507df497-dcef-48cc-bc9d-5377eaa87e1a" providerId="ADAL" clId="{3784C091-1352-432B-9C42-00B0B5611D5D}" dt="2023-05-29T07:21:05.255" v="1459"/>
          <ac:spMkLst>
            <pc:docMk/>
            <pc:sldMk cId="1848456634" sldId="261"/>
            <ac:spMk id="96" creationId="{ED33C674-3D06-0773-9405-4B6638724E2C}"/>
          </ac:spMkLst>
        </pc:spChg>
        <pc:spChg chg="mod">
          <ac:chgData name="山口 稜" userId="507df497-dcef-48cc-bc9d-5377eaa87e1a" providerId="ADAL" clId="{3784C091-1352-432B-9C42-00B0B5611D5D}" dt="2023-05-29T07:21:05.255" v="1459"/>
          <ac:spMkLst>
            <pc:docMk/>
            <pc:sldMk cId="1848456634" sldId="261"/>
            <ac:spMk id="97" creationId="{D9243DC5-B1D7-8926-1BB0-830C352878C4}"/>
          </ac:spMkLst>
        </pc:spChg>
        <pc:spChg chg="mod">
          <ac:chgData name="山口 稜" userId="507df497-dcef-48cc-bc9d-5377eaa87e1a" providerId="ADAL" clId="{3784C091-1352-432B-9C42-00B0B5611D5D}" dt="2023-05-29T07:50:10.929" v="3137" actId="20577"/>
          <ac:spMkLst>
            <pc:docMk/>
            <pc:sldMk cId="1848456634" sldId="261"/>
            <ac:spMk id="98" creationId="{CFDB5539-A3D9-B9EB-1B26-F5E065C9F51B}"/>
          </ac:spMkLst>
        </pc:spChg>
        <pc:spChg chg="mod">
          <ac:chgData name="山口 稜" userId="507df497-dcef-48cc-bc9d-5377eaa87e1a" providerId="ADAL" clId="{3784C091-1352-432B-9C42-00B0B5611D5D}" dt="2023-05-29T07:21:05.255" v="1459"/>
          <ac:spMkLst>
            <pc:docMk/>
            <pc:sldMk cId="1848456634" sldId="261"/>
            <ac:spMk id="99" creationId="{087FA41E-3853-858E-416F-BC5EF752AE14}"/>
          </ac:spMkLst>
        </pc:spChg>
        <pc:spChg chg="mod">
          <ac:chgData name="山口 稜" userId="507df497-dcef-48cc-bc9d-5377eaa87e1a" providerId="ADAL" clId="{3784C091-1352-432B-9C42-00B0B5611D5D}" dt="2023-05-29T07:21:17.693" v="1462" actId="1076"/>
          <ac:spMkLst>
            <pc:docMk/>
            <pc:sldMk cId="1848456634" sldId="261"/>
            <ac:spMk id="100" creationId="{A534511F-9B6B-E995-9B9F-ABCF96079DE1}"/>
          </ac:spMkLst>
        </pc:spChg>
        <pc:spChg chg="mod">
          <ac:chgData name="山口 稜" userId="507df497-dcef-48cc-bc9d-5377eaa87e1a" providerId="ADAL" clId="{3784C091-1352-432B-9C42-00B0B5611D5D}" dt="2023-05-29T07:21:05.255" v="1459"/>
          <ac:spMkLst>
            <pc:docMk/>
            <pc:sldMk cId="1848456634" sldId="261"/>
            <ac:spMk id="101" creationId="{54A85F9B-C70D-21DD-9B57-086C3C4A18FF}"/>
          </ac:spMkLst>
        </pc:spChg>
        <pc:spChg chg="add del mod">
          <ac:chgData name="山口 稜" userId="507df497-dcef-48cc-bc9d-5377eaa87e1a" providerId="ADAL" clId="{3784C091-1352-432B-9C42-00B0B5611D5D}" dt="2023-05-29T07:21:43.177" v="1464" actId="478"/>
          <ac:spMkLst>
            <pc:docMk/>
            <pc:sldMk cId="1848456634" sldId="261"/>
            <ac:spMk id="102" creationId="{9E52C93D-75CF-34CA-2E74-5F38CEFF057E}"/>
          </ac:spMkLst>
        </pc:spChg>
        <pc:spChg chg="add del mod">
          <ac:chgData name="山口 稜" userId="507df497-dcef-48cc-bc9d-5377eaa87e1a" providerId="ADAL" clId="{3784C091-1352-432B-9C42-00B0B5611D5D}" dt="2023-05-29T07:21:43.177" v="1464" actId="478"/>
          <ac:spMkLst>
            <pc:docMk/>
            <pc:sldMk cId="1848456634" sldId="261"/>
            <ac:spMk id="103" creationId="{1222C810-D353-A165-8048-C54246710D1E}"/>
          </ac:spMkLst>
        </pc:spChg>
        <pc:spChg chg="add del mod">
          <ac:chgData name="山口 稜" userId="507df497-dcef-48cc-bc9d-5377eaa87e1a" providerId="ADAL" clId="{3784C091-1352-432B-9C42-00B0B5611D5D}" dt="2023-05-29T07:21:43.177" v="1464" actId="478"/>
          <ac:spMkLst>
            <pc:docMk/>
            <pc:sldMk cId="1848456634" sldId="261"/>
            <ac:spMk id="104" creationId="{A9E48A78-FA8B-C64E-8D46-64365CBD4173}"/>
          </ac:spMkLst>
        </pc:spChg>
        <pc:spChg chg="add del mod">
          <ac:chgData name="山口 稜" userId="507df497-dcef-48cc-bc9d-5377eaa87e1a" providerId="ADAL" clId="{3784C091-1352-432B-9C42-00B0B5611D5D}" dt="2023-05-29T07:21:43.177" v="1464" actId="478"/>
          <ac:spMkLst>
            <pc:docMk/>
            <pc:sldMk cId="1848456634" sldId="261"/>
            <ac:spMk id="105" creationId="{D43B2332-CC9F-0C02-887A-69C9ECF6BC38}"/>
          </ac:spMkLst>
        </pc:spChg>
        <pc:spChg chg="add del mod">
          <ac:chgData name="山口 稜" userId="507df497-dcef-48cc-bc9d-5377eaa87e1a" providerId="ADAL" clId="{3784C091-1352-432B-9C42-00B0B5611D5D}" dt="2023-05-29T07:21:43.177" v="1464" actId="478"/>
          <ac:spMkLst>
            <pc:docMk/>
            <pc:sldMk cId="1848456634" sldId="261"/>
            <ac:spMk id="106" creationId="{0EA72AB9-A20F-CC05-174F-5780A3F8B9FD}"/>
          </ac:spMkLst>
        </pc:spChg>
        <pc:spChg chg="add del mod">
          <ac:chgData name="山口 稜" userId="507df497-dcef-48cc-bc9d-5377eaa87e1a" providerId="ADAL" clId="{3784C091-1352-432B-9C42-00B0B5611D5D}" dt="2023-05-29T07:21:43.177" v="1464" actId="478"/>
          <ac:spMkLst>
            <pc:docMk/>
            <pc:sldMk cId="1848456634" sldId="261"/>
            <ac:spMk id="107" creationId="{4299B6F3-2251-1801-31E8-DE2E21BA75BE}"/>
          </ac:spMkLst>
        </pc:spChg>
        <pc:spChg chg="add del mod">
          <ac:chgData name="山口 稜" userId="507df497-dcef-48cc-bc9d-5377eaa87e1a" providerId="ADAL" clId="{3784C091-1352-432B-9C42-00B0B5611D5D}" dt="2023-05-29T07:21:43.177" v="1464" actId="478"/>
          <ac:spMkLst>
            <pc:docMk/>
            <pc:sldMk cId="1848456634" sldId="261"/>
            <ac:spMk id="108" creationId="{97890D93-AC6C-010A-4002-8C59483F6B95}"/>
          </ac:spMkLst>
        </pc:spChg>
        <pc:spChg chg="add del mod">
          <ac:chgData name="山口 稜" userId="507df497-dcef-48cc-bc9d-5377eaa87e1a" providerId="ADAL" clId="{3784C091-1352-432B-9C42-00B0B5611D5D}" dt="2023-05-29T07:21:43.177" v="1464" actId="478"/>
          <ac:spMkLst>
            <pc:docMk/>
            <pc:sldMk cId="1848456634" sldId="261"/>
            <ac:spMk id="109" creationId="{710392E7-E2B5-3E06-F0F3-BBCFA034E429}"/>
          </ac:spMkLst>
        </pc:spChg>
        <pc:spChg chg="add del mod">
          <ac:chgData name="山口 稜" userId="507df497-dcef-48cc-bc9d-5377eaa87e1a" providerId="ADAL" clId="{3784C091-1352-432B-9C42-00B0B5611D5D}" dt="2023-05-29T07:21:43.177" v="1464" actId="478"/>
          <ac:spMkLst>
            <pc:docMk/>
            <pc:sldMk cId="1848456634" sldId="261"/>
            <ac:spMk id="110" creationId="{09E4AE68-8720-192E-9974-7794A923DC8E}"/>
          </ac:spMkLst>
        </pc:spChg>
        <pc:spChg chg="add del mod">
          <ac:chgData name="山口 稜" userId="507df497-dcef-48cc-bc9d-5377eaa87e1a" providerId="ADAL" clId="{3784C091-1352-432B-9C42-00B0B5611D5D}" dt="2023-05-29T07:21:43.177" v="1464" actId="478"/>
          <ac:spMkLst>
            <pc:docMk/>
            <pc:sldMk cId="1848456634" sldId="261"/>
            <ac:spMk id="111" creationId="{908F94A0-D56F-B0D7-13A5-CD49CEFD76E3}"/>
          </ac:spMkLst>
        </pc:spChg>
        <pc:spChg chg="mod">
          <ac:chgData name="山口 稜" userId="507df497-dcef-48cc-bc9d-5377eaa87e1a" providerId="ADAL" clId="{3784C091-1352-432B-9C42-00B0B5611D5D}" dt="2023-05-29T07:21:05.255" v="1459"/>
          <ac:spMkLst>
            <pc:docMk/>
            <pc:sldMk cId="1848456634" sldId="261"/>
            <ac:spMk id="113" creationId="{6F8FC41A-5B5B-146F-826E-4057BA8DF7D7}"/>
          </ac:spMkLst>
        </pc:spChg>
        <pc:spChg chg="mod">
          <ac:chgData name="山口 稜" userId="507df497-dcef-48cc-bc9d-5377eaa87e1a" providerId="ADAL" clId="{3784C091-1352-432B-9C42-00B0B5611D5D}" dt="2023-05-29T07:21:05.255" v="1459"/>
          <ac:spMkLst>
            <pc:docMk/>
            <pc:sldMk cId="1848456634" sldId="261"/>
            <ac:spMk id="114" creationId="{04AC898D-D4FB-089E-A89C-09E8F14F510E}"/>
          </ac:spMkLst>
        </pc:spChg>
        <pc:spChg chg="mod">
          <ac:chgData name="山口 稜" userId="507df497-dcef-48cc-bc9d-5377eaa87e1a" providerId="ADAL" clId="{3784C091-1352-432B-9C42-00B0B5611D5D}" dt="2023-05-29T07:21:05.255" v="1459"/>
          <ac:spMkLst>
            <pc:docMk/>
            <pc:sldMk cId="1848456634" sldId="261"/>
            <ac:spMk id="115" creationId="{31214136-4FFC-4E0A-7B0A-5816A1A58D3B}"/>
          </ac:spMkLst>
        </pc:spChg>
        <pc:spChg chg="mod">
          <ac:chgData name="山口 稜" userId="507df497-dcef-48cc-bc9d-5377eaa87e1a" providerId="ADAL" clId="{3784C091-1352-432B-9C42-00B0B5611D5D}" dt="2023-05-29T07:21:05.255" v="1459"/>
          <ac:spMkLst>
            <pc:docMk/>
            <pc:sldMk cId="1848456634" sldId="261"/>
            <ac:spMk id="118" creationId="{B573CDCF-D9B8-E73C-91FB-43D7968DAD17}"/>
          </ac:spMkLst>
        </pc:spChg>
        <pc:spChg chg="mod">
          <ac:chgData name="山口 稜" userId="507df497-dcef-48cc-bc9d-5377eaa87e1a" providerId="ADAL" clId="{3784C091-1352-432B-9C42-00B0B5611D5D}" dt="2023-05-29T07:21:05.255" v="1459"/>
          <ac:spMkLst>
            <pc:docMk/>
            <pc:sldMk cId="1848456634" sldId="261"/>
            <ac:spMk id="119" creationId="{A2D1DE6B-E20E-F865-A752-884D6BCF5EEE}"/>
          </ac:spMkLst>
        </pc:spChg>
        <pc:spChg chg="mod">
          <ac:chgData name="山口 稜" userId="507df497-dcef-48cc-bc9d-5377eaa87e1a" providerId="ADAL" clId="{3784C091-1352-432B-9C42-00B0B5611D5D}" dt="2023-05-29T07:21:05.255" v="1459"/>
          <ac:spMkLst>
            <pc:docMk/>
            <pc:sldMk cId="1848456634" sldId="261"/>
            <ac:spMk id="120" creationId="{9170E6E1-6344-06B9-CA02-2A177A5EEBA7}"/>
          </ac:spMkLst>
        </pc:spChg>
        <pc:spChg chg="add del mod">
          <ac:chgData name="山口 稜" userId="507df497-dcef-48cc-bc9d-5377eaa87e1a" providerId="ADAL" clId="{3784C091-1352-432B-9C42-00B0B5611D5D}" dt="2023-05-29T07:21:43.177" v="1464" actId="478"/>
          <ac:spMkLst>
            <pc:docMk/>
            <pc:sldMk cId="1848456634" sldId="261"/>
            <ac:spMk id="121" creationId="{C06D77B2-7BC9-D8ED-B6D0-E8A594F229DE}"/>
          </ac:spMkLst>
        </pc:spChg>
        <pc:spChg chg="add del mod">
          <ac:chgData name="山口 稜" userId="507df497-dcef-48cc-bc9d-5377eaa87e1a" providerId="ADAL" clId="{3784C091-1352-432B-9C42-00B0B5611D5D}" dt="2023-05-29T07:21:43.177" v="1464" actId="478"/>
          <ac:spMkLst>
            <pc:docMk/>
            <pc:sldMk cId="1848456634" sldId="261"/>
            <ac:spMk id="123" creationId="{9D147B87-EAB9-FBE1-E802-D8ADFEE2D73E}"/>
          </ac:spMkLst>
        </pc:spChg>
        <pc:spChg chg="mod">
          <ac:chgData name="山口 稜" userId="507df497-dcef-48cc-bc9d-5377eaa87e1a" providerId="ADAL" clId="{3784C091-1352-432B-9C42-00B0B5611D5D}" dt="2023-05-29T07:21:05.255" v="1459"/>
          <ac:spMkLst>
            <pc:docMk/>
            <pc:sldMk cId="1848456634" sldId="261"/>
            <ac:spMk id="125" creationId="{9C42388A-A326-29B9-565B-5082173DCE03}"/>
          </ac:spMkLst>
        </pc:spChg>
        <pc:spChg chg="mod">
          <ac:chgData name="山口 稜" userId="507df497-dcef-48cc-bc9d-5377eaa87e1a" providerId="ADAL" clId="{3784C091-1352-432B-9C42-00B0B5611D5D}" dt="2023-05-29T07:21:05.255" v="1459"/>
          <ac:spMkLst>
            <pc:docMk/>
            <pc:sldMk cId="1848456634" sldId="261"/>
            <ac:spMk id="126" creationId="{AB7B45EC-563A-CC49-7BE6-1F11A1230601}"/>
          </ac:spMkLst>
        </pc:spChg>
        <pc:spChg chg="mod">
          <ac:chgData name="山口 稜" userId="507df497-dcef-48cc-bc9d-5377eaa87e1a" providerId="ADAL" clId="{3784C091-1352-432B-9C42-00B0B5611D5D}" dt="2023-05-29T07:21:05.255" v="1459"/>
          <ac:spMkLst>
            <pc:docMk/>
            <pc:sldMk cId="1848456634" sldId="261"/>
            <ac:spMk id="127" creationId="{F79BAEE5-F0DF-85EB-FB06-C5CA31C755B5}"/>
          </ac:spMkLst>
        </pc:spChg>
        <pc:spChg chg="mod">
          <ac:chgData name="山口 稜" userId="507df497-dcef-48cc-bc9d-5377eaa87e1a" providerId="ADAL" clId="{3784C091-1352-432B-9C42-00B0B5611D5D}" dt="2023-05-29T07:28:26.272" v="1812" actId="571"/>
          <ac:spMkLst>
            <pc:docMk/>
            <pc:sldMk cId="1848456634" sldId="261"/>
            <ac:spMk id="1027" creationId="{EFCF6776-B832-AF74-6D75-847EF4FDF560}"/>
          </ac:spMkLst>
        </pc:spChg>
        <pc:spChg chg="mod">
          <ac:chgData name="山口 稜" userId="507df497-dcef-48cc-bc9d-5377eaa87e1a" providerId="ADAL" clId="{3784C091-1352-432B-9C42-00B0B5611D5D}" dt="2023-05-29T07:28:26.272" v="1812" actId="571"/>
          <ac:spMkLst>
            <pc:docMk/>
            <pc:sldMk cId="1848456634" sldId="261"/>
            <ac:spMk id="1029" creationId="{D0E068A7-4BF5-FBBD-C6D1-57B99E22500B}"/>
          </ac:spMkLst>
        </pc:spChg>
        <pc:spChg chg="mod">
          <ac:chgData name="山口 稜" userId="507df497-dcef-48cc-bc9d-5377eaa87e1a" providerId="ADAL" clId="{3784C091-1352-432B-9C42-00B0B5611D5D}" dt="2023-05-29T07:28:26.272" v="1812" actId="571"/>
          <ac:spMkLst>
            <pc:docMk/>
            <pc:sldMk cId="1848456634" sldId="261"/>
            <ac:spMk id="1031" creationId="{68619CB8-981A-F809-6481-39100DCB5B79}"/>
          </ac:spMkLst>
        </pc:spChg>
        <pc:spChg chg="add mod">
          <ac:chgData name="山口 稜" userId="507df497-dcef-48cc-bc9d-5377eaa87e1a" providerId="ADAL" clId="{3784C091-1352-432B-9C42-00B0B5611D5D}" dt="2023-05-29T07:49:07.822" v="3104" actId="164"/>
          <ac:spMkLst>
            <pc:docMk/>
            <pc:sldMk cId="1848456634" sldId="261"/>
            <ac:spMk id="1036" creationId="{34E8648C-C844-7B8F-CF0B-0F359D4846AF}"/>
          </ac:spMkLst>
        </pc:spChg>
        <pc:spChg chg="add mod">
          <ac:chgData name="山口 稜" userId="507df497-dcef-48cc-bc9d-5377eaa87e1a" providerId="ADAL" clId="{3784C091-1352-432B-9C42-00B0B5611D5D}" dt="2023-05-29T07:49:07.822" v="3104" actId="164"/>
          <ac:spMkLst>
            <pc:docMk/>
            <pc:sldMk cId="1848456634" sldId="261"/>
            <ac:spMk id="1037" creationId="{873084AB-F1C8-4010-F508-E401B784151E}"/>
          </ac:spMkLst>
        </pc:spChg>
        <pc:spChg chg="mod">
          <ac:chgData name="山口 稜" userId="507df497-dcef-48cc-bc9d-5377eaa87e1a" providerId="ADAL" clId="{3784C091-1352-432B-9C42-00B0B5611D5D}" dt="2023-05-29T08:12:14.748" v="4041" actId="571"/>
          <ac:spMkLst>
            <pc:docMk/>
            <pc:sldMk cId="1848456634" sldId="261"/>
            <ac:spMk id="1042" creationId="{4B59B350-5F32-BBD6-989D-0C6C6D70B676}"/>
          </ac:spMkLst>
        </pc:spChg>
        <pc:spChg chg="mod">
          <ac:chgData name="山口 稜" userId="507df497-dcef-48cc-bc9d-5377eaa87e1a" providerId="ADAL" clId="{3784C091-1352-432B-9C42-00B0B5611D5D}" dt="2023-05-29T08:12:38.108" v="4049" actId="1076"/>
          <ac:spMkLst>
            <pc:docMk/>
            <pc:sldMk cId="1848456634" sldId="261"/>
            <ac:spMk id="1043" creationId="{85D39B5D-FACD-2E2F-7D97-0BE202AE4EA7}"/>
          </ac:spMkLst>
        </pc:spChg>
        <pc:spChg chg="mod">
          <ac:chgData name="山口 稜" userId="507df497-dcef-48cc-bc9d-5377eaa87e1a" providerId="ADAL" clId="{3784C091-1352-432B-9C42-00B0B5611D5D}" dt="2023-05-29T08:12:27.207" v="4044" actId="1076"/>
          <ac:spMkLst>
            <pc:docMk/>
            <pc:sldMk cId="1848456634" sldId="261"/>
            <ac:spMk id="1044" creationId="{F41AFB82-66F4-38D3-CEC9-DE3E83899A2C}"/>
          </ac:spMkLst>
        </pc:spChg>
        <pc:spChg chg="mod">
          <ac:chgData name="山口 稜" userId="507df497-dcef-48cc-bc9d-5377eaa87e1a" providerId="ADAL" clId="{3784C091-1352-432B-9C42-00B0B5611D5D}" dt="2023-05-29T08:12:50.014" v="4053" actId="571"/>
          <ac:spMkLst>
            <pc:docMk/>
            <pc:sldMk cId="1848456634" sldId="261"/>
            <ac:spMk id="1046" creationId="{1DDFF568-BDDA-458E-DF40-2CC18A76192D}"/>
          </ac:spMkLst>
        </pc:spChg>
        <pc:spChg chg="mod">
          <ac:chgData name="山口 稜" userId="507df497-dcef-48cc-bc9d-5377eaa87e1a" providerId="ADAL" clId="{3784C091-1352-432B-9C42-00B0B5611D5D}" dt="2023-05-29T08:12:50.014" v="4053" actId="571"/>
          <ac:spMkLst>
            <pc:docMk/>
            <pc:sldMk cId="1848456634" sldId="261"/>
            <ac:spMk id="1047" creationId="{3EBC5A81-AB2B-83C2-AB80-3DB6E26784E2}"/>
          </ac:spMkLst>
        </pc:spChg>
        <pc:spChg chg="mod">
          <ac:chgData name="山口 稜" userId="507df497-dcef-48cc-bc9d-5377eaa87e1a" providerId="ADAL" clId="{3784C091-1352-432B-9C42-00B0B5611D5D}" dt="2023-05-29T08:12:50.014" v="4053" actId="571"/>
          <ac:spMkLst>
            <pc:docMk/>
            <pc:sldMk cId="1848456634" sldId="261"/>
            <ac:spMk id="1048" creationId="{1B6F3C06-738C-25FD-C1ED-3B74538294BA}"/>
          </ac:spMkLst>
        </pc:spChg>
        <pc:grpChg chg="del">
          <ac:chgData name="山口 稜" userId="507df497-dcef-48cc-bc9d-5377eaa87e1a" providerId="ADAL" clId="{3784C091-1352-432B-9C42-00B0B5611D5D}" dt="2023-05-29T03:37:11.722" v="234" actId="165"/>
          <ac:grpSpMkLst>
            <pc:docMk/>
            <pc:sldMk cId="1848456634" sldId="261"/>
            <ac:grpSpMk id="8" creationId="{0F9A5203-2693-035B-67F2-2964CFC81FFF}"/>
          </ac:grpSpMkLst>
        </pc:grpChg>
        <pc:grpChg chg="mod">
          <ac:chgData name="山口 稜" userId="507df497-dcef-48cc-bc9d-5377eaa87e1a" providerId="ADAL" clId="{3784C091-1352-432B-9C42-00B0B5611D5D}" dt="2023-05-29T07:21:17.693" v="1462" actId="1076"/>
          <ac:grpSpMkLst>
            <pc:docMk/>
            <pc:sldMk cId="1848456634" sldId="261"/>
            <ac:grpSpMk id="9" creationId="{B37FF474-F009-82EF-490B-15F82A674FC5}"/>
          </ac:grpSpMkLst>
        </pc:grpChg>
        <pc:grpChg chg="mod">
          <ac:chgData name="山口 稜" userId="507df497-dcef-48cc-bc9d-5377eaa87e1a" providerId="ADAL" clId="{3784C091-1352-432B-9C42-00B0B5611D5D}" dt="2023-05-29T07:21:17.693" v="1462" actId="1076"/>
          <ac:grpSpMkLst>
            <pc:docMk/>
            <pc:sldMk cId="1848456634" sldId="261"/>
            <ac:grpSpMk id="10" creationId="{3A7DEA7F-1DC0-785E-9DD7-F41CB05AA442}"/>
          </ac:grpSpMkLst>
        </pc:grpChg>
        <pc:grpChg chg="add del mod">
          <ac:chgData name="山口 稜" userId="507df497-dcef-48cc-bc9d-5377eaa87e1a" providerId="ADAL" clId="{3784C091-1352-432B-9C42-00B0B5611D5D}" dt="2023-05-29T05:24:46.982" v="323" actId="165"/>
          <ac:grpSpMkLst>
            <pc:docMk/>
            <pc:sldMk cId="1848456634" sldId="261"/>
            <ac:grpSpMk id="11" creationId="{5B800973-5E20-80FF-3D93-36BB045E70B7}"/>
          </ac:grpSpMkLst>
        </pc:grpChg>
        <pc:grpChg chg="mod">
          <ac:chgData name="山口 稜" userId="507df497-dcef-48cc-bc9d-5377eaa87e1a" providerId="ADAL" clId="{3784C091-1352-432B-9C42-00B0B5611D5D}" dt="2023-05-29T07:21:17.693" v="1462" actId="1076"/>
          <ac:grpSpMkLst>
            <pc:docMk/>
            <pc:sldMk cId="1848456634" sldId="261"/>
            <ac:grpSpMk id="14" creationId="{00000000-0000-0000-0000-000000000000}"/>
          </ac:grpSpMkLst>
        </pc:grpChg>
        <pc:grpChg chg="add del mod">
          <ac:chgData name="山口 稜" userId="507df497-dcef-48cc-bc9d-5377eaa87e1a" providerId="ADAL" clId="{3784C091-1352-432B-9C42-00B0B5611D5D}" dt="2023-05-29T07:11:44.690" v="1098" actId="478"/>
          <ac:grpSpMkLst>
            <pc:docMk/>
            <pc:sldMk cId="1848456634" sldId="261"/>
            <ac:grpSpMk id="26" creationId="{6A084672-F102-2AC2-5DF4-35B1822FF3CC}"/>
          </ac:grpSpMkLst>
        </pc:grpChg>
        <pc:grpChg chg="add del mod">
          <ac:chgData name="山口 稜" userId="507df497-dcef-48cc-bc9d-5377eaa87e1a" providerId="ADAL" clId="{3784C091-1352-432B-9C42-00B0B5611D5D}" dt="2023-05-29T08:12:23.142" v="4042" actId="478"/>
          <ac:grpSpMkLst>
            <pc:docMk/>
            <pc:sldMk cId="1848456634" sldId="261"/>
            <ac:grpSpMk id="30" creationId="{6F31189A-539F-65CF-214A-66816D9D0DB8}"/>
          </ac:grpSpMkLst>
        </pc:grpChg>
        <pc:grpChg chg="add del mod">
          <ac:chgData name="山口 稜" userId="507df497-dcef-48cc-bc9d-5377eaa87e1a" providerId="ADAL" clId="{3784C091-1352-432B-9C42-00B0B5611D5D}" dt="2023-05-29T08:12:23.142" v="4042" actId="478"/>
          <ac:grpSpMkLst>
            <pc:docMk/>
            <pc:sldMk cId="1848456634" sldId="261"/>
            <ac:grpSpMk id="36" creationId="{90FC0150-9462-5B40-0FD0-4F842079B2B0}"/>
          </ac:grpSpMkLst>
        </pc:grpChg>
        <pc:grpChg chg="add del mod">
          <ac:chgData name="山口 稜" userId="507df497-dcef-48cc-bc9d-5377eaa87e1a" providerId="ADAL" clId="{3784C091-1352-432B-9C42-00B0B5611D5D}" dt="2023-05-29T08:12:23.142" v="4042" actId="478"/>
          <ac:grpSpMkLst>
            <pc:docMk/>
            <pc:sldMk cId="1848456634" sldId="261"/>
            <ac:grpSpMk id="43" creationId="{5D241CE8-5AB2-F4F9-340D-E23D7F4BB616}"/>
          </ac:grpSpMkLst>
        </pc:grpChg>
        <pc:grpChg chg="add del mod">
          <ac:chgData name="山口 稜" userId="507df497-dcef-48cc-bc9d-5377eaa87e1a" providerId="ADAL" clId="{3784C091-1352-432B-9C42-00B0B5611D5D}" dt="2023-05-29T07:16:05.893" v="1312" actId="478"/>
          <ac:grpSpMkLst>
            <pc:docMk/>
            <pc:sldMk cId="1848456634" sldId="261"/>
            <ac:grpSpMk id="48" creationId="{F713F679-90D7-C2F2-6999-F9F066D11D08}"/>
          </ac:grpSpMkLst>
        </pc:grpChg>
        <pc:grpChg chg="add del mod">
          <ac:chgData name="山口 稜" userId="507df497-dcef-48cc-bc9d-5377eaa87e1a" providerId="ADAL" clId="{3784C091-1352-432B-9C42-00B0B5611D5D}" dt="2023-05-29T07:15:57.239" v="1311" actId="478"/>
          <ac:grpSpMkLst>
            <pc:docMk/>
            <pc:sldMk cId="1848456634" sldId="261"/>
            <ac:grpSpMk id="52" creationId="{E7ABCD59-6D1B-3926-D352-AD53A0462C89}"/>
          </ac:grpSpMkLst>
        </pc:grpChg>
        <pc:grpChg chg="del mod topLvl">
          <ac:chgData name="山口 稜" userId="507df497-dcef-48cc-bc9d-5377eaa87e1a" providerId="ADAL" clId="{3784C091-1352-432B-9C42-00B0B5611D5D}" dt="2023-05-29T05:24:49.901" v="324" actId="478"/>
          <ac:grpSpMkLst>
            <pc:docMk/>
            <pc:sldMk cId="1848456634" sldId="261"/>
            <ac:grpSpMk id="55" creationId="{9B9BB3DE-9C3E-EDBD-5213-1FE08CA6A167}"/>
          </ac:grpSpMkLst>
        </pc:grpChg>
        <pc:grpChg chg="add del mod">
          <ac:chgData name="山口 稜" userId="507df497-dcef-48cc-bc9d-5377eaa87e1a" providerId="ADAL" clId="{3784C091-1352-432B-9C42-00B0B5611D5D}" dt="2023-05-29T07:21:43.177" v="1464" actId="478"/>
          <ac:grpSpMkLst>
            <pc:docMk/>
            <pc:sldMk cId="1848456634" sldId="261"/>
            <ac:grpSpMk id="60" creationId="{CB6DCB26-5184-9AC0-8409-CC69739A5467}"/>
          </ac:grpSpMkLst>
        </pc:grpChg>
        <pc:grpChg chg="add del mod">
          <ac:chgData name="山口 稜" userId="507df497-dcef-48cc-bc9d-5377eaa87e1a" providerId="ADAL" clId="{3784C091-1352-432B-9C42-00B0B5611D5D}" dt="2023-05-29T07:21:43.177" v="1464" actId="478"/>
          <ac:grpSpMkLst>
            <pc:docMk/>
            <pc:sldMk cId="1848456634" sldId="261"/>
            <ac:grpSpMk id="70" creationId="{6B5482F1-644C-F1E6-6D92-2781A15CFFEF}"/>
          </ac:grpSpMkLst>
        </pc:grpChg>
        <pc:grpChg chg="add del mod">
          <ac:chgData name="山口 稜" userId="507df497-dcef-48cc-bc9d-5377eaa87e1a" providerId="ADAL" clId="{3784C091-1352-432B-9C42-00B0B5611D5D}" dt="2023-05-29T07:21:43.177" v="1464" actId="478"/>
          <ac:grpSpMkLst>
            <pc:docMk/>
            <pc:sldMk cId="1848456634" sldId="261"/>
            <ac:grpSpMk id="77" creationId="{216D30BB-79EE-6D27-973B-F784F63C34D0}"/>
          </ac:grpSpMkLst>
        </pc:grpChg>
        <pc:grpChg chg="mod">
          <ac:chgData name="山口 稜" userId="507df497-dcef-48cc-bc9d-5377eaa87e1a" providerId="ADAL" clId="{3784C091-1352-432B-9C42-00B0B5611D5D}" dt="2023-05-29T07:21:05.255" v="1459"/>
          <ac:grpSpMkLst>
            <pc:docMk/>
            <pc:sldMk cId="1848456634" sldId="261"/>
            <ac:grpSpMk id="81" creationId="{1744B069-B84B-CA86-0234-B027DE1A30F0}"/>
          </ac:grpSpMkLst>
        </pc:grpChg>
        <pc:grpChg chg="mod">
          <ac:chgData name="山口 稜" userId="507df497-dcef-48cc-bc9d-5377eaa87e1a" providerId="ADAL" clId="{3784C091-1352-432B-9C42-00B0B5611D5D}" dt="2023-05-29T07:21:05.255" v="1459"/>
          <ac:grpSpMkLst>
            <pc:docMk/>
            <pc:sldMk cId="1848456634" sldId="261"/>
            <ac:grpSpMk id="83" creationId="{99279C8B-E6BA-5D85-7BC5-456FCFD451E2}"/>
          </ac:grpSpMkLst>
        </pc:grpChg>
        <pc:grpChg chg="mod">
          <ac:chgData name="山口 稜" userId="507df497-dcef-48cc-bc9d-5377eaa87e1a" providerId="ADAL" clId="{3784C091-1352-432B-9C42-00B0B5611D5D}" dt="2023-05-29T07:21:05.255" v="1459"/>
          <ac:grpSpMkLst>
            <pc:docMk/>
            <pc:sldMk cId="1848456634" sldId="261"/>
            <ac:grpSpMk id="84" creationId="{12943DED-DC79-7841-A4DD-73CD52617830}"/>
          </ac:grpSpMkLst>
        </pc:grpChg>
        <pc:grpChg chg="mod">
          <ac:chgData name="山口 稜" userId="507df497-dcef-48cc-bc9d-5377eaa87e1a" providerId="ADAL" clId="{3784C091-1352-432B-9C42-00B0B5611D5D}" dt="2023-05-29T07:21:17.693" v="1462" actId="1076"/>
          <ac:grpSpMkLst>
            <pc:docMk/>
            <pc:sldMk cId="1848456634" sldId="261"/>
            <ac:grpSpMk id="89" creationId="{00000000-0000-0000-0000-000000000000}"/>
          </ac:grpSpMkLst>
        </pc:grpChg>
        <pc:grpChg chg="mod">
          <ac:chgData name="山口 稜" userId="507df497-dcef-48cc-bc9d-5377eaa87e1a" providerId="ADAL" clId="{3784C091-1352-432B-9C42-00B0B5611D5D}" dt="2023-05-29T07:21:17.693" v="1462" actId="1076"/>
          <ac:grpSpMkLst>
            <pc:docMk/>
            <pc:sldMk cId="1848456634" sldId="261"/>
            <ac:grpSpMk id="92" creationId="{00000000-0000-0000-0000-000000000000}"/>
          </ac:grpSpMkLst>
        </pc:grpChg>
        <pc:grpChg chg="add del mod">
          <ac:chgData name="山口 稜" userId="507df497-dcef-48cc-bc9d-5377eaa87e1a" providerId="ADAL" clId="{3784C091-1352-432B-9C42-00B0B5611D5D}" dt="2023-05-29T07:21:43.177" v="1464" actId="478"/>
          <ac:grpSpMkLst>
            <pc:docMk/>
            <pc:sldMk cId="1848456634" sldId="261"/>
            <ac:grpSpMk id="112" creationId="{3909FA9D-E442-4E8B-6375-8A621A904A8F}"/>
          </ac:grpSpMkLst>
        </pc:grpChg>
        <pc:grpChg chg="add del mod">
          <ac:chgData name="山口 稜" userId="507df497-dcef-48cc-bc9d-5377eaa87e1a" providerId="ADAL" clId="{3784C091-1352-432B-9C42-00B0B5611D5D}" dt="2023-05-29T07:21:43.177" v="1464" actId="478"/>
          <ac:grpSpMkLst>
            <pc:docMk/>
            <pc:sldMk cId="1848456634" sldId="261"/>
            <ac:grpSpMk id="117" creationId="{7750BADC-B011-BDA2-C6A5-307918A0520A}"/>
          </ac:grpSpMkLst>
        </pc:grpChg>
        <pc:grpChg chg="add del mod">
          <ac:chgData name="山口 稜" userId="507df497-dcef-48cc-bc9d-5377eaa87e1a" providerId="ADAL" clId="{3784C091-1352-432B-9C42-00B0B5611D5D}" dt="2023-05-29T07:21:43.177" v="1464" actId="478"/>
          <ac:grpSpMkLst>
            <pc:docMk/>
            <pc:sldMk cId="1848456634" sldId="261"/>
            <ac:grpSpMk id="124" creationId="{BB281792-4835-EC06-3B10-292853EE6E85}"/>
          </ac:grpSpMkLst>
        </pc:grpChg>
        <pc:grpChg chg="add mod">
          <ac:chgData name="山口 稜" userId="507df497-dcef-48cc-bc9d-5377eaa87e1a" providerId="ADAL" clId="{3784C091-1352-432B-9C42-00B0B5611D5D}" dt="2023-05-29T07:28:26.272" v="1812" actId="571"/>
          <ac:grpSpMkLst>
            <pc:docMk/>
            <pc:sldMk cId="1848456634" sldId="261"/>
            <ac:grpSpMk id="1025" creationId="{F72AFFA0-8FF2-09A4-7A52-2F45DF725AE7}"/>
          </ac:grpSpMkLst>
        </pc:grpChg>
        <pc:grpChg chg="add del mod ord">
          <ac:chgData name="山口 稜" userId="507df497-dcef-48cc-bc9d-5377eaa87e1a" providerId="ADAL" clId="{3784C091-1352-432B-9C42-00B0B5611D5D}" dt="2023-05-29T07:51:41.376" v="3170" actId="478"/>
          <ac:grpSpMkLst>
            <pc:docMk/>
            <pc:sldMk cId="1848456634" sldId="261"/>
            <ac:grpSpMk id="1038" creationId="{17EEF832-0A47-08DA-C5F6-0534958F2F9A}"/>
          </ac:grpSpMkLst>
        </pc:grpChg>
        <pc:grpChg chg="add mod">
          <ac:chgData name="山口 稜" userId="507df497-dcef-48cc-bc9d-5377eaa87e1a" providerId="ADAL" clId="{3784C091-1352-432B-9C42-00B0B5611D5D}" dt="2023-05-29T08:12:42.452" v="4052" actId="1076"/>
          <ac:grpSpMkLst>
            <pc:docMk/>
            <pc:sldMk cId="1848456634" sldId="261"/>
            <ac:grpSpMk id="1041" creationId="{B3BBB96D-58F6-4057-9D3C-B4EF98D66489}"/>
          </ac:grpSpMkLst>
        </pc:grpChg>
        <pc:grpChg chg="add mod">
          <ac:chgData name="山口 稜" userId="507df497-dcef-48cc-bc9d-5377eaa87e1a" providerId="ADAL" clId="{3784C091-1352-432B-9C42-00B0B5611D5D}" dt="2023-05-29T08:12:50.014" v="4053" actId="571"/>
          <ac:grpSpMkLst>
            <pc:docMk/>
            <pc:sldMk cId="1848456634" sldId="261"/>
            <ac:grpSpMk id="1045" creationId="{51B97B69-A83F-5EA8-5643-DE0C2D58C095}"/>
          </ac:grpSpMkLst>
        </pc:grpChg>
        <pc:picChg chg="add mod ord modCrop">
          <ac:chgData name="山口 稜" userId="507df497-dcef-48cc-bc9d-5377eaa87e1a" providerId="ADAL" clId="{3784C091-1352-432B-9C42-00B0B5611D5D}" dt="2023-05-29T07:21:30.752" v="1463" actId="732"/>
          <ac:picMkLst>
            <pc:docMk/>
            <pc:sldMk cId="1848456634" sldId="261"/>
            <ac:picMk id="7" creationId="{B8A9DB92-066B-5E1F-6C26-8C8721E27AA5}"/>
          </ac:picMkLst>
        </pc:picChg>
        <pc:picChg chg="add del mod">
          <ac:chgData name="山口 稜" userId="507df497-dcef-48cc-bc9d-5377eaa87e1a" providerId="ADAL" clId="{3784C091-1352-432B-9C42-00B0B5611D5D}" dt="2023-05-29T07:01:30.279" v="525" actId="478"/>
          <ac:picMkLst>
            <pc:docMk/>
            <pc:sldMk cId="1848456634" sldId="261"/>
            <ac:picMk id="16" creationId="{FCD0E129-7EFD-16BB-500F-C232246B66AD}"/>
          </ac:picMkLst>
        </pc:picChg>
        <pc:picChg chg="add mod ord">
          <ac:chgData name="山口 稜" userId="507df497-dcef-48cc-bc9d-5377eaa87e1a" providerId="ADAL" clId="{3784C091-1352-432B-9C42-00B0B5611D5D}" dt="2023-05-29T07:21:17.693" v="1462" actId="1076"/>
          <ac:picMkLst>
            <pc:docMk/>
            <pc:sldMk cId="1848456634" sldId="261"/>
            <ac:picMk id="19" creationId="{A3582692-2B42-EA8A-70F5-918AE1482112}"/>
          </ac:picMkLst>
        </pc:picChg>
        <pc:picChg chg="del">
          <ac:chgData name="山口 稜" userId="507df497-dcef-48cc-bc9d-5377eaa87e1a" providerId="ADAL" clId="{3784C091-1352-432B-9C42-00B0B5611D5D}" dt="2023-05-29T05:24:30.287" v="318" actId="478"/>
          <ac:picMkLst>
            <pc:docMk/>
            <pc:sldMk cId="1848456634" sldId="261"/>
            <ac:picMk id="42" creationId="{2F4C0AE5-22C4-3685-C70C-FBCB6DC4D183}"/>
          </ac:picMkLst>
        </pc:picChg>
        <pc:picChg chg="mod">
          <ac:chgData name="山口 稜" userId="507df497-dcef-48cc-bc9d-5377eaa87e1a" providerId="ADAL" clId="{3784C091-1352-432B-9C42-00B0B5611D5D}" dt="2023-05-29T07:21:17.693" v="1462" actId="1076"/>
          <ac:picMkLst>
            <pc:docMk/>
            <pc:sldMk cId="1848456634" sldId="261"/>
            <ac:picMk id="45" creationId="{87CC6B3E-8E5C-DCE1-BDF1-CC1FD6AA6DAB}"/>
          </ac:picMkLst>
        </pc:picChg>
        <pc:picChg chg="mod">
          <ac:chgData name="山口 稜" userId="507df497-dcef-48cc-bc9d-5377eaa87e1a" providerId="ADAL" clId="{3784C091-1352-432B-9C42-00B0B5611D5D}" dt="2023-05-29T07:21:17.693" v="1462" actId="1076"/>
          <ac:picMkLst>
            <pc:docMk/>
            <pc:sldMk cId="1848456634" sldId="261"/>
            <ac:picMk id="54" creationId="{C9C3F222-1A09-5417-E64D-0F4C1668C1C2}"/>
          </ac:picMkLst>
        </pc:picChg>
        <pc:picChg chg="add del mod">
          <ac:chgData name="山口 稜" userId="507df497-dcef-48cc-bc9d-5377eaa87e1a" providerId="ADAL" clId="{3784C091-1352-432B-9C42-00B0B5611D5D}" dt="2023-05-29T07:21:43.177" v="1464" actId="478"/>
          <ac:picMkLst>
            <pc:docMk/>
            <pc:sldMk cId="1848456634" sldId="261"/>
            <ac:picMk id="59" creationId="{7A7359A9-0B89-A6BE-5C6D-27C56A71364D}"/>
          </ac:picMkLst>
        </pc:picChg>
        <pc:picChg chg="mod">
          <ac:chgData name="山口 稜" userId="507df497-dcef-48cc-bc9d-5377eaa87e1a" providerId="ADAL" clId="{3784C091-1352-432B-9C42-00B0B5611D5D}" dt="2023-05-29T07:21:05.255" v="1459"/>
          <ac:picMkLst>
            <pc:docMk/>
            <pc:sldMk cId="1848456634" sldId="261"/>
            <ac:picMk id="61" creationId="{1D052E9E-9FBC-F987-6D2C-9BD9E8E8EEF7}"/>
          </ac:picMkLst>
        </pc:picChg>
        <pc:picChg chg="del mod">
          <ac:chgData name="山口 稜" userId="507df497-dcef-48cc-bc9d-5377eaa87e1a" providerId="ADAL" clId="{3784C091-1352-432B-9C42-00B0B5611D5D}" dt="2023-05-29T07:41:31.755" v="2497" actId="478"/>
          <ac:picMkLst>
            <pc:docMk/>
            <pc:sldMk cId="1848456634" sldId="261"/>
            <ac:picMk id="63" creationId="{14A0173E-4831-21E7-544C-15A355D6CBFC}"/>
          </ac:picMkLst>
        </pc:picChg>
        <pc:picChg chg="del mod">
          <ac:chgData name="山口 稜" userId="507df497-dcef-48cc-bc9d-5377eaa87e1a" providerId="ADAL" clId="{3784C091-1352-432B-9C42-00B0B5611D5D}" dt="2023-05-29T06:59:02.932" v="492" actId="478"/>
          <ac:picMkLst>
            <pc:docMk/>
            <pc:sldMk cId="1848456634" sldId="261"/>
            <ac:picMk id="66" creationId="{7D7C993A-C46F-64A2-3D81-4A59CE79C7F9}"/>
          </ac:picMkLst>
        </pc:picChg>
        <pc:picChg chg="del mod">
          <ac:chgData name="山口 稜" userId="507df497-dcef-48cc-bc9d-5377eaa87e1a" providerId="ADAL" clId="{3784C091-1352-432B-9C42-00B0B5611D5D}" dt="2023-05-29T07:49:29.774" v="3117" actId="21"/>
          <ac:picMkLst>
            <pc:docMk/>
            <pc:sldMk cId="1848456634" sldId="261"/>
            <ac:picMk id="67" creationId="{C4DD2720-FC6C-CE53-E838-3CB3154F6EDF}"/>
          </ac:picMkLst>
        </pc:picChg>
        <pc:picChg chg="add del mod">
          <ac:chgData name="山口 稜" userId="507df497-dcef-48cc-bc9d-5377eaa87e1a" providerId="ADAL" clId="{3784C091-1352-432B-9C42-00B0B5611D5D}" dt="2023-05-29T07:21:43.177" v="1464" actId="478"/>
          <ac:picMkLst>
            <pc:docMk/>
            <pc:sldMk cId="1848456634" sldId="261"/>
            <ac:picMk id="69" creationId="{90E34F6D-0622-367A-5A81-D5282E6874E5}"/>
          </ac:picMkLst>
        </pc:picChg>
        <pc:picChg chg="mod">
          <ac:chgData name="山口 稜" userId="507df497-dcef-48cc-bc9d-5377eaa87e1a" providerId="ADAL" clId="{3784C091-1352-432B-9C42-00B0B5611D5D}" dt="2023-05-29T07:21:05.255" v="1459"/>
          <ac:picMkLst>
            <pc:docMk/>
            <pc:sldMk cId="1848456634" sldId="261"/>
            <ac:picMk id="71" creationId="{FC30200C-1FE1-69FD-22CF-4AB77399CEB9}"/>
          </ac:picMkLst>
        </pc:picChg>
        <pc:picChg chg="del mod">
          <ac:chgData name="山口 稜" userId="507df497-dcef-48cc-bc9d-5377eaa87e1a" providerId="ADAL" clId="{3784C091-1352-432B-9C42-00B0B5611D5D}" dt="2023-05-29T06:58:52.309" v="491" actId="478"/>
          <ac:picMkLst>
            <pc:docMk/>
            <pc:sldMk cId="1848456634" sldId="261"/>
            <ac:picMk id="72" creationId="{24C35B22-6A9F-E0FD-46DE-3036C42DDBFB}"/>
          </ac:picMkLst>
        </pc:picChg>
        <pc:picChg chg="mod">
          <ac:chgData name="山口 稜" userId="507df497-dcef-48cc-bc9d-5377eaa87e1a" providerId="ADAL" clId="{3784C091-1352-432B-9C42-00B0B5611D5D}" dt="2023-05-29T07:21:05.255" v="1459"/>
          <ac:picMkLst>
            <pc:docMk/>
            <pc:sldMk cId="1848456634" sldId="261"/>
            <ac:picMk id="74" creationId="{A139E1C4-5AA1-28A6-61C9-A448D9306A1C}"/>
          </ac:picMkLst>
        </pc:picChg>
        <pc:picChg chg="add del mod">
          <ac:chgData name="山口 稜" userId="507df497-dcef-48cc-bc9d-5377eaa87e1a" providerId="ADAL" clId="{3784C091-1352-432B-9C42-00B0B5611D5D}" dt="2023-05-29T07:21:43.177" v="1464" actId="478"/>
          <ac:picMkLst>
            <pc:docMk/>
            <pc:sldMk cId="1848456634" sldId="261"/>
            <ac:picMk id="76" creationId="{F20F1D54-4492-10DF-36BE-5884CBB91699}"/>
          </ac:picMkLst>
        </pc:picChg>
        <pc:picChg chg="add del mod">
          <ac:chgData name="山口 稜" userId="507df497-dcef-48cc-bc9d-5377eaa87e1a" providerId="ADAL" clId="{3784C091-1352-432B-9C42-00B0B5611D5D}" dt="2023-05-29T07:21:43.177" v="1464" actId="478"/>
          <ac:picMkLst>
            <pc:docMk/>
            <pc:sldMk cId="1848456634" sldId="261"/>
            <ac:picMk id="116" creationId="{00410C51-459C-972A-9492-90C5E7A2B1EF}"/>
          </ac:picMkLst>
        </pc:picChg>
        <pc:picChg chg="add del mod">
          <ac:chgData name="山口 稜" userId="507df497-dcef-48cc-bc9d-5377eaa87e1a" providerId="ADAL" clId="{3784C091-1352-432B-9C42-00B0B5611D5D}" dt="2023-05-29T07:21:43.177" v="1464" actId="478"/>
          <ac:picMkLst>
            <pc:docMk/>
            <pc:sldMk cId="1848456634" sldId="261"/>
            <ac:picMk id="122" creationId="{7E8533C3-4EEF-A447-5963-ACFFDE16E838}"/>
          </ac:picMkLst>
        </pc:picChg>
        <pc:picChg chg="add del mod">
          <ac:chgData name="山口 稜" userId="507df497-dcef-48cc-bc9d-5377eaa87e1a" providerId="ADAL" clId="{3784C091-1352-432B-9C42-00B0B5611D5D}" dt="2023-05-29T07:21:43.177" v="1464" actId="478"/>
          <ac:picMkLst>
            <pc:docMk/>
            <pc:sldMk cId="1848456634" sldId="261"/>
            <ac:picMk id="1024" creationId="{C9DE0C54-2E7B-FCF4-DCB8-F64AB973C4B6}"/>
          </ac:picMkLst>
        </pc:picChg>
        <pc:picChg chg="del mod">
          <ac:chgData name="山口 稜" userId="507df497-dcef-48cc-bc9d-5377eaa87e1a" providerId="ADAL" clId="{3784C091-1352-432B-9C42-00B0B5611D5D}" dt="2023-05-29T07:21:11.702" v="1461" actId="478"/>
          <ac:picMkLst>
            <pc:docMk/>
            <pc:sldMk cId="1848456634" sldId="261"/>
            <ac:picMk id="1026" creationId="{EE389992-BEC3-523B-271A-72B23A6324B2}"/>
          </ac:picMkLst>
        </pc:picChg>
        <pc:picChg chg="add mod">
          <ac:chgData name="山口 稜" userId="507df497-dcef-48cc-bc9d-5377eaa87e1a" providerId="ADAL" clId="{3784C091-1352-432B-9C42-00B0B5611D5D}" dt="2023-05-29T08:12:39.656" v="4051" actId="1076"/>
          <ac:picMkLst>
            <pc:docMk/>
            <pc:sldMk cId="1848456634" sldId="261"/>
            <ac:picMk id="1028" creationId="{37F90EF0-96C1-5836-01CF-51A7611742E9}"/>
          </ac:picMkLst>
        </pc:picChg>
        <pc:picChg chg="add del mod">
          <ac:chgData name="山口 稜" userId="507df497-dcef-48cc-bc9d-5377eaa87e1a" providerId="ADAL" clId="{3784C091-1352-432B-9C42-00B0B5611D5D}" dt="2023-05-29T07:05:37.275" v="722" actId="478"/>
          <ac:picMkLst>
            <pc:docMk/>
            <pc:sldMk cId="1848456634" sldId="261"/>
            <ac:picMk id="1030" creationId="{F5260DA9-5CF9-A965-3C1D-4DE690C09841}"/>
          </ac:picMkLst>
        </pc:picChg>
        <pc:picChg chg="add mod">
          <ac:chgData name="山口 稜" userId="507df497-dcef-48cc-bc9d-5377eaa87e1a" providerId="ADAL" clId="{3784C091-1352-432B-9C42-00B0B5611D5D}" dt="2023-05-29T07:21:17.693" v="1462" actId="1076"/>
          <ac:picMkLst>
            <pc:docMk/>
            <pc:sldMk cId="1848456634" sldId="261"/>
            <ac:picMk id="1032" creationId="{72DE1F0D-9DA6-5D92-BCAA-A87BB6624B20}"/>
          </ac:picMkLst>
        </pc:picChg>
        <pc:picChg chg="add del mod">
          <ac:chgData name="山口 稜" userId="507df497-dcef-48cc-bc9d-5377eaa87e1a" providerId="ADAL" clId="{3784C091-1352-432B-9C42-00B0B5611D5D}" dt="2023-05-29T07:50:20.685" v="3138" actId="478"/>
          <ac:picMkLst>
            <pc:docMk/>
            <pc:sldMk cId="1848456634" sldId="261"/>
            <ac:picMk id="1033" creationId="{483AAEF3-B6A1-FD31-B261-5A2B73CB73C5}"/>
          </ac:picMkLst>
        </pc:picChg>
        <pc:picChg chg="add mod">
          <ac:chgData name="山口 稜" userId="507df497-dcef-48cc-bc9d-5377eaa87e1a" providerId="ADAL" clId="{3784C091-1352-432B-9C42-00B0B5611D5D}" dt="2023-05-29T07:41:34.801" v="2498" actId="1076"/>
          <ac:picMkLst>
            <pc:docMk/>
            <pc:sldMk cId="1848456634" sldId="261"/>
            <ac:picMk id="1034" creationId="{FCC096C5-3BA9-9F31-D0C4-3D40506C2990}"/>
          </ac:picMkLst>
        </pc:picChg>
        <pc:picChg chg="add del mod">
          <ac:chgData name="山口 稜" userId="507df497-dcef-48cc-bc9d-5377eaa87e1a" providerId="ADAL" clId="{3784C091-1352-432B-9C42-00B0B5611D5D}" dt="2023-05-29T07:50:20.685" v="3138" actId="478"/>
          <ac:picMkLst>
            <pc:docMk/>
            <pc:sldMk cId="1848456634" sldId="261"/>
            <ac:picMk id="1035" creationId="{6547DD49-6123-4AC4-F9A9-7EE55C30776D}"/>
          </ac:picMkLst>
        </pc:picChg>
        <pc:picChg chg="add del mod ord modCrop">
          <ac:chgData name="山口 稜" userId="507df497-dcef-48cc-bc9d-5377eaa87e1a" providerId="ADAL" clId="{3784C091-1352-432B-9C42-00B0B5611D5D}" dt="2023-05-29T07:53:38.733" v="3180" actId="478"/>
          <ac:picMkLst>
            <pc:docMk/>
            <pc:sldMk cId="1848456634" sldId="261"/>
            <ac:picMk id="1039" creationId="{3E54F029-CF41-3C33-D545-3EF910102CAE}"/>
          </ac:picMkLst>
        </pc:picChg>
        <pc:picChg chg="add mod">
          <ac:chgData name="山口 稜" userId="507df497-dcef-48cc-bc9d-5377eaa87e1a" providerId="ADAL" clId="{3784C091-1352-432B-9C42-00B0B5611D5D}" dt="2023-05-29T07:53:36.355" v="3179" actId="167"/>
          <ac:picMkLst>
            <pc:docMk/>
            <pc:sldMk cId="1848456634" sldId="261"/>
            <ac:picMk id="1040" creationId="{A6371A6C-A2D9-BF60-1D3A-9CBECE65F15A}"/>
          </ac:picMkLst>
        </pc:picChg>
        <pc:cxnChg chg="add mod ord">
          <ac:chgData name="山口 稜" userId="507df497-dcef-48cc-bc9d-5377eaa87e1a" providerId="ADAL" clId="{3784C091-1352-432B-9C42-00B0B5611D5D}" dt="2023-05-29T08:49:01.481" v="4594" actId="1076"/>
          <ac:cxnSpMkLst>
            <pc:docMk/>
            <pc:sldMk cId="1848456634" sldId="261"/>
            <ac:cxnSpMk id="12" creationId="{1DD42845-3694-1FA4-96AA-06A245148A7D}"/>
          </ac:cxnSpMkLst>
        </pc:cxnChg>
        <pc:cxnChg chg="del mod topLvl">
          <ac:chgData name="山口 稜" userId="507df497-dcef-48cc-bc9d-5377eaa87e1a" providerId="ADAL" clId="{3784C091-1352-432B-9C42-00B0B5611D5D}" dt="2023-05-29T03:37:17.971" v="239" actId="478"/>
          <ac:cxnSpMkLst>
            <pc:docMk/>
            <pc:sldMk cId="1848456634" sldId="261"/>
            <ac:cxnSpMk id="17" creationId="{EDCBFEF2-BF35-5AD2-3B68-E20D3DD1180A}"/>
          </ac:cxnSpMkLst>
        </pc:cxnChg>
        <pc:cxnChg chg="mod topLvl">
          <ac:chgData name="山口 稜" userId="507df497-dcef-48cc-bc9d-5377eaa87e1a" providerId="ADAL" clId="{3784C091-1352-432B-9C42-00B0B5611D5D}" dt="2023-05-29T08:49:01.481" v="4594" actId="1076"/>
          <ac:cxnSpMkLst>
            <pc:docMk/>
            <pc:sldMk cId="1848456634" sldId="261"/>
            <ac:cxnSpMk id="35" creationId="{DE010484-9201-D999-4F59-EA70854B396B}"/>
          </ac:cxnSpMkLst>
        </pc:cxnChg>
        <pc:cxnChg chg="del mod topLvl">
          <ac:chgData name="山口 稜" userId="507df497-dcef-48cc-bc9d-5377eaa87e1a" providerId="ADAL" clId="{3784C091-1352-432B-9C42-00B0B5611D5D}" dt="2023-05-29T05:24:59.406" v="325" actId="478"/>
          <ac:cxnSpMkLst>
            <pc:docMk/>
            <pc:sldMk cId="1848456634" sldId="261"/>
            <ac:cxnSpMk id="37" creationId="{5531FAB1-0B8B-C238-ED77-C2B0CCE8806F}"/>
          </ac:cxnSpMkLst>
        </pc:cxnChg>
      </pc:sldChg>
      <pc:sldChg chg="addSp delSp modSp mod">
        <pc:chgData name="山口 稜" userId="507df497-dcef-48cc-bc9d-5377eaa87e1a" providerId="ADAL" clId="{3784C091-1352-432B-9C42-00B0B5611D5D}" dt="2023-05-29T08:52:15.374" v="4791" actId="207"/>
        <pc:sldMkLst>
          <pc:docMk/>
          <pc:sldMk cId="253245315" sldId="264"/>
        </pc:sldMkLst>
        <pc:spChg chg="add mod">
          <ac:chgData name="山口 稜" userId="507df497-dcef-48cc-bc9d-5377eaa87e1a" providerId="ADAL" clId="{3784C091-1352-432B-9C42-00B0B5611D5D}" dt="2023-05-29T06:54:46.241" v="371"/>
          <ac:spMkLst>
            <pc:docMk/>
            <pc:sldMk cId="253245315" sldId="264"/>
            <ac:spMk id="3" creationId="{54E61B50-DAB3-A439-2B14-AA91CE50C29C}"/>
          </ac:spMkLst>
        </pc:spChg>
        <pc:spChg chg="mod">
          <ac:chgData name="山口 稜" userId="507df497-dcef-48cc-bc9d-5377eaa87e1a" providerId="ADAL" clId="{3784C091-1352-432B-9C42-00B0B5611D5D}" dt="2023-05-29T07:40:00.178" v="2441" actId="14100"/>
          <ac:spMkLst>
            <pc:docMk/>
            <pc:sldMk cId="253245315" sldId="264"/>
            <ac:spMk id="5" creationId="{B5B42070-F621-ED95-7140-420D5B9A25C6}"/>
          </ac:spMkLst>
        </pc:spChg>
        <pc:spChg chg="mod">
          <ac:chgData name="山口 稜" userId="507df497-dcef-48cc-bc9d-5377eaa87e1a" providerId="ADAL" clId="{3784C091-1352-432B-9C42-00B0B5611D5D}" dt="2023-05-29T06:54:46.241" v="371"/>
          <ac:spMkLst>
            <pc:docMk/>
            <pc:sldMk cId="253245315" sldId="264"/>
            <ac:spMk id="6" creationId="{74A8990C-C5E3-2CB6-D033-F78246AF4C1E}"/>
          </ac:spMkLst>
        </pc:spChg>
        <pc:spChg chg="mod">
          <ac:chgData name="山口 稜" userId="507df497-dcef-48cc-bc9d-5377eaa87e1a" providerId="ADAL" clId="{3784C091-1352-432B-9C42-00B0B5611D5D}" dt="2023-05-29T07:39:45.754" v="2435" actId="14100"/>
          <ac:spMkLst>
            <pc:docMk/>
            <pc:sldMk cId="253245315" sldId="264"/>
            <ac:spMk id="7" creationId="{1A1920E7-C988-C12B-5B94-3C1F8C2489F4}"/>
          </ac:spMkLst>
        </pc:spChg>
        <pc:spChg chg="mod">
          <ac:chgData name="山口 稜" userId="507df497-dcef-48cc-bc9d-5377eaa87e1a" providerId="ADAL" clId="{3784C091-1352-432B-9C42-00B0B5611D5D}" dt="2023-05-29T06:54:46.241" v="371"/>
          <ac:spMkLst>
            <pc:docMk/>
            <pc:sldMk cId="253245315" sldId="264"/>
            <ac:spMk id="8" creationId="{F90616EA-94A6-7E79-DCBB-AC23FB9A4DB0}"/>
          </ac:spMkLst>
        </pc:spChg>
        <pc:spChg chg="mod">
          <ac:chgData name="山口 稜" userId="507df497-dcef-48cc-bc9d-5377eaa87e1a" providerId="ADAL" clId="{3784C091-1352-432B-9C42-00B0B5611D5D}" dt="2023-05-29T06:54:46.241" v="371"/>
          <ac:spMkLst>
            <pc:docMk/>
            <pc:sldMk cId="253245315" sldId="264"/>
            <ac:spMk id="9" creationId="{C9451879-3AD8-463D-0C4D-3DCA3CC8760A}"/>
          </ac:spMkLst>
        </pc:spChg>
        <pc:spChg chg="mod">
          <ac:chgData name="山口 稜" userId="507df497-dcef-48cc-bc9d-5377eaa87e1a" providerId="ADAL" clId="{3784C091-1352-432B-9C42-00B0B5611D5D}" dt="2023-05-29T07:39:50.196" v="2439" actId="1037"/>
          <ac:spMkLst>
            <pc:docMk/>
            <pc:sldMk cId="253245315" sldId="264"/>
            <ac:spMk id="10" creationId="{A9FD95F5-4A1F-97B1-3273-D1690B86EDC3}"/>
          </ac:spMkLst>
        </pc:spChg>
        <pc:spChg chg="add del mod">
          <ac:chgData name="山口 稜" userId="507df497-dcef-48cc-bc9d-5377eaa87e1a" providerId="ADAL" clId="{3784C091-1352-432B-9C42-00B0B5611D5D}" dt="2023-05-29T08:11:20.052" v="4037" actId="478"/>
          <ac:spMkLst>
            <pc:docMk/>
            <pc:sldMk cId="253245315" sldId="264"/>
            <ac:spMk id="11" creationId="{B3E69042-A84A-D655-2AEF-883E41CD73DD}"/>
          </ac:spMkLst>
        </pc:spChg>
        <pc:spChg chg="mod">
          <ac:chgData name="山口 稜" userId="507df497-dcef-48cc-bc9d-5377eaa87e1a" providerId="ADAL" clId="{3784C091-1352-432B-9C42-00B0B5611D5D}" dt="2023-05-29T08:11:13.678" v="4036" actId="1035"/>
          <ac:spMkLst>
            <pc:docMk/>
            <pc:sldMk cId="253245315" sldId="264"/>
            <ac:spMk id="13" creationId="{87DB3124-47E2-CEC6-B513-34A34C3F49E9}"/>
          </ac:spMkLst>
        </pc:spChg>
        <pc:spChg chg="mod ord topLvl">
          <ac:chgData name="山口 稜" userId="507df497-dcef-48cc-bc9d-5377eaa87e1a" providerId="ADAL" clId="{3784C091-1352-432B-9C42-00B0B5611D5D}" dt="2023-05-29T08:11:37.714" v="4040" actId="14100"/>
          <ac:spMkLst>
            <pc:docMk/>
            <pc:sldMk cId="253245315" sldId="264"/>
            <ac:spMk id="14" creationId="{26727258-A5C9-0C42-FC08-291007D755A6}"/>
          </ac:spMkLst>
        </pc:spChg>
        <pc:spChg chg="del mod">
          <ac:chgData name="山口 稜" userId="507df497-dcef-48cc-bc9d-5377eaa87e1a" providerId="ADAL" clId="{3784C091-1352-432B-9C42-00B0B5611D5D}" dt="2023-05-29T08:32:45.072" v="4080" actId="478"/>
          <ac:spMkLst>
            <pc:docMk/>
            <pc:sldMk cId="253245315" sldId="264"/>
            <ac:spMk id="15" creationId="{00000000-0000-0000-0000-000000000000}"/>
          </ac:spMkLst>
        </pc:spChg>
        <pc:spChg chg="mod">
          <ac:chgData name="山口 稜" userId="507df497-dcef-48cc-bc9d-5377eaa87e1a" providerId="ADAL" clId="{3784C091-1352-432B-9C42-00B0B5611D5D}" dt="2023-05-29T07:30:23.468" v="2054" actId="165"/>
          <ac:spMkLst>
            <pc:docMk/>
            <pc:sldMk cId="253245315" sldId="264"/>
            <ac:spMk id="17" creationId="{6214DE47-91C5-528E-856B-393C4587FCB1}"/>
          </ac:spMkLst>
        </pc:spChg>
        <pc:spChg chg="mod">
          <ac:chgData name="山口 稜" userId="507df497-dcef-48cc-bc9d-5377eaa87e1a" providerId="ADAL" clId="{3784C091-1352-432B-9C42-00B0B5611D5D}" dt="2023-05-29T07:30:23.468" v="2054" actId="165"/>
          <ac:spMkLst>
            <pc:docMk/>
            <pc:sldMk cId="253245315" sldId="264"/>
            <ac:spMk id="18" creationId="{1F6318DC-72AC-6F3D-6699-35AB67410E8F}"/>
          </ac:spMkLst>
        </pc:spChg>
        <pc:spChg chg="del mod">
          <ac:chgData name="山口 稜" userId="507df497-dcef-48cc-bc9d-5377eaa87e1a" providerId="ADAL" clId="{3784C091-1352-432B-9C42-00B0B5611D5D}" dt="2023-05-29T08:32:45.072" v="4080" actId="478"/>
          <ac:spMkLst>
            <pc:docMk/>
            <pc:sldMk cId="253245315" sldId="264"/>
            <ac:spMk id="19" creationId="{CDE39A10-B263-434F-7A79-DB494B0C6BF5}"/>
          </ac:spMkLst>
        </pc:spChg>
        <pc:spChg chg="mod">
          <ac:chgData name="山口 稜" userId="507df497-dcef-48cc-bc9d-5377eaa87e1a" providerId="ADAL" clId="{3784C091-1352-432B-9C42-00B0B5611D5D}" dt="2023-05-29T07:30:23.468" v="2054" actId="165"/>
          <ac:spMkLst>
            <pc:docMk/>
            <pc:sldMk cId="253245315" sldId="264"/>
            <ac:spMk id="20" creationId="{83F10FA2-3BB2-0909-D677-F1FB6F515232}"/>
          </ac:spMkLst>
        </pc:spChg>
        <pc:spChg chg="mod">
          <ac:chgData name="山口 稜" userId="507df497-dcef-48cc-bc9d-5377eaa87e1a" providerId="ADAL" clId="{3784C091-1352-432B-9C42-00B0B5611D5D}" dt="2023-05-29T07:30:23.468" v="2054" actId="165"/>
          <ac:spMkLst>
            <pc:docMk/>
            <pc:sldMk cId="253245315" sldId="264"/>
            <ac:spMk id="22" creationId="{3D0EB71A-2354-A047-670B-61B6C1856127}"/>
          </ac:spMkLst>
        </pc:spChg>
        <pc:spChg chg="mod">
          <ac:chgData name="山口 稜" userId="507df497-dcef-48cc-bc9d-5377eaa87e1a" providerId="ADAL" clId="{3784C091-1352-432B-9C42-00B0B5611D5D}" dt="2023-05-29T07:30:23.468" v="2054" actId="165"/>
          <ac:spMkLst>
            <pc:docMk/>
            <pc:sldMk cId="253245315" sldId="264"/>
            <ac:spMk id="23" creationId="{D0991AD4-5D78-706B-F661-EDD983A015C9}"/>
          </ac:spMkLst>
        </pc:spChg>
        <pc:spChg chg="mod">
          <ac:chgData name="山口 稜" userId="507df497-dcef-48cc-bc9d-5377eaa87e1a" providerId="ADAL" clId="{3784C091-1352-432B-9C42-00B0B5611D5D}" dt="2023-05-29T07:30:23.468" v="2054" actId="165"/>
          <ac:spMkLst>
            <pc:docMk/>
            <pc:sldMk cId="253245315" sldId="264"/>
            <ac:spMk id="24" creationId="{927C0F9C-9EDA-941E-A201-B447BE0A76D1}"/>
          </ac:spMkLst>
        </pc:spChg>
        <pc:spChg chg="mod">
          <ac:chgData name="山口 稜" userId="507df497-dcef-48cc-bc9d-5377eaa87e1a" providerId="ADAL" clId="{3784C091-1352-432B-9C42-00B0B5611D5D}" dt="2023-05-29T08:00:01.853" v="3574" actId="1076"/>
          <ac:spMkLst>
            <pc:docMk/>
            <pc:sldMk cId="253245315" sldId="264"/>
            <ac:spMk id="25" creationId="{4BF57E66-1882-D47C-A360-59C367B57D96}"/>
          </ac:spMkLst>
        </pc:spChg>
        <pc:spChg chg="mod">
          <ac:chgData name="山口 稜" userId="507df497-dcef-48cc-bc9d-5377eaa87e1a" providerId="ADAL" clId="{3784C091-1352-432B-9C42-00B0B5611D5D}" dt="2023-05-29T08:33:32.308" v="4101" actId="20577"/>
          <ac:spMkLst>
            <pc:docMk/>
            <pc:sldMk cId="253245315" sldId="264"/>
            <ac:spMk id="28" creationId="{29981D2E-7132-92D0-8F6A-76D0C66C56E6}"/>
          </ac:spMkLst>
        </pc:spChg>
        <pc:spChg chg="mod">
          <ac:chgData name="山口 稜" userId="507df497-dcef-48cc-bc9d-5377eaa87e1a" providerId="ADAL" clId="{3784C091-1352-432B-9C42-00B0B5611D5D}" dt="2023-05-29T07:21:00.608" v="1457"/>
          <ac:spMkLst>
            <pc:docMk/>
            <pc:sldMk cId="253245315" sldId="264"/>
            <ac:spMk id="32" creationId="{9CE92137-6CB1-9C2D-0088-1F39DEC19227}"/>
          </ac:spMkLst>
        </pc:spChg>
        <pc:spChg chg="mod">
          <ac:chgData name="山口 稜" userId="507df497-dcef-48cc-bc9d-5377eaa87e1a" providerId="ADAL" clId="{3784C091-1352-432B-9C42-00B0B5611D5D}" dt="2023-05-29T07:21:00.608" v="1457"/>
          <ac:spMkLst>
            <pc:docMk/>
            <pc:sldMk cId="253245315" sldId="264"/>
            <ac:spMk id="36" creationId="{052AE0EB-7D6B-36D1-0DBC-7019E7C4E268}"/>
          </ac:spMkLst>
        </pc:spChg>
        <pc:spChg chg="add del mod">
          <ac:chgData name="山口 稜" userId="507df497-dcef-48cc-bc9d-5377eaa87e1a" providerId="ADAL" clId="{3784C091-1352-432B-9C42-00B0B5611D5D}" dt="2023-05-29T07:21:02.070" v="1458"/>
          <ac:spMkLst>
            <pc:docMk/>
            <pc:sldMk cId="253245315" sldId="264"/>
            <ac:spMk id="51" creationId="{B4A5A843-5493-3CFC-1FAF-7B91FE8B9333}"/>
          </ac:spMkLst>
        </pc:spChg>
        <pc:spChg chg="del mod">
          <ac:chgData name="山口 稜" userId="507df497-dcef-48cc-bc9d-5377eaa87e1a" providerId="ADAL" clId="{3784C091-1352-432B-9C42-00B0B5611D5D}" dt="2023-05-29T08:46:13.269" v="4288" actId="478"/>
          <ac:spMkLst>
            <pc:docMk/>
            <pc:sldMk cId="253245315" sldId="264"/>
            <ac:spMk id="55" creationId="{CA2CA154-AC86-D2C0-01F2-F90FC7D6B1E4}"/>
          </ac:spMkLst>
        </pc:spChg>
        <pc:spChg chg="del mod">
          <ac:chgData name="山口 稜" userId="507df497-dcef-48cc-bc9d-5377eaa87e1a" providerId="ADAL" clId="{3784C091-1352-432B-9C42-00B0B5611D5D}" dt="2023-05-29T08:46:13.269" v="4288" actId="478"/>
          <ac:spMkLst>
            <pc:docMk/>
            <pc:sldMk cId="253245315" sldId="264"/>
            <ac:spMk id="56" creationId="{6A0F2ABA-646A-CD3E-8B10-6CC3F5A8016F}"/>
          </ac:spMkLst>
        </pc:spChg>
        <pc:spChg chg="del mod">
          <ac:chgData name="山口 稜" userId="507df497-dcef-48cc-bc9d-5377eaa87e1a" providerId="ADAL" clId="{3784C091-1352-432B-9C42-00B0B5611D5D}" dt="2023-05-29T08:46:13.269" v="4288" actId="478"/>
          <ac:spMkLst>
            <pc:docMk/>
            <pc:sldMk cId="253245315" sldId="264"/>
            <ac:spMk id="57" creationId="{A9AA8B57-3F1A-95B8-4C70-04608D2E0700}"/>
          </ac:spMkLst>
        </pc:spChg>
        <pc:spChg chg="del mod">
          <ac:chgData name="山口 稜" userId="507df497-dcef-48cc-bc9d-5377eaa87e1a" providerId="ADAL" clId="{3784C091-1352-432B-9C42-00B0B5611D5D}" dt="2023-05-29T08:46:13.269" v="4288" actId="478"/>
          <ac:spMkLst>
            <pc:docMk/>
            <pc:sldMk cId="253245315" sldId="264"/>
            <ac:spMk id="58" creationId="{7C6F007D-F513-D077-9CE6-5224355CF00C}"/>
          </ac:spMkLst>
        </pc:spChg>
        <pc:spChg chg="add del mod">
          <ac:chgData name="山口 稜" userId="507df497-dcef-48cc-bc9d-5377eaa87e1a" providerId="ADAL" clId="{3784C091-1352-432B-9C42-00B0B5611D5D}" dt="2023-05-29T08:46:13.269" v="4288" actId="478"/>
          <ac:spMkLst>
            <pc:docMk/>
            <pc:sldMk cId="253245315" sldId="264"/>
            <ac:spMk id="60" creationId="{9C12BFCC-3E81-15B3-0A2B-281FA2193572}"/>
          </ac:spMkLst>
        </pc:spChg>
        <pc:spChg chg="add del mod">
          <ac:chgData name="山口 稜" userId="507df497-dcef-48cc-bc9d-5377eaa87e1a" providerId="ADAL" clId="{3784C091-1352-432B-9C42-00B0B5611D5D}" dt="2023-05-29T08:46:13.269" v="4288" actId="478"/>
          <ac:spMkLst>
            <pc:docMk/>
            <pc:sldMk cId="253245315" sldId="264"/>
            <ac:spMk id="61" creationId="{345B533C-BB69-99BE-3276-47FD8E2D8696}"/>
          </ac:spMkLst>
        </pc:spChg>
        <pc:spChg chg="mod">
          <ac:chgData name="山口 稜" userId="507df497-dcef-48cc-bc9d-5377eaa87e1a" providerId="ADAL" clId="{3784C091-1352-432B-9C42-00B0B5611D5D}" dt="2023-05-29T07:21:00.608" v="1457"/>
          <ac:spMkLst>
            <pc:docMk/>
            <pc:sldMk cId="253245315" sldId="264"/>
            <ac:spMk id="62" creationId="{86732CAF-D97A-0A5E-3DBA-79127243D9F9}"/>
          </ac:spMkLst>
        </pc:spChg>
        <pc:spChg chg="mod">
          <ac:chgData name="山口 稜" userId="507df497-dcef-48cc-bc9d-5377eaa87e1a" providerId="ADAL" clId="{3784C091-1352-432B-9C42-00B0B5611D5D}" dt="2023-05-29T07:21:00.608" v="1457"/>
          <ac:spMkLst>
            <pc:docMk/>
            <pc:sldMk cId="253245315" sldId="264"/>
            <ac:spMk id="63" creationId="{2A4A1A18-79EF-4B31-1A27-DA44DF87BE78}"/>
          </ac:spMkLst>
        </pc:spChg>
        <pc:spChg chg="mod">
          <ac:chgData name="山口 稜" userId="507df497-dcef-48cc-bc9d-5377eaa87e1a" providerId="ADAL" clId="{3784C091-1352-432B-9C42-00B0B5611D5D}" dt="2023-05-29T07:21:00.608" v="1457"/>
          <ac:spMkLst>
            <pc:docMk/>
            <pc:sldMk cId="253245315" sldId="264"/>
            <ac:spMk id="64" creationId="{660835D2-415C-D5AE-2131-87D57CA7A986}"/>
          </ac:spMkLst>
        </pc:spChg>
        <pc:spChg chg="mod">
          <ac:chgData name="山口 稜" userId="507df497-dcef-48cc-bc9d-5377eaa87e1a" providerId="ADAL" clId="{3784C091-1352-432B-9C42-00B0B5611D5D}" dt="2023-05-29T07:21:00.608" v="1457"/>
          <ac:spMkLst>
            <pc:docMk/>
            <pc:sldMk cId="253245315" sldId="264"/>
            <ac:spMk id="68" creationId="{4192A2E8-B960-4D5F-8C89-75B7DA5D196D}"/>
          </ac:spMkLst>
        </pc:spChg>
        <pc:spChg chg="mod">
          <ac:chgData name="山口 稜" userId="507df497-dcef-48cc-bc9d-5377eaa87e1a" providerId="ADAL" clId="{3784C091-1352-432B-9C42-00B0B5611D5D}" dt="2023-05-29T07:21:00.608" v="1457"/>
          <ac:spMkLst>
            <pc:docMk/>
            <pc:sldMk cId="253245315" sldId="264"/>
            <ac:spMk id="69" creationId="{B53893D4-B041-AEF9-97F1-05552F936C19}"/>
          </ac:spMkLst>
        </pc:spChg>
        <pc:spChg chg="mod">
          <ac:chgData name="山口 稜" userId="507df497-dcef-48cc-bc9d-5377eaa87e1a" providerId="ADAL" clId="{3784C091-1352-432B-9C42-00B0B5611D5D}" dt="2023-05-29T07:21:00.608" v="1457"/>
          <ac:spMkLst>
            <pc:docMk/>
            <pc:sldMk cId="253245315" sldId="264"/>
            <ac:spMk id="70" creationId="{9C075146-CE2D-5836-1B21-146173158B68}"/>
          </ac:spMkLst>
        </pc:spChg>
        <pc:spChg chg="mod">
          <ac:chgData name="山口 稜" userId="507df497-dcef-48cc-bc9d-5377eaa87e1a" providerId="ADAL" clId="{3784C091-1352-432B-9C42-00B0B5611D5D}" dt="2023-05-29T07:21:00.608" v="1457"/>
          <ac:spMkLst>
            <pc:docMk/>
            <pc:sldMk cId="253245315" sldId="264"/>
            <ac:spMk id="71" creationId="{B7AF1AEA-06EE-5335-24EC-779E7E780F8E}"/>
          </ac:spMkLst>
        </pc:spChg>
        <pc:spChg chg="mod">
          <ac:chgData name="山口 稜" userId="507df497-dcef-48cc-bc9d-5377eaa87e1a" providerId="ADAL" clId="{3784C091-1352-432B-9C42-00B0B5611D5D}" dt="2023-05-29T07:21:00.608" v="1457"/>
          <ac:spMkLst>
            <pc:docMk/>
            <pc:sldMk cId="253245315" sldId="264"/>
            <ac:spMk id="72" creationId="{E2737C78-AF5C-7E2A-5CBC-5E0C5BF90C77}"/>
          </ac:spMkLst>
        </pc:spChg>
        <pc:spChg chg="mod">
          <ac:chgData name="山口 稜" userId="507df497-dcef-48cc-bc9d-5377eaa87e1a" providerId="ADAL" clId="{3784C091-1352-432B-9C42-00B0B5611D5D}" dt="2023-05-29T07:21:00.608" v="1457"/>
          <ac:spMkLst>
            <pc:docMk/>
            <pc:sldMk cId="253245315" sldId="264"/>
            <ac:spMk id="73" creationId="{2539FEEB-6C30-CCA2-9890-C1646B1AB097}"/>
          </ac:spMkLst>
        </pc:spChg>
        <pc:spChg chg="add del mod">
          <ac:chgData name="山口 稜" userId="507df497-dcef-48cc-bc9d-5377eaa87e1a" providerId="ADAL" clId="{3784C091-1352-432B-9C42-00B0B5611D5D}" dt="2023-05-29T07:21:02.070" v="1458"/>
          <ac:spMkLst>
            <pc:docMk/>
            <pc:sldMk cId="253245315" sldId="264"/>
            <ac:spMk id="74" creationId="{DEBAD53A-A0A8-F9E6-B106-9162455048BC}"/>
          </ac:spMkLst>
        </pc:spChg>
        <pc:spChg chg="add del mod">
          <ac:chgData name="山口 稜" userId="507df497-dcef-48cc-bc9d-5377eaa87e1a" providerId="ADAL" clId="{3784C091-1352-432B-9C42-00B0B5611D5D}" dt="2023-05-29T07:21:02.070" v="1458"/>
          <ac:spMkLst>
            <pc:docMk/>
            <pc:sldMk cId="253245315" sldId="264"/>
            <ac:spMk id="75" creationId="{0F42048B-6325-D3E4-9F98-12E60BD3A0EF}"/>
          </ac:spMkLst>
        </pc:spChg>
        <pc:spChg chg="add del mod">
          <ac:chgData name="山口 稜" userId="507df497-dcef-48cc-bc9d-5377eaa87e1a" providerId="ADAL" clId="{3784C091-1352-432B-9C42-00B0B5611D5D}" dt="2023-05-29T07:21:02.070" v="1458"/>
          <ac:spMkLst>
            <pc:docMk/>
            <pc:sldMk cId="253245315" sldId="264"/>
            <ac:spMk id="76" creationId="{171C96CD-D8FF-6CF5-70D6-5612AC0D1AE5}"/>
          </ac:spMkLst>
        </pc:spChg>
        <pc:spChg chg="add del mod">
          <ac:chgData name="山口 稜" userId="507df497-dcef-48cc-bc9d-5377eaa87e1a" providerId="ADAL" clId="{3784C091-1352-432B-9C42-00B0B5611D5D}" dt="2023-05-29T07:21:02.070" v="1458"/>
          <ac:spMkLst>
            <pc:docMk/>
            <pc:sldMk cId="253245315" sldId="264"/>
            <ac:spMk id="77" creationId="{53926BCB-F16B-8449-8660-72AF568B6CA6}"/>
          </ac:spMkLst>
        </pc:spChg>
        <pc:spChg chg="add del mod">
          <ac:chgData name="山口 稜" userId="507df497-dcef-48cc-bc9d-5377eaa87e1a" providerId="ADAL" clId="{3784C091-1352-432B-9C42-00B0B5611D5D}" dt="2023-05-29T07:21:02.070" v="1458"/>
          <ac:spMkLst>
            <pc:docMk/>
            <pc:sldMk cId="253245315" sldId="264"/>
            <ac:spMk id="79" creationId="{93078916-CEE5-ACC3-4540-42437D7BF038}"/>
          </ac:spMkLst>
        </pc:spChg>
        <pc:spChg chg="add del mod">
          <ac:chgData name="山口 稜" userId="507df497-dcef-48cc-bc9d-5377eaa87e1a" providerId="ADAL" clId="{3784C091-1352-432B-9C42-00B0B5611D5D}" dt="2023-05-29T07:21:02.070" v="1458"/>
          <ac:spMkLst>
            <pc:docMk/>
            <pc:sldMk cId="253245315" sldId="264"/>
            <ac:spMk id="80" creationId="{0453E243-FD5F-57E1-58BC-766A445AFA92}"/>
          </ac:spMkLst>
        </pc:spChg>
        <pc:spChg chg="add del mod">
          <ac:chgData name="山口 稜" userId="507df497-dcef-48cc-bc9d-5377eaa87e1a" providerId="ADAL" clId="{3784C091-1352-432B-9C42-00B0B5611D5D}" dt="2023-05-29T07:21:02.070" v="1458"/>
          <ac:spMkLst>
            <pc:docMk/>
            <pc:sldMk cId="253245315" sldId="264"/>
            <ac:spMk id="82" creationId="{6C8409C0-6BBA-2295-F17E-AB05E0A73CA7}"/>
          </ac:spMkLst>
        </pc:spChg>
        <pc:spChg chg="del mod">
          <ac:chgData name="山口 稜" userId="507df497-dcef-48cc-bc9d-5377eaa87e1a" providerId="ADAL" clId="{3784C091-1352-432B-9C42-00B0B5611D5D}" dt="2023-05-29T08:32:45.072" v="4080" actId="478"/>
          <ac:spMkLst>
            <pc:docMk/>
            <pc:sldMk cId="253245315" sldId="264"/>
            <ac:spMk id="85" creationId="{7C73EF6D-228C-3A5D-FBEB-5A2E805485DB}"/>
          </ac:spMkLst>
        </pc:spChg>
        <pc:spChg chg="add del mod">
          <ac:chgData name="山口 稜" userId="507df497-dcef-48cc-bc9d-5377eaa87e1a" providerId="ADAL" clId="{3784C091-1352-432B-9C42-00B0B5611D5D}" dt="2023-05-29T07:21:02.070" v="1458"/>
          <ac:spMkLst>
            <pc:docMk/>
            <pc:sldMk cId="253245315" sldId="264"/>
            <ac:spMk id="86" creationId="{2CD1C562-EF9E-BC73-77C7-F3B1B2D5A791}"/>
          </ac:spMkLst>
        </pc:spChg>
        <pc:spChg chg="add del mod">
          <ac:chgData name="山口 稜" userId="507df497-dcef-48cc-bc9d-5377eaa87e1a" providerId="ADAL" clId="{3784C091-1352-432B-9C42-00B0B5611D5D}" dt="2023-05-29T07:21:02.070" v="1458"/>
          <ac:spMkLst>
            <pc:docMk/>
            <pc:sldMk cId="253245315" sldId="264"/>
            <ac:spMk id="87" creationId="{18D8D43D-D4C2-632E-02D9-030906F6A573}"/>
          </ac:spMkLst>
        </pc:spChg>
        <pc:spChg chg="add del mod">
          <ac:chgData name="山口 稜" userId="507df497-dcef-48cc-bc9d-5377eaa87e1a" providerId="ADAL" clId="{3784C091-1352-432B-9C42-00B0B5611D5D}" dt="2023-05-29T07:21:02.070" v="1458"/>
          <ac:spMkLst>
            <pc:docMk/>
            <pc:sldMk cId="253245315" sldId="264"/>
            <ac:spMk id="89" creationId="{DD75FB2C-8C93-2946-2BEB-536E288F3528}"/>
          </ac:spMkLst>
        </pc:spChg>
        <pc:spChg chg="mod">
          <ac:chgData name="山口 稜" userId="507df497-dcef-48cc-bc9d-5377eaa87e1a" providerId="ADAL" clId="{3784C091-1352-432B-9C42-00B0B5611D5D}" dt="2023-05-29T07:21:00.608" v="1457"/>
          <ac:spMkLst>
            <pc:docMk/>
            <pc:sldMk cId="253245315" sldId="264"/>
            <ac:spMk id="93" creationId="{CCFF8F79-D7C7-F24D-3E23-9A117686B9C6}"/>
          </ac:spMkLst>
        </pc:spChg>
        <pc:spChg chg="mod">
          <ac:chgData name="山口 稜" userId="507df497-dcef-48cc-bc9d-5377eaa87e1a" providerId="ADAL" clId="{3784C091-1352-432B-9C42-00B0B5611D5D}" dt="2023-05-29T07:21:00.608" v="1457"/>
          <ac:spMkLst>
            <pc:docMk/>
            <pc:sldMk cId="253245315" sldId="264"/>
            <ac:spMk id="94" creationId="{6FF0B5CB-4C81-94B5-5296-42B5349BD776}"/>
          </ac:spMkLst>
        </pc:spChg>
        <pc:spChg chg="mod">
          <ac:chgData name="山口 稜" userId="507df497-dcef-48cc-bc9d-5377eaa87e1a" providerId="ADAL" clId="{3784C091-1352-432B-9C42-00B0B5611D5D}" dt="2023-05-29T07:21:00.608" v="1457"/>
          <ac:spMkLst>
            <pc:docMk/>
            <pc:sldMk cId="253245315" sldId="264"/>
            <ac:spMk id="95" creationId="{52AF4687-B04B-9920-5D83-1DC8DDCED804}"/>
          </ac:spMkLst>
        </pc:spChg>
        <pc:spChg chg="mod">
          <ac:chgData name="山口 稜" userId="507df497-dcef-48cc-bc9d-5377eaa87e1a" providerId="ADAL" clId="{3784C091-1352-432B-9C42-00B0B5611D5D}" dt="2023-05-29T07:21:00.608" v="1457"/>
          <ac:spMkLst>
            <pc:docMk/>
            <pc:sldMk cId="253245315" sldId="264"/>
            <ac:spMk id="1090" creationId="{BFF3904F-7C07-42E9-5E47-D3C0277540B3}"/>
          </ac:spMkLst>
        </pc:spChg>
        <pc:spChg chg="mod">
          <ac:chgData name="山口 稜" userId="507df497-dcef-48cc-bc9d-5377eaa87e1a" providerId="ADAL" clId="{3784C091-1352-432B-9C42-00B0B5611D5D}" dt="2023-05-29T07:21:00.608" v="1457"/>
          <ac:spMkLst>
            <pc:docMk/>
            <pc:sldMk cId="253245315" sldId="264"/>
            <ac:spMk id="1091" creationId="{98FF3D82-410F-E216-982E-FCA1B2B04FF6}"/>
          </ac:spMkLst>
        </pc:spChg>
        <pc:spChg chg="mod">
          <ac:chgData name="山口 稜" userId="507df497-dcef-48cc-bc9d-5377eaa87e1a" providerId="ADAL" clId="{3784C091-1352-432B-9C42-00B0B5611D5D}" dt="2023-05-29T07:21:00.608" v="1457"/>
          <ac:spMkLst>
            <pc:docMk/>
            <pc:sldMk cId="253245315" sldId="264"/>
            <ac:spMk id="1092" creationId="{2B75139E-061F-E210-8DE8-9C33E6D5B1D0}"/>
          </ac:spMkLst>
        </pc:spChg>
        <pc:spChg chg="add del mod">
          <ac:chgData name="山口 稜" userId="507df497-dcef-48cc-bc9d-5377eaa87e1a" providerId="ADAL" clId="{3784C091-1352-432B-9C42-00B0B5611D5D}" dt="2023-05-29T07:21:02.070" v="1458"/>
          <ac:spMkLst>
            <pc:docMk/>
            <pc:sldMk cId="253245315" sldId="264"/>
            <ac:spMk id="1093" creationId="{DC1A4681-9EC3-0822-4D4B-3DC019C6D1E5}"/>
          </ac:spMkLst>
        </pc:spChg>
        <pc:spChg chg="add del mod">
          <ac:chgData name="山口 稜" userId="507df497-dcef-48cc-bc9d-5377eaa87e1a" providerId="ADAL" clId="{3784C091-1352-432B-9C42-00B0B5611D5D}" dt="2023-05-29T07:21:02.070" v="1458"/>
          <ac:spMkLst>
            <pc:docMk/>
            <pc:sldMk cId="253245315" sldId="264"/>
            <ac:spMk id="1095" creationId="{FA78C61D-581E-CC37-B900-C1255CEC3F68}"/>
          </ac:spMkLst>
        </pc:spChg>
        <pc:spChg chg="mod">
          <ac:chgData name="山口 稜" userId="507df497-dcef-48cc-bc9d-5377eaa87e1a" providerId="ADAL" clId="{3784C091-1352-432B-9C42-00B0B5611D5D}" dt="2023-05-29T07:21:00.608" v="1457"/>
          <ac:spMkLst>
            <pc:docMk/>
            <pc:sldMk cId="253245315" sldId="264"/>
            <ac:spMk id="1097" creationId="{79935201-2F9F-C930-1055-71BD57C01541}"/>
          </ac:spMkLst>
        </pc:spChg>
        <pc:spChg chg="mod">
          <ac:chgData name="山口 稜" userId="507df497-dcef-48cc-bc9d-5377eaa87e1a" providerId="ADAL" clId="{3784C091-1352-432B-9C42-00B0B5611D5D}" dt="2023-05-29T07:21:00.608" v="1457"/>
          <ac:spMkLst>
            <pc:docMk/>
            <pc:sldMk cId="253245315" sldId="264"/>
            <ac:spMk id="1098" creationId="{8E1BD958-616D-C3B5-3CDC-C4BC82BCCB35}"/>
          </ac:spMkLst>
        </pc:spChg>
        <pc:spChg chg="mod">
          <ac:chgData name="山口 稜" userId="507df497-dcef-48cc-bc9d-5377eaa87e1a" providerId="ADAL" clId="{3784C091-1352-432B-9C42-00B0B5611D5D}" dt="2023-05-29T07:21:00.608" v="1457"/>
          <ac:spMkLst>
            <pc:docMk/>
            <pc:sldMk cId="253245315" sldId="264"/>
            <ac:spMk id="1099" creationId="{4BBF9CE2-0532-BA20-BA21-FEF7ECA44CC3}"/>
          </ac:spMkLst>
        </pc:spChg>
        <pc:spChg chg="add mod">
          <ac:chgData name="山口 稜" userId="507df497-dcef-48cc-bc9d-5377eaa87e1a" providerId="ADAL" clId="{3784C091-1352-432B-9C42-00B0B5611D5D}" dt="2023-05-29T08:11:13.678" v="4036" actId="1035"/>
          <ac:spMkLst>
            <pc:docMk/>
            <pc:sldMk cId="253245315" sldId="264"/>
            <ac:spMk id="1102" creationId="{C85F349F-9273-630A-8419-ECD493C9AB1C}"/>
          </ac:spMkLst>
        </pc:spChg>
        <pc:spChg chg="mod">
          <ac:chgData name="山口 稜" userId="507df497-dcef-48cc-bc9d-5377eaa87e1a" providerId="ADAL" clId="{3784C091-1352-432B-9C42-00B0B5611D5D}" dt="2023-05-29T08:05:25.804" v="3652" actId="1076"/>
          <ac:spMkLst>
            <pc:docMk/>
            <pc:sldMk cId="253245315" sldId="264"/>
            <ac:spMk id="1105" creationId="{D30EB0F6-B8D3-575B-8043-E28561378056}"/>
          </ac:spMkLst>
        </pc:spChg>
        <pc:spChg chg="mod">
          <ac:chgData name="山口 稜" userId="507df497-dcef-48cc-bc9d-5377eaa87e1a" providerId="ADAL" clId="{3784C091-1352-432B-9C42-00B0B5611D5D}" dt="2023-05-29T08:05:25.804" v="3652" actId="1076"/>
          <ac:spMkLst>
            <pc:docMk/>
            <pc:sldMk cId="253245315" sldId="264"/>
            <ac:spMk id="1106" creationId="{11B90AF0-B4E8-5208-8FA2-F7D52AA41BBD}"/>
          </ac:spMkLst>
        </pc:spChg>
        <pc:spChg chg="mod">
          <ac:chgData name="山口 稜" userId="507df497-dcef-48cc-bc9d-5377eaa87e1a" providerId="ADAL" clId="{3784C091-1352-432B-9C42-00B0B5611D5D}" dt="2023-05-29T08:05:25.804" v="3652" actId="1076"/>
          <ac:spMkLst>
            <pc:docMk/>
            <pc:sldMk cId="253245315" sldId="264"/>
            <ac:spMk id="1107" creationId="{FB934DCF-E38A-CD64-D313-75049D3C30A3}"/>
          </ac:spMkLst>
        </pc:spChg>
        <pc:spChg chg="add mod">
          <ac:chgData name="山口 稜" userId="507df497-dcef-48cc-bc9d-5377eaa87e1a" providerId="ADAL" clId="{3784C091-1352-432B-9C42-00B0B5611D5D}" dt="2023-05-29T08:05:25.804" v="3652" actId="1076"/>
          <ac:spMkLst>
            <pc:docMk/>
            <pc:sldMk cId="253245315" sldId="264"/>
            <ac:spMk id="1108" creationId="{CE53AD93-FFCE-56FF-A213-915150509883}"/>
          </ac:spMkLst>
        </pc:spChg>
        <pc:spChg chg="mod">
          <ac:chgData name="山口 稜" userId="507df497-dcef-48cc-bc9d-5377eaa87e1a" providerId="ADAL" clId="{3784C091-1352-432B-9C42-00B0B5611D5D}" dt="2023-05-29T07:55:24.066" v="3195" actId="571"/>
          <ac:spMkLst>
            <pc:docMk/>
            <pc:sldMk cId="253245315" sldId="264"/>
            <ac:spMk id="1110" creationId="{4C32AA14-FBA7-368A-F242-8D6FB6E01EDA}"/>
          </ac:spMkLst>
        </pc:spChg>
        <pc:spChg chg="mod">
          <ac:chgData name="山口 稜" userId="507df497-dcef-48cc-bc9d-5377eaa87e1a" providerId="ADAL" clId="{3784C091-1352-432B-9C42-00B0B5611D5D}" dt="2023-05-29T07:55:24.066" v="3195" actId="571"/>
          <ac:spMkLst>
            <pc:docMk/>
            <pc:sldMk cId="253245315" sldId="264"/>
            <ac:spMk id="1111" creationId="{9E4651B3-6EC2-6749-BE73-43FDD147E2D3}"/>
          </ac:spMkLst>
        </pc:spChg>
        <pc:spChg chg="mod">
          <ac:chgData name="山口 稜" userId="507df497-dcef-48cc-bc9d-5377eaa87e1a" providerId="ADAL" clId="{3784C091-1352-432B-9C42-00B0B5611D5D}" dt="2023-05-29T07:55:24.066" v="3195" actId="571"/>
          <ac:spMkLst>
            <pc:docMk/>
            <pc:sldMk cId="253245315" sldId="264"/>
            <ac:spMk id="1112" creationId="{0D2165B8-3724-B6E6-CE73-D6DA6E9759BC}"/>
          </ac:spMkLst>
        </pc:spChg>
        <pc:spChg chg="add mod ord">
          <ac:chgData name="山口 稜" userId="507df497-dcef-48cc-bc9d-5377eaa87e1a" providerId="ADAL" clId="{3784C091-1352-432B-9C42-00B0B5611D5D}" dt="2023-05-29T07:58:39.686" v="3521" actId="167"/>
          <ac:spMkLst>
            <pc:docMk/>
            <pc:sldMk cId="253245315" sldId="264"/>
            <ac:spMk id="1114" creationId="{2248078A-117F-BD4F-9AED-34C2F404329D}"/>
          </ac:spMkLst>
        </pc:spChg>
        <pc:spChg chg="mod">
          <ac:chgData name="山口 稜" userId="507df497-dcef-48cc-bc9d-5377eaa87e1a" providerId="ADAL" clId="{3784C091-1352-432B-9C42-00B0B5611D5D}" dt="2023-05-29T07:23:07.258" v="1479" actId="20577"/>
          <ac:spMkLst>
            <pc:docMk/>
            <pc:sldMk cId="253245315" sldId="264"/>
            <ac:spMk id="1118" creationId="{9D8CD3CF-8C0D-352C-9525-6C8EB71A2329}"/>
          </ac:spMkLst>
        </pc:spChg>
        <pc:spChg chg="mod">
          <ac:chgData name="山口 稜" userId="507df497-dcef-48cc-bc9d-5377eaa87e1a" providerId="ADAL" clId="{3784C091-1352-432B-9C42-00B0B5611D5D}" dt="2023-05-29T07:23:04.808" v="1478" actId="20577"/>
          <ac:spMkLst>
            <pc:docMk/>
            <pc:sldMk cId="253245315" sldId="264"/>
            <ac:spMk id="1119" creationId="{FB1D50B5-F9B1-9699-55EB-2E72243001CC}"/>
          </ac:spMkLst>
        </pc:spChg>
        <pc:spChg chg="mod">
          <ac:chgData name="山口 稜" userId="507df497-dcef-48cc-bc9d-5377eaa87e1a" providerId="ADAL" clId="{3784C091-1352-432B-9C42-00B0B5611D5D}" dt="2023-05-29T07:23:02.522" v="1477" actId="20577"/>
          <ac:spMkLst>
            <pc:docMk/>
            <pc:sldMk cId="253245315" sldId="264"/>
            <ac:spMk id="1120" creationId="{7A6C903B-881F-F24A-658C-B6721F5CA50A}"/>
          </ac:spMkLst>
        </pc:spChg>
        <pc:spChg chg="mod">
          <ac:chgData name="山口 稜" userId="507df497-dcef-48cc-bc9d-5377eaa87e1a" providerId="ADAL" clId="{3784C091-1352-432B-9C42-00B0B5611D5D}" dt="2023-05-29T07:22:59.848" v="1476" actId="20577"/>
          <ac:spMkLst>
            <pc:docMk/>
            <pc:sldMk cId="253245315" sldId="264"/>
            <ac:spMk id="1121" creationId="{E1A1AEFA-0A52-85C4-7660-7356A70BDB51}"/>
          </ac:spMkLst>
        </pc:spChg>
        <pc:spChg chg="del mod">
          <ac:chgData name="山口 稜" userId="507df497-dcef-48cc-bc9d-5377eaa87e1a" providerId="ADAL" clId="{3784C091-1352-432B-9C42-00B0B5611D5D}" dt="2023-05-29T07:59:55.145" v="3571" actId="478"/>
          <ac:spMkLst>
            <pc:docMk/>
            <pc:sldMk cId="253245315" sldId="264"/>
            <ac:spMk id="1122" creationId="{31939EEF-C471-29B6-3228-BAAEBEBA2FC3}"/>
          </ac:spMkLst>
        </pc:spChg>
        <pc:spChg chg="del mod">
          <ac:chgData name="山口 稜" userId="507df497-dcef-48cc-bc9d-5377eaa87e1a" providerId="ADAL" clId="{3784C091-1352-432B-9C42-00B0B5611D5D}" dt="2023-05-29T07:59:55.145" v="3571" actId="478"/>
          <ac:spMkLst>
            <pc:docMk/>
            <pc:sldMk cId="253245315" sldId="264"/>
            <ac:spMk id="1123" creationId="{7B8BB161-BE7D-7CA5-7B68-6FA040B22749}"/>
          </ac:spMkLst>
        </pc:spChg>
        <pc:spChg chg="add del mod">
          <ac:chgData name="山口 稜" userId="507df497-dcef-48cc-bc9d-5377eaa87e1a" providerId="ADAL" clId="{3784C091-1352-432B-9C42-00B0B5611D5D}" dt="2023-05-29T07:22:26.293" v="1468" actId="478"/>
          <ac:spMkLst>
            <pc:docMk/>
            <pc:sldMk cId="253245315" sldId="264"/>
            <ac:spMk id="1126" creationId="{A4279E1C-45FA-9A68-72A0-107C49C472E2}"/>
          </ac:spMkLst>
        </pc:spChg>
        <pc:spChg chg="mod">
          <ac:chgData name="山口 稜" userId="507df497-dcef-48cc-bc9d-5377eaa87e1a" providerId="ADAL" clId="{3784C091-1352-432B-9C42-00B0B5611D5D}" dt="2023-05-29T06:54:46.241" v="371"/>
          <ac:spMkLst>
            <pc:docMk/>
            <pc:sldMk cId="253245315" sldId="264"/>
            <ac:spMk id="1131" creationId="{708F506B-3C5B-B5C1-B30C-F023FEC3D0FC}"/>
          </ac:spMkLst>
        </pc:spChg>
        <pc:spChg chg="mod">
          <ac:chgData name="山口 稜" userId="507df497-dcef-48cc-bc9d-5377eaa87e1a" providerId="ADAL" clId="{3784C091-1352-432B-9C42-00B0B5611D5D}" dt="2023-05-29T06:54:46.241" v="371"/>
          <ac:spMkLst>
            <pc:docMk/>
            <pc:sldMk cId="253245315" sldId="264"/>
            <ac:spMk id="1132" creationId="{9DB2CF1F-E39F-86F1-7729-89CD839F098A}"/>
          </ac:spMkLst>
        </pc:spChg>
        <pc:spChg chg="mod">
          <ac:chgData name="山口 稜" userId="507df497-dcef-48cc-bc9d-5377eaa87e1a" providerId="ADAL" clId="{3784C091-1352-432B-9C42-00B0B5611D5D}" dt="2023-05-29T06:54:46.241" v="371"/>
          <ac:spMkLst>
            <pc:docMk/>
            <pc:sldMk cId="253245315" sldId="264"/>
            <ac:spMk id="1135" creationId="{FA3DD3DE-CD7A-83D9-B652-BC4D2D08104B}"/>
          </ac:spMkLst>
        </pc:spChg>
        <pc:spChg chg="mod">
          <ac:chgData name="山口 稜" userId="507df497-dcef-48cc-bc9d-5377eaa87e1a" providerId="ADAL" clId="{3784C091-1352-432B-9C42-00B0B5611D5D}" dt="2023-05-29T06:54:46.241" v="371"/>
          <ac:spMkLst>
            <pc:docMk/>
            <pc:sldMk cId="253245315" sldId="264"/>
            <ac:spMk id="1136" creationId="{0C30D8A4-8CFD-D310-51D7-FEF161E39EF3}"/>
          </ac:spMkLst>
        </pc:spChg>
        <pc:spChg chg="add del mod">
          <ac:chgData name="山口 稜" userId="507df497-dcef-48cc-bc9d-5377eaa87e1a" providerId="ADAL" clId="{3784C091-1352-432B-9C42-00B0B5611D5D}" dt="2023-05-29T07:22:26.293" v="1468" actId="478"/>
          <ac:spMkLst>
            <pc:docMk/>
            <pc:sldMk cId="253245315" sldId="264"/>
            <ac:spMk id="1139" creationId="{2BB959DD-DE33-B4E6-1A0F-965A03BDB5DE}"/>
          </ac:spMkLst>
        </pc:spChg>
        <pc:spChg chg="add mod">
          <ac:chgData name="山口 稜" userId="507df497-dcef-48cc-bc9d-5377eaa87e1a" providerId="ADAL" clId="{3784C091-1352-432B-9C42-00B0B5611D5D}" dt="2023-05-29T08:50:14.629" v="4607" actId="21"/>
          <ac:spMkLst>
            <pc:docMk/>
            <pc:sldMk cId="253245315" sldId="264"/>
            <ac:spMk id="1140" creationId="{D56ABD49-E60A-ACAB-2E3F-7AED4ACF0896}"/>
          </ac:spMkLst>
        </pc:spChg>
        <pc:spChg chg="del mod">
          <ac:chgData name="山口 稜" userId="507df497-dcef-48cc-bc9d-5377eaa87e1a" providerId="ADAL" clId="{3784C091-1352-432B-9C42-00B0B5611D5D}" dt="2023-05-29T08:15:20.923" v="4054" actId="478"/>
          <ac:spMkLst>
            <pc:docMk/>
            <pc:sldMk cId="253245315" sldId="264"/>
            <ac:spMk id="1141" creationId="{7E962D7D-0F90-4618-5356-6113262FC7E7}"/>
          </ac:spMkLst>
        </pc:spChg>
        <pc:spChg chg="del mod">
          <ac:chgData name="山口 稜" userId="507df497-dcef-48cc-bc9d-5377eaa87e1a" providerId="ADAL" clId="{3784C091-1352-432B-9C42-00B0B5611D5D}" dt="2023-05-29T07:48:16.014" v="3087" actId="478"/>
          <ac:spMkLst>
            <pc:docMk/>
            <pc:sldMk cId="253245315" sldId="264"/>
            <ac:spMk id="1142" creationId="{A3EB3950-24F0-E3AE-4597-E3011C31CF05}"/>
          </ac:spMkLst>
        </pc:spChg>
        <pc:spChg chg="add mod">
          <ac:chgData name="山口 稜" userId="507df497-dcef-48cc-bc9d-5377eaa87e1a" providerId="ADAL" clId="{3784C091-1352-432B-9C42-00B0B5611D5D}" dt="2023-05-29T06:54:46.241" v="371"/>
          <ac:spMkLst>
            <pc:docMk/>
            <pc:sldMk cId="253245315" sldId="264"/>
            <ac:spMk id="1143" creationId="{5622D136-5BC7-9E41-9E34-B28E3247E03E}"/>
          </ac:spMkLst>
        </pc:spChg>
        <pc:spChg chg="mod">
          <ac:chgData name="山口 稜" userId="507df497-dcef-48cc-bc9d-5377eaa87e1a" providerId="ADAL" clId="{3784C091-1352-432B-9C42-00B0B5611D5D}" dt="2023-05-29T06:54:46.241" v="371"/>
          <ac:spMkLst>
            <pc:docMk/>
            <pc:sldMk cId="253245315" sldId="264"/>
            <ac:spMk id="1155" creationId="{0A3B4B0E-3799-F791-30B9-63B8A3FAA1D7}"/>
          </ac:spMkLst>
        </pc:spChg>
        <pc:spChg chg="mod">
          <ac:chgData name="山口 稜" userId="507df497-dcef-48cc-bc9d-5377eaa87e1a" providerId="ADAL" clId="{3784C091-1352-432B-9C42-00B0B5611D5D}" dt="2023-05-29T06:54:46.241" v="371"/>
          <ac:spMkLst>
            <pc:docMk/>
            <pc:sldMk cId="253245315" sldId="264"/>
            <ac:spMk id="1157" creationId="{73997439-9053-2CDB-A764-1A57A5D7C758}"/>
          </ac:spMkLst>
        </pc:spChg>
        <pc:spChg chg="del mod">
          <ac:chgData name="山口 稜" userId="507df497-dcef-48cc-bc9d-5377eaa87e1a" providerId="ADAL" clId="{3784C091-1352-432B-9C42-00B0B5611D5D}" dt="2023-05-29T07:48:16.014" v="3087" actId="478"/>
          <ac:spMkLst>
            <pc:docMk/>
            <pc:sldMk cId="253245315" sldId="264"/>
            <ac:spMk id="1158" creationId="{12830499-6ACC-5F42-E441-4B670D878D3A}"/>
          </ac:spMkLst>
        </pc:spChg>
        <pc:spChg chg="mod">
          <ac:chgData name="山口 稜" userId="507df497-dcef-48cc-bc9d-5377eaa87e1a" providerId="ADAL" clId="{3784C091-1352-432B-9C42-00B0B5611D5D}" dt="2023-05-29T06:54:46.241" v="371"/>
          <ac:spMkLst>
            <pc:docMk/>
            <pc:sldMk cId="253245315" sldId="264"/>
            <ac:spMk id="1159" creationId="{BE8A61CA-8D61-4ADC-D12D-B44135FBDC00}"/>
          </ac:spMkLst>
        </pc:spChg>
        <pc:spChg chg="mod">
          <ac:chgData name="山口 稜" userId="507df497-dcef-48cc-bc9d-5377eaa87e1a" providerId="ADAL" clId="{3784C091-1352-432B-9C42-00B0B5611D5D}" dt="2023-05-29T06:54:46.241" v="371"/>
          <ac:spMkLst>
            <pc:docMk/>
            <pc:sldMk cId="253245315" sldId="264"/>
            <ac:spMk id="1160" creationId="{55F2B79C-744C-F0BA-965C-0CA1B7BD87D6}"/>
          </ac:spMkLst>
        </pc:spChg>
        <pc:spChg chg="mod">
          <ac:chgData name="山口 稜" userId="507df497-dcef-48cc-bc9d-5377eaa87e1a" providerId="ADAL" clId="{3784C091-1352-432B-9C42-00B0B5611D5D}" dt="2023-05-29T06:54:46.241" v="371"/>
          <ac:spMkLst>
            <pc:docMk/>
            <pc:sldMk cId="253245315" sldId="264"/>
            <ac:spMk id="1161" creationId="{F108B2D6-DCF2-C944-5A45-0406665390AE}"/>
          </ac:spMkLst>
        </pc:spChg>
        <pc:spChg chg="add mod">
          <ac:chgData name="山口 稜" userId="507df497-dcef-48cc-bc9d-5377eaa87e1a" providerId="ADAL" clId="{3784C091-1352-432B-9C42-00B0B5611D5D}" dt="2023-05-29T08:47:33.156" v="4502" actId="20577"/>
          <ac:spMkLst>
            <pc:docMk/>
            <pc:sldMk cId="253245315" sldId="264"/>
            <ac:spMk id="1162" creationId="{5963361E-E152-3372-2C00-EE84CD7ECAF0}"/>
          </ac:spMkLst>
        </pc:spChg>
        <pc:spChg chg="add mod">
          <ac:chgData name="山口 稜" userId="507df497-dcef-48cc-bc9d-5377eaa87e1a" providerId="ADAL" clId="{3784C091-1352-432B-9C42-00B0B5611D5D}" dt="2023-05-29T07:56:26.274" v="3344" actId="20577"/>
          <ac:spMkLst>
            <pc:docMk/>
            <pc:sldMk cId="253245315" sldId="264"/>
            <ac:spMk id="1163" creationId="{FC51CF68-27D2-56AC-FA5D-38128BFED492}"/>
          </ac:spMkLst>
        </pc:spChg>
        <pc:spChg chg="add del mod">
          <ac:chgData name="山口 稜" userId="507df497-dcef-48cc-bc9d-5377eaa87e1a" providerId="ADAL" clId="{3784C091-1352-432B-9C42-00B0B5611D5D}" dt="2023-05-29T07:22:10.311" v="1466" actId="478"/>
          <ac:spMkLst>
            <pc:docMk/>
            <pc:sldMk cId="253245315" sldId="264"/>
            <ac:spMk id="1166" creationId="{9245E3CC-2B6D-C772-453E-16F778173F87}"/>
          </ac:spMkLst>
        </pc:spChg>
        <pc:spChg chg="add del mod">
          <ac:chgData name="山口 稜" userId="507df497-dcef-48cc-bc9d-5377eaa87e1a" providerId="ADAL" clId="{3784C091-1352-432B-9C42-00B0B5611D5D}" dt="2023-05-29T07:22:10.311" v="1466" actId="478"/>
          <ac:spMkLst>
            <pc:docMk/>
            <pc:sldMk cId="253245315" sldId="264"/>
            <ac:spMk id="1167" creationId="{7ACFB021-6796-B37D-A4B5-4C1C8430B80D}"/>
          </ac:spMkLst>
        </pc:spChg>
        <pc:spChg chg="add del mod">
          <ac:chgData name="山口 稜" userId="507df497-dcef-48cc-bc9d-5377eaa87e1a" providerId="ADAL" clId="{3784C091-1352-432B-9C42-00B0B5611D5D}" dt="2023-05-29T07:22:10.311" v="1466" actId="478"/>
          <ac:spMkLst>
            <pc:docMk/>
            <pc:sldMk cId="253245315" sldId="264"/>
            <ac:spMk id="1169" creationId="{2E3CFE09-BD9B-ED17-8E14-0CBE41C8CAA7}"/>
          </ac:spMkLst>
        </pc:spChg>
        <pc:spChg chg="add mod">
          <ac:chgData name="山口 稜" userId="507df497-dcef-48cc-bc9d-5377eaa87e1a" providerId="ADAL" clId="{3784C091-1352-432B-9C42-00B0B5611D5D}" dt="2023-05-29T08:05:21.070" v="3651" actId="14100"/>
          <ac:spMkLst>
            <pc:docMk/>
            <pc:sldMk cId="253245315" sldId="264"/>
            <ac:spMk id="1171" creationId="{A68E19B9-B656-811D-5B88-DBDF80AB167C}"/>
          </ac:spMkLst>
        </pc:spChg>
        <pc:spChg chg="add mod">
          <ac:chgData name="山口 稜" userId="507df497-dcef-48cc-bc9d-5377eaa87e1a" providerId="ADAL" clId="{3784C091-1352-432B-9C42-00B0B5611D5D}" dt="2023-05-29T07:47:03.797" v="3070" actId="20577"/>
          <ac:spMkLst>
            <pc:docMk/>
            <pc:sldMk cId="253245315" sldId="264"/>
            <ac:spMk id="1172" creationId="{FA18DC59-0823-E829-45AD-156AF20CF106}"/>
          </ac:spMkLst>
        </pc:spChg>
        <pc:spChg chg="add mod">
          <ac:chgData name="山口 稜" userId="507df497-dcef-48cc-bc9d-5377eaa87e1a" providerId="ADAL" clId="{3784C091-1352-432B-9C42-00B0B5611D5D}" dt="2023-05-29T08:47:56.409" v="4545" actId="20577"/>
          <ac:spMkLst>
            <pc:docMk/>
            <pc:sldMk cId="253245315" sldId="264"/>
            <ac:spMk id="1173" creationId="{B9BC509F-FC54-5968-D755-E79CF9FB6BE8}"/>
          </ac:spMkLst>
        </pc:spChg>
        <pc:spChg chg="add del mod ord">
          <ac:chgData name="山口 稜" userId="507df497-dcef-48cc-bc9d-5377eaa87e1a" providerId="ADAL" clId="{3784C091-1352-432B-9C42-00B0B5611D5D}" dt="2023-05-29T07:47:43.921" v="3083" actId="478"/>
          <ac:spMkLst>
            <pc:docMk/>
            <pc:sldMk cId="253245315" sldId="264"/>
            <ac:spMk id="1175" creationId="{102B0CF8-6B19-126C-81B2-DFC2A60F5DAB}"/>
          </ac:spMkLst>
        </pc:spChg>
        <pc:spChg chg="add mod">
          <ac:chgData name="山口 稜" userId="507df497-dcef-48cc-bc9d-5377eaa87e1a" providerId="ADAL" clId="{3784C091-1352-432B-9C42-00B0B5611D5D}" dt="2023-05-29T08:52:15.374" v="4791" actId="207"/>
          <ac:spMkLst>
            <pc:docMk/>
            <pc:sldMk cId="253245315" sldId="264"/>
            <ac:spMk id="1177" creationId="{E118AD31-2228-2D4A-04B0-4DCD298AE4D6}"/>
          </ac:spMkLst>
        </pc:spChg>
        <pc:spChg chg="add del mod">
          <ac:chgData name="山口 稜" userId="507df497-dcef-48cc-bc9d-5377eaa87e1a" providerId="ADAL" clId="{3784C091-1352-432B-9C42-00B0B5611D5D}" dt="2023-05-29T07:59:57.030" v="3572" actId="478"/>
          <ac:spMkLst>
            <pc:docMk/>
            <pc:sldMk cId="253245315" sldId="264"/>
            <ac:spMk id="1178" creationId="{C3230E4B-24D5-B491-A996-B63851C84ECB}"/>
          </ac:spMkLst>
        </pc:spChg>
        <pc:spChg chg="mod">
          <ac:chgData name="山口 稜" userId="507df497-dcef-48cc-bc9d-5377eaa87e1a" providerId="ADAL" clId="{3784C091-1352-432B-9C42-00B0B5611D5D}" dt="2023-05-29T07:21:00.608" v="1457"/>
          <ac:spMkLst>
            <pc:docMk/>
            <pc:sldMk cId="253245315" sldId="264"/>
            <ac:spMk id="1183" creationId="{F99B1CC0-929F-B094-CCD0-CF1DDD6AD674}"/>
          </ac:spMkLst>
        </pc:spChg>
        <pc:spChg chg="mod">
          <ac:chgData name="山口 稜" userId="507df497-dcef-48cc-bc9d-5377eaa87e1a" providerId="ADAL" clId="{3784C091-1352-432B-9C42-00B0B5611D5D}" dt="2023-05-29T08:05:25.804" v="3652" actId="1076"/>
          <ac:spMkLst>
            <pc:docMk/>
            <pc:sldMk cId="253245315" sldId="264"/>
            <ac:spMk id="2066" creationId="{3077D7E7-7D4B-BD74-872B-8693B6F70299}"/>
          </ac:spMkLst>
        </pc:spChg>
        <pc:spChg chg="mod">
          <ac:chgData name="山口 稜" userId="507df497-dcef-48cc-bc9d-5377eaa87e1a" providerId="ADAL" clId="{3784C091-1352-432B-9C42-00B0B5611D5D}" dt="2023-05-29T08:05:25.804" v="3652" actId="1076"/>
          <ac:spMkLst>
            <pc:docMk/>
            <pc:sldMk cId="253245315" sldId="264"/>
            <ac:spMk id="2067" creationId="{7B64646D-2578-9C47-3C09-03B920342F51}"/>
          </ac:spMkLst>
        </pc:spChg>
        <pc:spChg chg="mod">
          <ac:chgData name="山口 稜" userId="507df497-dcef-48cc-bc9d-5377eaa87e1a" providerId="ADAL" clId="{3784C091-1352-432B-9C42-00B0B5611D5D}" dt="2023-05-29T08:05:25.804" v="3652" actId="1076"/>
          <ac:spMkLst>
            <pc:docMk/>
            <pc:sldMk cId="253245315" sldId="264"/>
            <ac:spMk id="2068" creationId="{39BD482B-8C1B-E5A9-A3C0-CE05A2E1D1CA}"/>
          </ac:spMkLst>
        </pc:spChg>
        <pc:spChg chg="add del mod">
          <ac:chgData name="山口 稜" userId="507df497-dcef-48cc-bc9d-5377eaa87e1a" providerId="ADAL" clId="{3784C091-1352-432B-9C42-00B0B5611D5D}" dt="2023-05-29T08:06:19.504" v="3663" actId="478"/>
          <ac:spMkLst>
            <pc:docMk/>
            <pc:sldMk cId="253245315" sldId="264"/>
            <ac:spMk id="2070" creationId="{50385163-E5BB-2618-87B3-8FD93D4B9993}"/>
          </ac:spMkLst>
        </pc:spChg>
        <pc:spChg chg="add mod">
          <ac:chgData name="山口 稜" userId="507df497-dcef-48cc-bc9d-5377eaa87e1a" providerId="ADAL" clId="{3784C091-1352-432B-9C42-00B0B5611D5D}" dt="2023-05-29T08:08:51.007" v="3845" actId="1076"/>
          <ac:spMkLst>
            <pc:docMk/>
            <pc:sldMk cId="253245315" sldId="264"/>
            <ac:spMk id="2072" creationId="{BF43CF7B-EAE7-C362-6B91-D9C6BAF57440}"/>
          </ac:spMkLst>
        </pc:spChg>
        <pc:spChg chg="add mod">
          <ac:chgData name="山口 稜" userId="507df497-dcef-48cc-bc9d-5377eaa87e1a" providerId="ADAL" clId="{3784C091-1352-432B-9C42-00B0B5611D5D}" dt="2023-05-29T08:08:51.007" v="3845" actId="1076"/>
          <ac:spMkLst>
            <pc:docMk/>
            <pc:sldMk cId="253245315" sldId="264"/>
            <ac:spMk id="2073" creationId="{ACB06189-983F-9556-F74A-41FE3510B7D0}"/>
          </ac:spMkLst>
        </pc:spChg>
        <pc:spChg chg="add mod">
          <ac:chgData name="山口 稜" userId="507df497-dcef-48cc-bc9d-5377eaa87e1a" providerId="ADAL" clId="{3784C091-1352-432B-9C42-00B0B5611D5D}" dt="2023-05-29T08:08:51.007" v="3845" actId="1076"/>
          <ac:spMkLst>
            <pc:docMk/>
            <pc:sldMk cId="253245315" sldId="264"/>
            <ac:spMk id="2074" creationId="{DEE9BD24-3F7D-7A29-1E2F-55AD815FF1C8}"/>
          </ac:spMkLst>
        </pc:spChg>
        <pc:grpChg chg="add mod">
          <ac:chgData name="山口 稜" userId="507df497-dcef-48cc-bc9d-5377eaa87e1a" providerId="ADAL" clId="{3784C091-1352-432B-9C42-00B0B5611D5D}" dt="2023-05-29T06:54:46.241" v="371"/>
          <ac:grpSpMkLst>
            <pc:docMk/>
            <pc:sldMk cId="253245315" sldId="264"/>
            <ac:grpSpMk id="4" creationId="{BEA55CFC-1B7D-D7A7-728A-261507BC1DF9}"/>
          </ac:grpSpMkLst>
        </pc:grpChg>
        <pc:grpChg chg="add del mod">
          <ac:chgData name="山口 稜" userId="507df497-dcef-48cc-bc9d-5377eaa87e1a" providerId="ADAL" clId="{3784C091-1352-432B-9C42-00B0B5611D5D}" dt="2023-05-29T07:30:23.468" v="2054" actId="165"/>
          <ac:grpSpMkLst>
            <pc:docMk/>
            <pc:sldMk cId="253245315" sldId="264"/>
            <ac:grpSpMk id="12" creationId="{101A9874-23AD-37D2-4EEE-81F684779322}"/>
          </ac:grpSpMkLst>
        </pc:grpChg>
        <pc:grpChg chg="mod topLvl">
          <ac:chgData name="山口 稜" userId="507df497-dcef-48cc-bc9d-5377eaa87e1a" providerId="ADAL" clId="{3784C091-1352-432B-9C42-00B0B5611D5D}" dt="2023-05-29T07:30:23.468" v="2054" actId="165"/>
          <ac:grpSpMkLst>
            <pc:docMk/>
            <pc:sldMk cId="253245315" sldId="264"/>
            <ac:grpSpMk id="16" creationId="{1C006C4E-CA53-F949-E580-2E08B37CCD14}"/>
          </ac:grpSpMkLst>
        </pc:grpChg>
        <pc:grpChg chg="mod">
          <ac:chgData name="山口 稜" userId="507df497-dcef-48cc-bc9d-5377eaa87e1a" providerId="ADAL" clId="{3784C091-1352-432B-9C42-00B0B5611D5D}" dt="2023-05-29T07:22:45.865" v="1471" actId="164"/>
          <ac:grpSpMkLst>
            <pc:docMk/>
            <pc:sldMk cId="253245315" sldId="264"/>
            <ac:grpSpMk id="31" creationId="{132642FB-0D8E-AC29-94D3-1F822C98DA94}"/>
          </ac:grpSpMkLst>
        </pc:grpChg>
        <pc:grpChg chg="mod">
          <ac:chgData name="山口 稜" userId="507df497-dcef-48cc-bc9d-5377eaa87e1a" providerId="ADAL" clId="{3784C091-1352-432B-9C42-00B0B5611D5D}" dt="2023-05-29T07:22:45.865" v="1471" actId="164"/>
          <ac:grpSpMkLst>
            <pc:docMk/>
            <pc:sldMk cId="253245315" sldId="264"/>
            <ac:grpSpMk id="33" creationId="{BE5236F8-3407-BB39-04BE-3C826E29B198}"/>
          </ac:grpSpMkLst>
        </pc:grpChg>
        <pc:grpChg chg="mod">
          <ac:chgData name="山口 稜" userId="507df497-dcef-48cc-bc9d-5377eaa87e1a" providerId="ADAL" clId="{3784C091-1352-432B-9C42-00B0B5611D5D}" dt="2023-05-29T07:22:45.865" v="1471" actId="164"/>
          <ac:grpSpMkLst>
            <pc:docMk/>
            <pc:sldMk cId="253245315" sldId="264"/>
            <ac:grpSpMk id="34" creationId="{AE9BC283-4256-DADB-BEB8-A3571474C68A}"/>
          </ac:grpSpMkLst>
        </pc:grpChg>
        <pc:grpChg chg="mod">
          <ac:chgData name="山口 稜" userId="507df497-dcef-48cc-bc9d-5377eaa87e1a" providerId="ADAL" clId="{3784C091-1352-432B-9C42-00B0B5611D5D}" dt="2023-05-29T07:22:45.865" v="1471" actId="164"/>
          <ac:grpSpMkLst>
            <pc:docMk/>
            <pc:sldMk cId="253245315" sldId="264"/>
            <ac:grpSpMk id="35" creationId="{D55DF393-71AA-0693-E8CB-5AE6D39794FE}"/>
          </ac:grpSpMkLst>
        </pc:grpChg>
        <pc:grpChg chg="add del mod">
          <ac:chgData name="山口 稜" userId="507df497-dcef-48cc-bc9d-5377eaa87e1a" providerId="ADAL" clId="{3784C091-1352-432B-9C42-00B0B5611D5D}" dt="2023-05-29T07:21:02.070" v="1458"/>
          <ac:grpSpMkLst>
            <pc:docMk/>
            <pc:sldMk cId="253245315" sldId="264"/>
            <ac:grpSpMk id="43" creationId="{211A16E9-5EED-AED7-AD73-65A573CF82C2}"/>
          </ac:grpSpMkLst>
        </pc:grpChg>
        <pc:grpChg chg="add del mod">
          <ac:chgData name="山口 稜" userId="507df497-dcef-48cc-bc9d-5377eaa87e1a" providerId="ADAL" clId="{3784C091-1352-432B-9C42-00B0B5611D5D}" dt="2023-05-29T07:21:02.070" v="1458"/>
          <ac:grpSpMkLst>
            <pc:docMk/>
            <pc:sldMk cId="253245315" sldId="264"/>
            <ac:grpSpMk id="59" creationId="{968A2548-BFF7-3ADF-112D-A1EF290393B7}"/>
          </ac:grpSpMkLst>
        </pc:grpChg>
        <pc:grpChg chg="mod">
          <ac:chgData name="山口 稜" userId="507df497-dcef-48cc-bc9d-5377eaa87e1a" providerId="ADAL" clId="{3784C091-1352-432B-9C42-00B0B5611D5D}" dt="2023-05-29T07:21:00.608" v="1457"/>
          <ac:grpSpMkLst>
            <pc:docMk/>
            <pc:sldMk cId="253245315" sldId="264"/>
            <ac:grpSpMk id="65" creationId="{5A005AC4-D779-743F-8A43-15C6BADC1BC6}"/>
          </ac:grpSpMkLst>
        </pc:grpChg>
        <pc:grpChg chg="mod">
          <ac:chgData name="山口 稜" userId="507df497-dcef-48cc-bc9d-5377eaa87e1a" providerId="ADAL" clId="{3784C091-1352-432B-9C42-00B0B5611D5D}" dt="2023-05-29T07:21:00.608" v="1457"/>
          <ac:grpSpMkLst>
            <pc:docMk/>
            <pc:sldMk cId="253245315" sldId="264"/>
            <ac:grpSpMk id="66" creationId="{52710B8B-EC65-EE92-5F02-4FF72E3AB11E}"/>
          </ac:grpSpMkLst>
        </pc:grpChg>
        <pc:grpChg chg="mod">
          <ac:chgData name="山口 稜" userId="507df497-dcef-48cc-bc9d-5377eaa87e1a" providerId="ADAL" clId="{3784C091-1352-432B-9C42-00B0B5611D5D}" dt="2023-05-29T07:21:00.608" v="1457"/>
          <ac:grpSpMkLst>
            <pc:docMk/>
            <pc:sldMk cId="253245315" sldId="264"/>
            <ac:grpSpMk id="67" creationId="{CAA027B0-300B-FC80-61D6-5EAFF8DC25FC}"/>
          </ac:grpSpMkLst>
        </pc:grpChg>
        <pc:grpChg chg="add del mod">
          <ac:chgData name="山口 稜" userId="507df497-dcef-48cc-bc9d-5377eaa87e1a" providerId="ADAL" clId="{3784C091-1352-432B-9C42-00B0B5611D5D}" dt="2023-05-29T07:21:02.070" v="1458"/>
          <ac:grpSpMkLst>
            <pc:docMk/>
            <pc:sldMk cId="253245315" sldId="264"/>
            <ac:grpSpMk id="90" creationId="{61ACC106-D13C-A4FA-2ED9-32712F96BDE8}"/>
          </ac:grpSpMkLst>
        </pc:grpChg>
        <pc:grpChg chg="add del mod">
          <ac:chgData name="山口 稜" userId="507df497-dcef-48cc-bc9d-5377eaa87e1a" providerId="ADAL" clId="{3784C091-1352-432B-9C42-00B0B5611D5D}" dt="2023-05-29T08:46:13.269" v="4288" actId="478"/>
          <ac:grpSpMkLst>
            <pc:docMk/>
            <pc:sldMk cId="253245315" sldId="264"/>
            <ac:grpSpMk id="92" creationId="{00000000-0000-0000-0000-000000000000}"/>
          </ac:grpSpMkLst>
        </pc:grpChg>
        <pc:grpChg chg="add del mod">
          <ac:chgData name="山口 稜" userId="507df497-dcef-48cc-bc9d-5377eaa87e1a" providerId="ADAL" clId="{3784C091-1352-432B-9C42-00B0B5611D5D}" dt="2023-05-29T07:21:02.070" v="1458"/>
          <ac:grpSpMkLst>
            <pc:docMk/>
            <pc:sldMk cId="253245315" sldId="264"/>
            <ac:grpSpMk id="1089" creationId="{7A982DFC-7F35-4E4C-EB29-37CBCFF5B14F}"/>
          </ac:grpSpMkLst>
        </pc:grpChg>
        <pc:grpChg chg="add del mod">
          <ac:chgData name="山口 稜" userId="507df497-dcef-48cc-bc9d-5377eaa87e1a" providerId="ADAL" clId="{3784C091-1352-432B-9C42-00B0B5611D5D}" dt="2023-05-29T07:21:02.070" v="1458"/>
          <ac:grpSpMkLst>
            <pc:docMk/>
            <pc:sldMk cId="253245315" sldId="264"/>
            <ac:grpSpMk id="1096" creationId="{D30B1D41-0A04-76A2-69D4-3806F1389404}"/>
          </ac:grpSpMkLst>
        </pc:grpChg>
        <pc:grpChg chg="add mod">
          <ac:chgData name="山口 稜" userId="507df497-dcef-48cc-bc9d-5377eaa87e1a" providerId="ADAL" clId="{3784C091-1352-432B-9C42-00B0B5611D5D}" dt="2023-05-29T08:11:13.678" v="4036" actId="1035"/>
          <ac:grpSpMkLst>
            <pc:docMk/>
            <pc:sldMk cId="253245315" sldId="264"/>
            <ac:grpSpMk id="1101" creationId="{2AFBDE3C-4972-F972-6B79-483DE47DFA5F}"/>
          </ac:grpSpMkLst>
        </pc:grpChg>
        <pc:grpChg chg="add mod">
          <ac:chgData name="山口 稜" userId="507df497-dcef-48cc-bc9d-5377eaa87e1a" providerId="ADAL" clId="{3784C091-1352-432B-9C42-00B0B5611D5D}" dt="2023-05-29T08:05:25.804" v="3652" actId="1076"/>
          <ac:grpSpMkLst>
            <pc:docMk/>
            <pc:sldMk cId="253245315" sldId="264"/>
            <ac:grpSpMk id="1104" creationId="{E5CBD072-44EA-4E38-91AA-2666EE71D58E}"/>
          </ac:grpSpMkLst>
        </pc:grpChg>
        <pc:grpChg chg="add mod">
          <ac:chgData name="山口 稜" userId="507df497-dcef-48cc-bc9d-5377eaa87e1a" providerId="ADAL" clId="{3784C091-1352-432B-9C42-00B0B5611D5D}" dt="2023-05-29T07:55:24.066" v="3195" actId="571"/>
          <ac:grpSpMkLst>
            <pc:docMk/>
            <pc:sldMk cId="253245315" sldId="264"/>
            <ac:grpSpMk id="1109" creationId="{6ADF0074-E574-823A-A790-6DD79C330767}"/>
          </ac:grpSpMkLst>
        </pc:grpChg>
        <pc:grpChg chg="add mod">
          <ac:chgData name="山口 稜" userId="507df497-dcef-48cc-bc9d-5377eaa87e1a" providerId="ADAL" clId="{3784C091-1352-432B-9C42-00B0B5611D5D}" dt="2023-05-29T07:59:14.272" v="3534" actId="1076"/>
          <ac:grpSpMkLst>
            <pc:docMk/>
            <pc:sldMk cId="253245315" sldId="264"/>
            <ac:grpSpMk id="1113" creationId="{77021171-59F1-2043-83EF-6F41D2795EFB}"/>
          </ac:grpSpMkLst>
        </pc:grpChg>
        <pc:grpChg chg="add del mod">
          <ac:chgData name="山口 稜" userId="507df497-dcef-48cc-bc9d-5377eaa87e1a" providerId="ADAL" clId="{3784C091-1352-432B-9C42-00B0B5611D5D}" dt="2023-05-29T07:22:26.293" v="1468" actId="478"/>
          <ac:grpSpMkLst>
            <pc:docMk/>
            <pc:sldMk cId="253245315" sldId="264"/>
            <ac:grpSpMk id="1127" creationId="{458749C1-9ACC-6B93-1AED-4EA46E7D0904}"/>
          </ac:grpSpMkLst>
        </pc:grpChg>
        <pc:grpChg chg="mod">
          <ac:chgData name="山口 稜" userId="507df497-dcef-48cc-bc9d-5377eaa87e1a" providerId="ADAL" clId="{3784C091-1352-432B-9C42-00B0B5611D5D}" dt="2023-05-29T06:54:46.241" v="371"/>
          <ac:grpSpMkLst>
            <pc:docMk/>
            <pc:sldMk cId="253245315" sldId="264"/>
            <ac:grpSpMk id="1128" creationId="{2305BADF-2573-359D-2BBE-8B8664ED02B6}"/>
          </ac:grpSpMkLst>
        </pc:grpChg>
        <pc:grpChg chg="mod">
          <ac:chgData name="山口 稜" userId="507df497-dcef-48cc-bc9d-5377eaa87e1a" providerId="ADAL" clId="{3784C091-1352-432B-9C42-00B0B5611D5D}" dt="2023-05-29T06:54:46.241" v="371"/>
          <ac:grpSpMkLst>
            <pc:docMk/>
            <pc:sldMk cId="253245315" sldId="264"/>
            <ac:grpSpMk id="1129" creationId="{EC72A36E-5051-E361-B2F1-3318CE36CE90}"/>
          </ac:grpSpMkLst>
        </pc:grpChg>
        <pc:grpChg chg="mod">
          <ac:chgData name="山口 稜" userId="507df497-dcef-48cc-bc9d-5377eaa87e1a" providerId="ADAL" clId="{3784C091-1352-432B-9C42-00B0B5611D5D}" dt="2023-05-29T06:54:46.241" v="371"/>
          <ac:grpSpMkLst>
            <pc:docMk/>
            <pc:sldMk cId="253245315" sldId="264"/>
            <ac:grpSpMk id="1130" creationId="{10D76C34-5F9A-0387-9F4F-B91549935CE4}"/>
          </ac:grpSpMkLst>
        </pc:grpChg>
        <pc:grpChg chg="mod">
          <ac:chgData name="山口 稜" userId="507df497-dcef-48cc-bc9d-5377eaa87e1a" providerId="ADAL" clId="{3784C091-1352-432B-9C42-00B0B5611D5D}" dt="2023-05-29T06:54:46.241" v="371"/>
          <ac:grpSpMkLst>
            <pc:docMk/>
            <pc:sldMk cId="253245315" sldId="264"/>
            <ac:grpSpMk id="1134" creationId="{7993B303-C052-B129-45CC-FFDE4387AD92}"/>
          </ac:grpSpMkLst>
        </pc:grpChg>
        <pc:grpChg chg="add del mod">
          <ac:chgData name="山口 稜" userId="507df497-dcef-48cc-bc9d-5377eaa87e1a" providerId="ADAL" clId="{3784C091-1352-432B-9C42-00B0B5611D5D}" dt="2023-05-29T08:00:13.434" v="3575" actId="478"/>
          <ac:grpSpMkLst>
            <pc:docMk/>
            <pc:sldMk cId="253245315" sldId="264"/>
            <ac:grpSpMk id="1144" creationId="{4ACB3A27-3D40-A2DD-42CB-9AD16428DD58}"/>
          </ac:grpSpMkLst>
        </pc:grpChg>
        <pc:grpChg chg="mod">
          <ac:chgData name="山口 稜" userId="507df497-dcef-48cc-bc9d-5377eaa87e1a" providerId="ADAL" clId="{3784C091-1352-432B-9C42-00B0B5611D5D}" dt="2023-05-29T06:54:46.241" v="371"/>
          <ac:grpSpMkLst>
            <pc:docMk/>
            <pc:sldMk cId="253245315" sldId="264"/>
            <ac:grpSpMk id="1145" creationId="{EA8797D9-F435-30BA-1EB6-C0186788F8EF}"/>
          </ac:grpSpMkLst>
        </pc:grpChg>
        <pc:grpChg chg="mod">
          <ac:chgData name="山口 稜" userId="507df497-dcef-48cc-bc9d-5377eaa87e1a" providerId="ADAL" clId="{3784C091-1352-432B-9C42-00B0B5611D5D}" dt="2023-05-29T06:54:46.241" v="371"/>
          <ac:grpSpMkLst>
            <pc:docMk/>
            <pc:sldMk cId="253245315" sldId="264"/>
            <ac:grpSpMk id="1146" creationId="{D33CBC53-CC73-3F2B-B28E-772EE0483B49}"/>
          </ac:grpSpMkLst>
        </pc:grpChg>
        <pc:grpChg chg="add del mod">
          <ac:chgData name="山口 稜" userId="507df497-dcef-48cc-bc9d-5377eaa87e1a" providerId="ADAL" clId="{3784C091-1352-432B-9C42-00B0B5611D5D}" dt="2023-05-29T08:00:16.281" v="3576" actId="478"/>
          <ac:grpSpMkLst>
            <pc:docMk/>
            <pc:sldMk cId="253245315" sldId="264"/>
            <ac:grpSpMk id="1154" creationId="{929F34F1-3338-3632-012D-8476B8A0E24E}"/>
          </ac:grpSpMkLst>
        </pc:grpChg>
        <pc:grpChg chg="mod">
          <ac:chgData name="山口 稜" userId="507df497-dcef-48cc-bc9d-5377eaa87e1a" providerId="ADAL" clId="{3784C091-1352-432B-9C42-00B0B5611D5D}" dt="2023-05-29T06:54:46.241" v="371"/>
          <ac:grpSpMkLst>
            <pc:docMk/>
            <pc:sldMk cId="253245315" sldId="264"/>
            <ac:grpSpMk id="1156" creationId="{57C181D5-941E-4E27-CCE7-1AA7E47D2BBA}"/>
          </ac:grpSpMkLst>
        </pc:grpChg>
        <pc:grpChg chg="add del mod">
          <ac:chgData name="山口 稜" userId="507df497-dcef-48cc-bc9d-5377eaa87e1a" providerId="ADAL" clId="{3784C091-1352-432B-9C42-00B0B5611D5D}" dt="2023-05-29T07:21:02.070" v="1458"/>
          <ac:grpSpMkLst>
            <pc:docMk/>
            <pc:sldMk cId="253245315" sldId="264"/>
            <ac:grpSpMk id="1181" creationId="{AEB48AC5-5824-7CC1-5E7D-02F1393036A2}"/>
          </ac:grpSpMkLst>
        </pc:grpChg>
        <pc:grpChg chg="add mod">
          <ac:chgData name="山口 稜" userId="507df497-dcef-48cc-bc9d-5377eaa87e1a" providerId="ADAL" clId="{3784C091-1352-432B-9C42-00B0B5611D5D}" dt="2023-05-29T08:05:25.804" v="3652" actId="1076"/>
          <ac:grpSpMkLst>
            <pc:docMk/>
            <pc:sldMk cId="253245315" sldId="264"/>
            <ac:grpSpMk id="2065" creationId="{F48DC3F0-854E-780E-2642-E0A67D6124B7}"/>
          </ac:grpSpMkLst>
        </pc:grpChg>
        <pc:picChg chg="add del mod">
          <ac:chgData name="山口 稜" userId="507df497-dcef-48cc-bc9d-5377eaa87e1a" providerId="ADAL" clId="{3784C091-1352-432B-9C42-00B0B5611D5D}" dt="2023-05-29T07:48:16.014" v="3087" actId="478"/>
          <ac:picMkLst>
            <pc:docMk/>
            <pc:sldMk cId="253245315" sldId="264"/>
            <ac:picMk id="2" creationId="{61E220C0-A7BE-5379-D519-D928F447E952}"/>
          </ac:picMkLst>
        </pc:picChg>
        <pc:picChg chg="mod modCrop">
          <ac:chgData name="山口 稜" userId="507df497-dcef-48cc-bc9d-5377eaa87e1a" providerId="ADAL" clId="{3784C091-1352-432B-9C42-00B0B5611D5D}" dt="2023-05-29T08:11:13.678" v="4036" actId="1035"/>
          <ac:picMkLst>
            <pc:docMk/>
            <pc:sldMk cId="253245315" sldId="264"/>
            <ac:picMk id="21" creationId="{4CF4BA22-273E-4F9A-389B-BF5ED243F039}"/>
          </ac:picMkLst>
        </pc:picChg>
        <pc:picChg chg="add del mod">
          <ac:chgData name="山口 稜" userId="507df497-dcef-48cc-bc9d-5377eaa87e1a" providerId="ADAL" clId="{3784C091-1352-432B-9C42-00B0B5611D5D}" dt="2023-05-29T07:21:02.070" v="1458"/>
          <ac:picMkLst>
            <pc:docMk/>
            <pc:sldMk cId="253245315" sldId="264"/>
            <ac:picMk id="37" creationId="{8C2C8D2F-A3DC-7D78-FDE7-5AB748FD7016}"/>
          </ac:picMkLst>
        </pc:picChg>
        <pc:picChg chg="del mod">
          <ac:chgData name="山口 稜" userId="507df497-dcef-48cc-bc9d-5377eaa87e1a" providerId="ADAL" clId="{3784C091-1352-432B-9C42-00B0B5611D5D}" dt="2023-05-29T08:15:20.923" v="4054" actId="478"/>
          <ac:picMkLst>
            <pc:docMk/>
            <pc:sldMk cId="253245315" sldId="264"/>
            <ac:picMk id="38" creationId="{A657A759-EEEA-001E-4CE6-352F25124ED1}"/>
          </ac:picMkLst>
        </pc:picChg>
        <pc:picChg chg="del mod">
          <ac:chgData name="山口 稜" userId="507df497-dcef-48cc-bc9d-5377eaa87e1a" providerId="ADAL" clId="{3784C091-1352-432B-9C42-00B0B5611D5D}" dt="2023-05-29T08:15:20.923" v="4054" actId="478"/>
          <ac:picMkLst>
            <pc:docMk/>
            <pc:sldMk cId="253245315" sldId="264"/>
            <ac:picMk id="39" creationId="{491E5389-8CA0-FEC6-CFC7-A68EA8116BC0}"/>
          </ac:picMkLst>
        </pc:picChg>
        <pc:picChg chg="del mod">
          <ac:chgData name="山口 稜" userId="507df497-dcef-48cc-bc9d-5377eaa87e1a" providerId="ADAL" clId="{3784C091-1352-432B-9C42-00B0B5611D5D}" dt="2023-05-29T08:11:30.160" v="4039" actId="478"/>
          <ac:picMkLst>
            <pc:docMk/>
            <pc:sldMk cId="253245315" sldId="264"/>
            <ac:picMk id="40" creationId="{956B26D3-881D-F8A9-634B-26C86B65324B}"/>
          </ac:picMkLst>
        </pc:picChg>
        <pc:picChg chg="add del mod">
          <ac:chgData name="山口 稜" userId="507df497-dcef-48cc-bc9d-5377eaa87e1a" providerId="ADAL" clId="{3784C091-1352-432B-9C42-00B0B5611D5D}" dt="2023-05-29T08:46:13.269" v="4288" actId="478"/>
          <ac:picMkLst>
            <pc:docMk/>
            <pc:sldMk cId="253245315" sldId="264"/>
            <ac:picMk id="41" creationId="{C93836D1-BA53-BBCB-CEC9-CF234D64B65A}"/>
          </ac:picMkLst>
        </pc:picChg>
        <pc:picChg chg="del mod">
          <ac:chgData name="山口 稜" userId="507df497-dcef-48cc-bc9d-5377eaa87e1a" providerId="ADAL" clId="{3784C091-1352-432B-9C42-00B0B5611D5D}" dt="2023-05-29T08:46:13.269" v="4288" actId="478"/>
          <ac:picMkLst>
            <pc:docMk/>
            <pc:sldMk cId="253245315" sldId="264"/>
            <ac:picMk id="42" creationId="{286F6364-AF0F-C296-CA32-EACB24059838}"/>
          </ac:picMkLst>
        </pc:picChg>
        <pc:picChg chg="del mod">
          <ac:chgData name="山口 稜" userId="507df497-dcef-48cc-bc9d-5377eaa87e1a" providerId="ADAL" clId="{3784C091-1352-432B-9C42-00B0B5611D5D}" dt="2023-05-29T07:48:16.014" v="3087" actId="478"/>
          <ac:picMkLst>
            <pc:docMk/>
            <pc:sldMk cId="253245315" sldId="264"/>
            <ac:picMk id="44" creationId="{87DC6735-3969-C19D-FA63-9A562E47E143}"/>
          </ac:picMkLst>
        </pc:picChg>
        <pc:picChg chg="mod">
          <ac:chgData name="山口 稜" userId="507df497-dcef-48cc-bc9d-5377eaa87e1a" providerId="ADAL" clId="{3784C091-1352-432B-9C42-00B0B5611D5D}" dt="2023-05-29T07:21:00.608" v="1457"/>
          <ac:picMkLst>
            <pc:docMk/>
            <pc:sldMk cId="253245315" sldId="264"/>
            <ac:picMk id="45" creationId="{143DAAD2-5904-27D1-CB8A-B3E8B38E30A2}"/>
          </ac:picMkLst>
        </pc:picChg>
        <pc:picChg chg="mod">
          <ac:chgData name="山口 稜" userId="507df497-dcef-48cc-bc9d-5377eaa87e1a" providerId="ADAL" clId="{3784C091-1352-432B-9C42-00B0B5611D5D}" dt="2023-05-29T07:21:00.608" v="1457"/>
          <ac:picMkLst>
            <pc:docMk/>
            <pc:sldMk cId="253245315" sldId="264"/>
            <ac:picMk id="47" creationId="{5A806A32-E429-606E-D84F-FDAE03ABE593}"/>
          </ac:picMkLst>
        </pc:picChg>
        <pc:picChg chg="mod">
          <ac:chgData name="山口 稜" userId="507df497-dcef-48cc-bc9d-5377eaa87e1a" providerId="ADAL" clId="{3784C091-1352-432B-9C42-00B0B5611D5D}" dt="2023-05-29T07:58:59.738" v="3528" actId="1076"/>
          <ac:picMkLst>
            <pc:docMk/>
            <pc:sldMk cId="253245315" sldId="264"/>
            <ac:picMk id="48" creationId="{407DDFF6-D75E-C891-7B81-77209E64EFF0}"/>
          </ac:picMkLst>
        </pc:picChg>
        <pc:picChg chg="mod">
          <ac:chgData name="山口 稜" userId="507df497-dcef-48cc-bc9d-5377eaa87e1a" providerId="ADAL" clId="{3784C091-1352-432B-9C42-00B0B5611D5D}" dt="2023-05-29T07:59:08.547" v="3530" actId="1076"/>
          <ac:picMkLst>
            <pc:docMk/>
            <pc:sldMk cId="253245315" sldId="264"/>
            <ac:picMk id="49" creationId="{4DB93AD9-2D36-A22A-D8C0-FEE7E5658632}"/>
          </ac:picMkLst>
        </pc:picChg>
        <pc:picChg chg="mod">
          <ac:chgData name="山口 稜" userId="507df497-dcef-48cc-bc9d-5377eaa87e1a" providerId="ADAL" clId="{3784C091-1352-432B-9C42-00B0B5611D5D}" dt="2023-05-29T07:59:10.294" v="3532" actId="1076"/>
          <ac:picMkLst>
            <pc:docMk/>
            <pc:sldMk cId="253245315" sldId="264"/>
            <ac:picMk id="50" creationId="{0E4EBC93-C3D0-E858-4285-F45C551485E9}"/>
          </ac:picMkLst>
        </pc:picChg>
        <pc:picChg chg="del mod">
          <ac:chgData name="山口 稜" userId="507df497-dcef-48cc-bc9d-5377eaa87e1a" providerId="ADAL" clId="{3784C091-1352-432B-9C42-00B0B5611D5D}" dt="2023-05-29T07:48:08.547" v="3086" actId="21"/>
          <ac:picMkLst>
            <pc:docMk/>
            <pc:sldMk cId="253245315" sldId="264"/>
            <ac:picMk id="52" creationId="{9286951C-4881-2B3D-1F03-B24ED3F282E2}"/>
          </ac:picMkLst>
        </pc:picChg>
        <pc:picChg chg="add del mod">
          <ac:chgData name="山口 稜" userId="507df497-dcef-48cc-bc9d-5377eaa87e1a" providerId="ADAL" clId="{3784C091-1352-432B-9C42-00B0B5611D5D}" dt="2023-05-29T07:21:02.070" v="1458"/>
          <ac:picMkLst>
            <pc:docMk/>
            <pc:sldMk cId="253245315" sldId="264"/>
            <ac:picMk id="53" creationId="{FCD564D0-19C3-7D61-2C61-BAE092CF030B}"/>
          </ac:picMkLst>
        </pc:picChg>
        <pc:picChg chg="del mod">
          <ac:chgData name="山口 稜" userId="507df497-dcef-48cc-bc9d-5377eaa87e1a" providerId="ADAL" clId="{3784C091-1352-432B-9C42-00B0B5611D5D}" dt="2023-05-29T07:48:08.547" v="3086" actId="21"/>
          <ac:picMkLst>
            <pc:docMk/>
            <pc:sldMk cId="253245315" sldId="264"/>
            <ac:picMk id="54" creationId="{C5DECDE9-3817-DA24-C6F4-432748F48689}"/>
          </ac:picMkLst>
        </pc:picChg>
        <pc:picChg chg="add del mod">
          <ac:chgData name="山口 稜" userId="507df497-dcef-48cc-bc9d-5377eaa87e1a" providerId="ADAL" clId="{3784C091-1352-432B-9C42-00B0B5611D5D}" dt="2023-05-29T07:21:02.070" v="1458"/>
          <ac:picMkLst>
            <pc:docMk/>
            <pc:sldMk cId="253245315" sldId="264"/>
            <ac:picMk id="1088" creationId="{9CBFC688-EDAB-5132-6429-C1ED236602B8}"/>
          </ac:picMkLst>
        </pc:picChg>
        <pc:picChg chg="add del mod">
          <ac:chgData name="山口 稜" userId="507df497-dcef-48cc-bc9d-5377eaa87e1a" providerId="ADAL" clId="{3784C091-1352-432B-9C42-00B0B5611D5D}" dt="2023-05-29T07:21:02.070" v="1458"/>
          <ac:picMkLst>
            <pc:docMk/>
            <pc:sldMk cId="253245315" sldId="264"/>
            <ac:picMk id="1094" creationId="{B0F73E32-067F-86D5-C6F8-AD0457EAB46A}"/>
          </ac:picMkLst>
        </pc:picChg>
        <pc:picChg chg="add del mod">
          <ac:chgData name="山口 稜" userId="507df497-dcef-48cc-bc9d-5377eaa87e1a" providerId="ADAL" clId="{3784C091-1352-432B-9C42-00B0B5611D5D}" dt="2023-05-29T07:21:02.070" v="1458"/>
          <ac:picMkLst>
            <pc:docMk/>
            <pc:sldMk cId="253245315" sldId="264"/>
            <ac:picMk id="1100" creationId="{CA574BA2-CEFC-A427-DFCA-7A3AD1828C78}"/>
          </ac:picMkLst>
        </pc:picChg>
        <pc:picChg chg="add del mod">
          <ac:chgData name="山口 稜" userId="507df497-dcef-48cc-bc9d-5377eaa87e1a" providerId="ADAL" clId="{3784C091-1352-432B-9C42-00B0B5611D5D}" dt="2023-05-29T07:50:23.731" v="3139" actId="21"/>
          <ac:picMkLst>
            <pc:docMk/>
            <pc:sldMk cId="253245315" sldId="264"/>
            <ac:picMk id="1103" creationId="{B2167E71-DDC0-B061-3BD9-E092025215B1}"/>
          </ac:picMkLst>
        </pc:picChg>
        <pc:picChg chg="del mod">
          <ac:chgData name="山口 稜" userId="507df497-dcef-48cc-bc9d-5377eaa87e1a" providerId="ADAL" clId="{3784C091-1352-432B-9C42-00B0B5611D5D}" dt="2023-05-29T07:58:42.706" v="3522" actId="478"/>
          <ac:picMkLst>
            <pc:docMk/>
            <pc:sldMk cId="253245315" sldId="264"/>
            <ac:picMk id="1124" creationId="{F576CB05-61BF-989F-3882-32CF894CF14B}"/>
          </ac:picMkLst>
        </pc:picChg>
        <pc:picChg chg="mod">
          <ac:chgData name="山口 稜" userId="507df497-dcef-48cc-bc9d-5377eaa87e1a" providerId="ADAL" clId="{3784C091-1352-432B-9C42-00B0B5611D5D}" dt="2023-05-29T06:54:46.241" v="371"/>
          <ac:picMkLst>
            <pc:docMk/>
            <pc:sldMk cId="253245315" sldId="264"/>
            <ac:picMk id="1133" creationId="{F0A682D4-D1F0-11CE-2E7A-36241F8B8139}"/>
          </ac:picMkLst>
        </pc:picChg>
        <pc:picChg chg="mod">
          <ac:chgData name="山口 稜" userId="507df497-dcef-48cc-bc9d-5377eaa87e1a" providerId="ADAL" clId="{3784C091-1352-432B-9C42-00B0B5611D5D}" dt="2023-05-29T06:54:46.241" v="371"/>
          <ac:picMkLst>
            <pc:docMk/>
            <pc:sldMk cId="253245315" sldId="264"/>
            <ac:picMk id="1137" creationId="{71DE7B9B-E8E6-DCD4-0BD6-A1CDA0DA973E}"/>
          </ac:picMkLst>
        </pc:picChg>
        <pc:picChg chg="mod">
          <ac:chgData name="山口 稜" userId="507df497-dcef-48cc-bc9d-5377eaa87e1a" providerId="ADAL" clId="{3784C091-1352-432B-9C42-00B0B5611D5D}" dt="2023-05-29T06:54:46.241" v="371"/>
          <ac:picMkLst>
            <pc:docMk/>
            <pc:sldMk cId="253245315" sldId="264"/>
            <ac:picMk id="1138" creationId="{FE9D08E6-D7E5-784C-F8A9-46C477343B13}"/>
          </ac:picMkLst>
        </pc:picChg>
        <pc:picChg chg="mod">
          <ac:chgData name="山口 稜" userId="507df497-dcef-48cc-bc9d-5377eaa87e1a" providerId="ADAL" clId="{3784C091-1352-432B-9C42-00B0B5611D5D}" dt="2023-05-29T06:54:46.241" v="371"/>
          <ac:picMkLst>
            <pc:docMk/>
            <pc:sldMk cId="253245315" sldId="264"/>
            <ac:picMk id="1147" creationId="{996696D4-2F0A-6E15-8082-A9F2750F698B}"/>
          </ac:picMkLst>
        </pc:picChg>
        <pc:picChg chg="mod">
          <ac:chgData name="山口 稜" userId="507df497-dcef-48cc-bc9d-5377eaa87e1a" providerId="ADAL" clId="{3784C091-1352-432B-9C42-00B0B5611D5D}" dt="2023-05-29T06:54:46.241" v="371"/>
          <ac:picMkLst>
            <pc:docMk/>
            <pc:sldMk cId="253245315" sldId="264"/>
            <ac:picMk id="1148" creationId="{915D77CB-7F37-7A5B-4484-1481C6F86385}"/>
          </ac:picMkLst>
        </pc:picChg>
        <pc:picChg chg="mod">
          <ac:chgData name="山口 稜" userId="507df497-dcef-48cc-bc9d-5377eaa87e1a" providerId="ADAL" clId="{3784C091-1352-432B-9C42-00B0B5611D5D}" dt="2023-05-29T06:54:46.241" v="371"/>
          <ac:picMkLst>
            <pc:docMk/>
            <pc:sldMk cId="253245315" sldId="264"/>
            <ac:picMk id="1149" creationId="{339D57EC-3A5C-9A1C-E7C8-EACFD0AC3E87}"/>
          </ac:picMkLst>
        </pc:picChg>
        <pc:picChg chg="mod">
          <ac:chgData name="山口 稜" userId="507df497-dcef-48cc-bc9d-5377eaa87e1a" providerId="ADAL" clId="{3784C091-1352-432B-9C42-00B0B5611D5D}" dt="2023-05-29T06:54:46.241" v="371"/>
          <ac:picMkLst>
            <pc:docMk/>
            <pc:sldMk cId="253245315" sldId="264"/>
            <ac:picMk id="1150" creationId="{8DF1B4DF-7C9D-2BD5-EA92-0BC19CE80D50}"/>
          </ac:picMkLst>
        </pc:picChg>
        <pc:picChg chg="mod">
          <ac:chgData name="山口 稜" userId="507df497-dcef-48cc-bc9d-5377eaa87e1a" providerId="ADAL" clId="{3784C091-1352-432B-9C42-00B0B5611D5D}" dt="2023-05-29T06:54:46.241" v="371"/>
          <ac:picMkLst>
            <pc:docMk/>
            <pc:sldMk cId="253245315" sldId="264"/>
            <ac:picMk id="1151" creationId="{7C2CC160-2700-6397-DAD1-F010E603A7E9}"/>
          </ac:picMkLst>
        </pc:picChg>
        <pc:picChg chg="mod">
          <ac:chgData name="山口 稜" userId="507df497-dcef-48cc-bc9d-5377eaa87e1a" providerId="ADAL" clId="{3784C091-1352-432B-9C42-00B0B5611D5D}" dt="2023-05-29T06:54:46.241" v="371"/>
          <ac:picMkLst>
            <pc:docMk/>
            <pc:sldMk cId="253245315" sldId="264"/>
            <ac:picMk id="1152" creationId="{DB1E0EEE-55DE-6DF5-46ED-10273038136A}"/>
          </ac:picMkLst>
        </pc:picChg>
        <pc:picChg chg="mod">
          <ac:chgData name="山口 稜" userId="507df497-dcef-48cc-bc9d-5377eaa87e1a" providerId="ADAL" clId="{3784C091-1352-432B-9C42-00B0B5611D5D}" dt="2023-05-29T06:54:46.241" v="371"/>
          <ac:picMkLst>
            <pc:docMk/>
            <pc:sldMk cId="253245315" sldId="264"/>
            <ac:picMk id="1153" creationId="{A5063418-6689-C6F9-5240-F0EEB9C07D8D}"/>
          </ac:picMkLst>
        </pc:picChg>
        <pc:picChg chg="add del mod">
          <ac:chgData name="山口 稜" userId="507df497-dcef-48cc-bc9d-5377eaa87e1a" providerId="ADAL" clId="{3784C091-1352-432B-9C42-00B0B5611D5D}" dt="2023-05-29T07:22:10.311" v="1466" actId="478"/>
          <ac:picMkLst>
            <pc:docMk/>
            <pc:sldMk cId="253245315" sldId="264"/>
            <ac:picMk id="1168" creationId="{1A8FF184-3F99-C77E-3ADE-792DF6725589}"/>
          </ac:picMkLst>
        </pc:picChg>
        <pc:picChg chg="add del mod">
          <ac:chgData name="山口 稜" userId="507df497-dcef-48cc-bc9d-5377eaa87e1a" providerId="ADAL" clId="{3784C091-1352-432B-9C42-00B0B5611D5D}" dt="2023-05-29T07:47:12.718" v="3074" actId="478"/>
          <ac:picMkLst>
            <pc:docMk/>
            <pc:sldMk cId="253245315" sldId="264"/>
            <ac:picMk id="1170" creationId="{08E21E3F-5795-D5B8-4AC8-062EDD36D9F8}"/>
          </ac:picMkLst>
        </pc:picChg>
        <pc:picChg chg="add del mod ord">
          <ac:chgData name="山口 稜" userId="507df497-dcef-48cc-bc9d-5377eaa87e1a" providerId="ADAL" clId="{3784C091-1352-432B-9C42-00B0B5611D5D}" dt="2023-05-29T07:55:30.543" v="3197" actId="478"/>
          <ac:picMkLst>
            <pc:docMk/>
            <pc:sldMk cId="253245315" sldId="264"/>
            <ac:picMk id="1174" creationId="{4F7D4FC8-723C-F995-908A-D01181E42F5F}"/>
          </ac:picMkLst>
        </pc:picChg>
        <pc:picChg chg="add del mod">
          <ac:chgData name="山口 稜" userId="507df497-dcef-48cc-bc9d-5377eaa87e1a" providerId="ADAL" clId="{3784C091-1352-432B-9C42-00B0B5611D5D}" dt="2023-05-29T07:21:02.070" v="1458"/>
          <ac:picMkLst>
            <pc:docMk/>
            <pc:sldMk cId="253245315" sldId="264"/>
            <ac:picMk id="1180" creationId="{31216C49-943B-3BFD-BAA5-2CE5C46DB0F3}"/>
          </ac:picMkLst>
        </pc:picChg>
        <pc:picChg chg="mod">
          <ac:chgData name="山口 稜" userId="507df497-dcef-48cc-bc9d-5377eaa87e1a" providerId="ADAL" clId="{3784C091-1352-432B-9C42-00B0B5611D5D}" dt="2023-05-29T07:21:00.608" v="1457"/>
          <ac:picMkLst>
            <pc:docMk/>
            <pc:sldMk cId="253245315" sldId="264"/>
            <ac:picMk id="1182" creationId="{47269113-77EC-8B6D-3B11-06CB33AD457D}"/>
          </ac:picMkLst>
        </pc:picChg>
        <pc:picChg chg="add del mod">
          <ac:chgData name="山口 稜" userId="507df497-dcef-48cc-bc9d-5377eaa87e1a" providerId="ADAL" clId="{3784C091-1352-432B-9C42-00B0B5611D5D}" dt="2023-05-29T08:04:51.788" v="3646" actId="478"/>
          <ac:picMkLst>
            <pc:docMk/>
            <pc:sldMk cId="253245315" sldId="264"/>
            <ac:picMk id="2050" creationId="{EB680CBC-BA6A-94ED-291B-19FCC1909031}"/>
          </ac:picMkLst>
        </pc:picChg>
        <pc:picChg chg="add mod">
          <ac:chgData name="山口 稜" userId="507df497-dcef-48cc-bc9d-5377eaa87e1a" providerId="ADAL" clId="{3784C091-1352-432B-9C42-00B0B5611D5D}" dt="2023-05-29T08:05:25.804" v="3652" actId="1076"/>
          <ac:picMkLst>
            <pc:docMk/>
            <pc:sldMk cId="253245315" sldId="264"/>
            <ac:picMk id="2052" creationId="{2636A238-3CFB-31ED-B366-81BB634C1016}"/>
          </ac:picMkLst>
        </pc:picChg>
        <pc:picChg chg="add mod">
          <ac:chgData name="山口 稜" userId="507df497-dcef-48cc-bc9d-5377eaa87e1a" providerId="ADAL" clId="{3784C091-1352-432B-9C42-00B0B5611D5D}" dt="2023-05-29T08:08:51.007" v="3845" actId="1076"/>
          <ac:picMkLst>
            <pc:docMk/>
            <pc:sldMk cId="253245315" sldId="264"/>
            <ac:picMk id="2069" creationId="{047ADB1B-B0DD-16AE-6969-D50D27D39C6F}"/>
          </ac:picMkLst>
        </pc:picChg>
        <pc:picChg chg="add mod">
          <ac:chgData name="山口 稜" userId="507df497-dcef-48cc-bc9d-5377eaa87e1a" providerId="ADAL" clId="{3784C091-1352-432B-9C42-00B0B5611D5D}" dt="2023-05-29T08:08:51.007" v="3845" actId="1076"/>
          <ac:picMkLst>
            <pc:docMk/>
            <pc:sldMk cId="253245315" sldId="264"/>
            <ac:picMk id="2071" creationId="{FA91FB5E-BC93-ABFD-91D3-CEE43223BCF7}"/>
          </ac:picMkLst>
        </pc:picChg>
        <pc:picChg chg="add mod">
          <ac:chgData name="山口 稜" userId="507df497-dcef-48cc-bc9d-5377eaa87e1a" providerId="ADAL" clId="{3784C091-1352-432B-9C42-00B0B5611D5D}" dt="2023-05-29T08:17:17.727" v="4069" actId="18131"/>
          <ac:picMkLst>
            <pc:docMk/>
            <pc:sldMk cId="253245315" sldId="264"/>
            <ac:picMk id="2076" creationId="{9D8B66F1-E39B-A8C9-3C6D-92ED668BF864}"/>
          </ac:picMkLst>
        </pc:picChg>
        <pc:cxnChg chg="del mod">
          <ac:chgData name="山口 稜" userId="507df497-dcef-48cc-bc9d-5377eaa87e1a" providerId="ADAL" clId="{3784C091-1352-432B-9C42-00B0B5611D5D}" dt="2023-05-29T07:48:16.014" v="3087" actId="478"/>
          <ac:cxnSpMkLst>
            <pc:docMk/>
            <pc:sldMk cId="253245315" sldId="264"/>
            <ac:cxnSpMk id="46" creationId="{8514E34F-ABC1-2E07-5BFA-73D453F183D1}"/>
          </ac:cxnSpMkLst>
        </pc:cxnChg>
        <pc:cxnChg chg="add mod">
          <ac:chgData name="山口 稜" userId="507df497-dcef-48cc-bc9d-5377eaa87e1a" providerId="ADAL" clId="{3784C091-1352-432B-9C42-00B0B5611D5D}" dt="2023-05-29T08:05:25.804" v="3652" actId="1076"/>
          <ac:cxnSpMkLst>
            <pc:docMk/>
            <pc:sldMk cId="253245315" sldId="264"/>
            <ac:cxnSpMk id="1116" creationId="{844343C3-49F1-BD72-6F32-3C7466BD0862}"/>
          </ac:cxnSpMkLst>
        </pc:cxnChg>
        <pc:cxnChg chg="add del mod">
          <ac:chgData name="山口 稜" userId="507df497-dcef-48cc-bc9d-5377eaa87e1a" providerId="ADAL" clId="{3784C091-1352-432B-9C42-00B0B5611D5D}" dt="2023-05-29T07:22:07.159" v="1465" actId="478"/>
          <ac:cxnSpMkLst>
            <pc:docMk/>
            <pc:sldMk cId="253245315" sldId="264"/>
            <ac:cxnSpMk id="1125" creationId="{EA1DDB39-7F52-994C-230A-89DC1D578042}"/>
          </ac:cxnSpMkLst>
        </pc:cxnChg>
        <pc:cxnChg chg="add mod">
          <ac:chgData name="山口 稜" userId="507df497-dcef-48cc-bc9d-5377eaa87e1a" providerId="ADAL" clId="{3784C091-1352-432B-9C42-00B0B5611D5D}" dt="2023-05-29T08:10:54.469" v="4020" actId="14100"/>
          <ac:cxnSpMkLst>
            <pc:docMk/>
            <pc:sldMk cId="253245315" sldId="264"/>
            <ac:cxnSpMk id="1164" creationId="{89786A5D-F213-1352-7747-E0B7BC4812B1}"/>
          </ac:cxnSpMkLst>
        </pc:cxnChg>
        <pc:cxnChg chg="add mod">
          <ac:chgData name="山口 稜" userId="507df497-dcef-48cc-bc9d-5377eaa87e1a" providerId="ADAL" clId="{3784C091-1352-432B-9C42-00B0B5611D5D}" dt="2023-05-29T08:10:59.275" v="4029" actId="1036"/>
          <ac:cxnSpMkLst>
            <pc:docMk/>
            <pc:sldMk cId="253245315" sldId="264"/>
            <ac:cxnSpMk id="1165" creationId="{C7B1F949-E12D-D89E-7437-AD87272E2C8F}"/>
          </ac:cxnSpMkLst>
        </pc:cxnChg>
        <pc:cxnChg chg="add del mod ord">
          <ac:chgData name="山口 稜" userId="507df497-dcef-48cc-bc9d-5377eaa87e1a" providerId="ADAL" clId="{3784C091-1352-432B-9C42-00B0B5611D5D}" dt="2023-05-29T07:55:30.543" v="3197" actId="478"/>
          <ac:cxnSpMkLst>
            <pc:docMk/>
            <pc:sldMk cId="253245315" sldId="264"/>
            <ac:cxnSpMk id="1176" creationId="{80274374-10AE-2FEF-AA29-9FEFEA5B4E90}"/>
          </ac:cxnSpMkLst>
        </pc:cxnChg>
        <pc:cxnChg chg="add del mod">
          <ac:chgData name="山口 稜" userId="507df497-dcef-48cc-bc9d-5377eaa87e1a" providerId="ADAL" clId="{3784C091-1352-432B-9C42-00B0B5611D5D}" dt="2023-05-29T07:59:57.030" v="3572" actId="478"/>
          <ac:cxnSpMkLst>
            <pc:docMk/>
            <pc:sldMk cId="253245315" sldId="264"/>
            <ac:cxnSpMk id="1179" creationId="{C0F8E773-C809-4BA5-A330-EFFB8A686314}"/>
          </ac:cxnSpMkLst>
        </pc:cxnChg>
        <pc:cxnChg chg="add mod">
          <ac:chgData name="山口 稜" userId="507df497-dcef-48cc-bc9d-5377eaa87e1a" providerId="ADAL" clId="{3784C091-1352-432B-9C42-00B0B5611D5D}" dt="2023-05-29T08:05:25.804" v="3652" actId="1076"/>
          <ac:cxnSpMkLst>
            <pc:docMk/>
            <pc:sldMk cId="253245315" sldId="264"/>
            <ac:cxnSpMk id="2053" creationId="{C9D392E3-6793-C710-7239-F08A6686FC8F}"/>
          </ac:cxnSpMkLst>
        </pc:cxnChg>
        <pc:cxnChg chg="add mod">
          <ac:chgData name="山口 稜" userId="507df497-dcef-48cc-bc9d-5377eaa87e1a" providerId="ADAL" clId="{3784C091-1352-432B-9C42-00B0B5611D5D}" dt="2023-05-29T08:05:25.804" v="3652" actId="1076"/>
          <ac:cxnSpMkLst>
            <pc:docMk/>
            <pc:sldMk cId="253245315" sldId="264"/>
            <ac:cxnSpMk id="2054" creationId="{0D79D536-AD47-B942-E39B-3E85D0D21582}"/>
          </ac:cxnSpMkLst>
        </pc:cxnChg>
        <pc:cxnChg chg="add del mod">
          <ac:chgData name="山口 稜" userId="507df497-dcef-48cc-bc9d-5377eaa87e1a" providerId="ADAL" clId="{3784C091-1352-432B-9C42-00B0B5611D5D}" dt="2023-05-29T08:03:46.350" v="3628" actId="11529"/>
          <ac:cxnSpMkLst>
            <pc:docMk/>
            <pc:sldMk cId="253245315" sldId="264"/>
            <ac:cxnSpMk id="2058" creationId="{C5218BE7-7253-297F-513E-A0C7022A212E}"/>
          </ac:cxnSpMkLst>
        </pc:cxnChg>
        <pc:cxnChg chg="add mod">
          <ac:chgData name="山口 稜" userId="507df497-dcef-48cc-bc9d-5377eaa87e1a" providerId="ADAL" clId="{3784C091-1352-432B-9C42-00B0B5611D5D}" dt="2023-05-29T08:05:25.804" v="3652" actId="1076"/>
          <ac:cxnSpMkLst>
            <pc:docMk/>
            <pc:sldMk cId="253245315" sldId="264"/>
            <ac:cxnSpMk id="2060" creationId="{FFD5486E-8FD3-53C7-2200-6D994B953951}"/>
          </ac:cxnSpMkLst>
        </pc:cxnChg>
        <pc:cxnChg chg="add mod">
          <ac:chgData name="山口 稜" userId="507df497-dcef-48cc-bc9d-5377eaa87e1a" providerId="ADAL" clId="{3784C091-1352-432B-9C42-00B0B5611D5D}" dt="2023-05-29T08:05:25.804" v="3652" actId="1076"/>
          <ac:cxnSpMkLst>
            <pc:docMk/>
            <pc:sldMk cId="253245315" sldId="264"/>
            <ac:cxnSpMk id="2062" creationId="{6712A1EC-826A-916E-6163-890AF7E0DD33}"/>
          </ac:cxnSpMkLst>
        </pc:cxnChg>
        <pc:cxnChg chg="add mod">
          <ac:chgData name="山口 稜" userId="507df497-dcef-48cc-bc9d-5377eaa87e1a" providerId="ADAL" clId="{3784C091-1352-432B-9C42-00B0B5611D5D}" dt="2023-05-29T08:05:25.804" v="3652" actId="1076"/>
          <ac:cxnSpMkLst>
            <pc:docMk/>
            <pc:sldMk cId="253245315" sldId="264"/>
            <ac:cxnSpMk id="2064" creationId="{ECD37F9A-D6E4-DE0B-835E-67662BB21D07}"/>
          </ac:cxnSpMkLst>
        </pc:cxnChg>
      </pc:sldChg>
    </pc:docChg>
  </pc:docChgLst>
  <pc:docChgLst>
    <pc:chgData name="山口 稜" userId="507df497-dcef-48cc-bc9d-5377eaa87e1a" providerId="ADAL" clId="{8D091399-BE67-41B7-B78C-F7F6495AB75B}"/>
    <pc:docChg chg="undo custSel modSld">
      <pc:chgData name="山口 稜" userId="507df497-dcef-48cc-bc9d-5377eaa87e1a" providerId="ADAL" clId="{8D091399-BE67-41B7-B78C-F7F6495AB75B}" dt="2023-05-29T11:18:52.108" v="36" actId="20577"/>
      <pc:docMkLst>
        <pc:docMk/>
      </pc:docMkLst>
      <pc:sldChg chg="modSp mod">
        <pc:chgData name="山口 稜" userId="507df497-dcef-48cc-bc9d-5377eaa87e1a" providerId="ADAL" clId="{8D091399-BE67-41B7-B78C-F7F6495AB75B}" dt="2023-05-29T11:17:31.053" v="35"/>
        <pc:sldMkLst>
          <pc:docMk/>
          <pc:sldMk cId="1848456634" sldId="261"/>
        </pc:sldMkLst>
        <pc:spChg chg="mod">
          <ac:chgData name="山口 稜" userId="507df497-dcef-48cc-bc9d-5377eaa87e1a" providerId="ADAL" clId="{8D091399-BE67-41B7-B78C-F7F6495AB75B}" dt="2023-05-29T11:16:52.090" v="14" actId="20577"/>
          <ac:spMkLst>
            <pc:docMk/>
            <pc:sldMk cId="1848456634" sldId="261"/>
            <ac:spMk id="82" creationId="{282B9648-BA15-8C52-059C-5C8440B15571}"/>
          </ac:spMkLst>
        </pc:spChg>
        <pc:spChg chg="mod">
          <ac:chgData name="山口 稜" userId="507df497-dcef-48cc-bc9d-5377eaa87e1a" providerId="ADAL" clId="{8D091399-BE67-41B7-B78C-F7F6495AB75B}" dt="2023-05-29T11:17:22.955" v="22" actId="20577"/>
          <ac:spMkLst>
            <pc:docMk/>
            <pc:sldMk cId="1848456634" sldId="261"/>
            <ac:spMk id="98" creationId="{CFDB5539-A3D9-B9EB-1B26-F5E065C9F51B}"/>
          </ac:spMkLst>
        </pc:spChg>
        <pc:spChg chg="mod">
          <ac:chgData name="山口 稜" userId="507df497-dcef-48cc-bc9d-5377eaa87e1a" providerId="ADAL" clId="{8D091399-BE67-41B7-B78C-F7F6495AB75B}" dt="2023-05-29T11:17:31.053" v="35"/>
          <ac:spMkLst>
            <pc:docMk/>
            <pc:sldMk cId="1848456634" sldId="261"/>
            <ac:spMk id="100" creationId="{A534511F-9B6B-E995-9B9F-ABCF96079DE1}"/>
          </ac:spMkLst>
        </pc:spChg>
      </pc:sldChg>
      <pc:sldChg chg="modSp mod">
        <pc:chgData name="山口 稜" userId="507df497-dcef-48cc-bc9d-5377eaa87e1a" providerId="ADAL" clId="{8D091399-BE67-41B7-B78C-F7F6495AB75B}" dt="2023-05-29T11:18:52.108" v="36" actId="20577"/>
        <pc:sldMkLst>
          <pc:docMk/>
          <pc:sldMk cId="253245315" sldId="264"/>
        </pc:sldMkLst>
        <pc:spChg chg="mod">
          <ac:chgData name="山口 稜" userId="507df497-dcef-48cc-bc9d-5377eaa87e1a" providerId="ADAL" clId="{8D091399-BE67-41B7-B78C-F7F6495AB75B}" dt="2023-05-29T11:16:19.604" v="6" actId="1035"/>
          <ac:spMkLst>
            <pc:docMk/>
            <pc:sldMk cId="253245315" sldId="264"/>
            <ac:spMk id="3" creationId="{54E61B50-DAB3-A439-2B14-AA91CE50C29C}"/>
          </ac:spMkLst>
        </pc:spChg>
        <pc:spChg chg="mod">
          <ac:chgData name="山口 稜" userId="507df497-dcef-48cc-bc9d-5377eaa87e1a" providerId="ADAL" clId="{8D091399-BE67-41B7-B78C-F7F6495AB75B}" dt="2023-05-29T11:16:06.775" v="4" actId="1076"/>
          <ac:spMkLst>
            <pc:docMk/>
            <pc:sldMk cId="253245315" sldId="264"/>
            <ac:spMk id="13" creationId="{87DB3124-47E2-CEC6-B513-34A34C3F49E9}"/>
          </ac:spMkLst>
        </pc:spChg>
        <pc:spChg chg="mod">
          <ac:chgData name="山口 稜" userId="507df497-dcef-48cc-bc9d-5377eaa87e1a" providerId="ADAL" clId="{8D091399-BE67-41B7-B78C-F7F6495AB75B}" dt="2023-05-29T11:15:44.315" v="2" actId="6549"/>
          <ac:spMkLst>
            <pc:docMk/>
            <pc:sldMk cId="253245315" sldId="264"/>
            <ac:spMk id="25" creationId="{4BF57E66-1882-D47C-A360-59C367B57D96}"/>
          </ac:spMkLst>
        </pc:spChg>
        <pc:spChg chg="mod">
          <ac:chgData name="山口 稜" userId="507df497-dcef-48cc-bc9d-5377eaa87e1a" providerId="ADAL" clId="{8D091399-BE67-41B7-B78C-F7F6495AB75B}" dt="2023-05-29T11:15:29.392" v="0" actId="1076"/>
          <ac:spMkLst>
            <pc:docMk/>
            <pc:sldMk cId="253245315" sldId="264"/>
            <ac:spMk id="59" creationId="{7439695C-0BC2-3C05-80AB-2E0155197F17}"/>
          </ac:spMkLst>
        </pc:spChg>
        <pc:spChg chg="mod">
          <ac:chgData name="山口 稜" userId="507df497-dcef-48cc-bc9d-5377eaa87e1a" providerId="ADAL" clId="{8D091399-BE67-41B7-B78C-F7F6495AB75B}" dt="2023-05-29T11:16:01.969" v="3" actId="1076"/>
          <ac:spMkLst>
            <pc:docMk/>
            <pc:sldMk cId="253245315" sldId="264"/>
            <ac:spMk id="1118" creationId="{9D8CD3CF-8C0D-352C-9525-6C8EB71A2329}"/>
          </ac:spMkLst>
        </pc:spChg>
        <pc:spChg chg="mod">
          <ac:chgData name="山口 稜" userId="507df497-dcef-48cc-bc9d-5377eaa87e1a" providerId="ADAL" clId="{8D091399-BE67-41B7-B78C-F7F6495AB75B}" dt="2023-05-29T11:16:01.969" v="3" actId="1076"/>
          <ac:spMkLst>
            <pc:docMk/>
            <pc:sldMk cId="253245315" sldId="264"/>
            <ac:spMk id="1119" creationId="{FB1D50B5-F9B1-9699-55EB-2E72243001CC}"/>
          </ac:spMkLst>
        </pc:spChg>
        <pc:spChg chg="mod">
          <ac:chgData name="山口 稜" userId="507df497-dcef-48cc-bc9d-5377eaa87e1a" providerId="ADAL" clId="{8D091399-BE67-41B7-B78C-F7F6495AB75B}" dt="2023-05-29T11:16:01.969" v="3" actId="1076"/>
          <ac:spMkLst>
            <pc:docMk/>
            <pc:sldMk cId="253245315" sldId="264"/>
            <ac:spMk id="1120" creationId="{7A6C903B-881F-F24A-658C-B6721F5CA50A}"/>
          </ac:spMkLst>
        </pc:spChg>
        <pc:spChg chg="mod">
          <ac:chgData name="山口 稜" userId="507df497-dcef-48cc-bc9d-5377eaa87e1a" providerId="ADAL" clId="{8D091399-BE67-41B7-B78C-F7F6495AB75B}" dt="2023-05-29T11:16:01.969" v="3" actId="1076"/>
          <ac:spMkLst>
            <pc:docMk/>
            <pc:sldMk cId="253245315" sldId="264"/>
            <ac:spMk id="1121" creationId="{E1A1AEFA-0A52-85C4-7660-7356A70BDB51}"/>
          </ac:spMkLst>
        </pc:spChg>
        <pc:spChg chg="mod">
          <ac:chgData name="山口 稜" userId="507df497-dcef-48cc-bc9d-5377eaa87e1a" providerId="ADAL" clId="{8D091399-BE67-41B7-B78C-F7F6495AB75B}" dt="2023-05-29T11:18:52.108" v="36" actId="20577"/>
          <ac:spMkLst>
            <pc:docMk/>
            <pc:sldMk cId="253245315" sldId="264"/>
            <ac:spMk id="1173" creationId="{B9BC509F-FC54-5968-D755-E79CF9FB6BE8}"/>
          </ac:spMkLst>
        </pc:spChg>
        <pc:spChg chg="mod">
          <ac:chgData name="山口 稜" userId="507df497-dcef-48cc-bc9d-5377eaa87e1a" providerId="ADAL" clId="{8D091399-BE67-41B7-B78C-F7F6495AB75B}" dt="2023-05-29T11:16:30.414" v="9" actId="20577"/>
          <ac:spMkLst>
            <pc:docMk/>
            <pc:sldMk cId="253245315" sldId="264"/>
            <ac:spMk id="1177" creationId="{E118AD31-2228-2D4A-04B0-4DCD298AE4D6}"/>
          </ac:spMkLst>
        </pc:spChg>
      </pc:sldChg>
    </pc:docChg>
  </pc:docChgLst>
  <pc:docChgLst>
    <pc:chgData name="山口 稜" userId="507df497-dcef-48cc-bc9d-5377eaa87e1a" providerId="ADAL" clId="{E5F29094-5749-4026-A9D4-93A43D55BF5C}"/>
    <pc:docChg chg="undo redo custSel delSld modSld delSection modSection">
      <pc:chgData name="山口 稜" userId="507df497-dcef-48cc-bc9d-5377eaa87e1a" providerId="ADAL" clId="{E5F29094-5749-4026-A9D4-93A43D55BF5C}" dt="2023-11-28T08:01:42.635" v="991" actId="18676"/>
      <pc:docMkLst>
        <pc:docMk/>
      </pc:docMkLst>
      <pc:sldChg chg="del">
        <pc:chgData name="山口 稜" userId="507df497-dcef-48cc-bc9d-5377eaa87e1a" providerId="ADAL" clId="{E5F29094-5749-4026-A9D4-93A43D55BF5C}" dt="2023-11-28T08:01:42.635" v="991" actId="18676"/>
        <pc:sldMkLst>
          <pc:docMk/>
          <pc:sldMk cId="253245315" sldId="264"/>
        </pc:sldMkLst>
      </pc:sldChg>
      <pc:sldChg chg="del">
        <pc:chgData name="山口 稜" userId="507df497-dcef-48cc-bc9d-5377eaa87e1a" providerId="ADAL" clId="{E5F29094-5749-4026-A9D4-93A43D55BF5C}" dt="2023-11-28T08:01:42.635" v="991" actId="18676"/>
        <pc:sldMkLst>
          <pc:docMk/>
          <pc:sldMk cId="1918146743" sldId="265"/>
        </pc:sldMkLst>
      </pc:sldChg>
      <pc:sldChg chg="del">
        <pc:chgData name="山口 稜" userId="507df497-dcef-48cc-bc9d-5377eaa87e1a" providerId="ADAL" clId="{E5F29094-5749-4026-A9D4-93A43D55BF5C}" dt="2023-11-28T08:01:42.635" v="991" actId="18676"/>
        <pc:sldMkLst>
          <pc:docMk/>
          <pc:sldMk cId="26409162" sldId="266"/>
        </pc:sldMkLst>
      </pc:sldChg>
      <pc:sldChg chg="addSp delSp modSp mod">
        <pc:chgData name="山口 稜" userId="507df497-dcef-48cc-bc9d-5377eaa87e1a" providerId="ADAL" clId="{E5F29094-5749-4026-A9D4-93A43D55BF5C}" dt="2023-11-28T07:05:48.869" v="981" actId="1035"/>
        <pc:sldMkLst>
          <pc:docMk/>
          <pc:sldMk cId="1027228792" sldId="267"/>
        </pc:sldMkLst>
        <pc:spChg chg="add del">
          <ac:chgData name="山口 稜" userId="507df497-dcef-48cc-bc9d-5377eaa87e1a" providerId="ADAL" clId="{E5F29094-5749-4026-A9D4-93A43D55BF5C}" dt="2023-11-27T13:19:25.077" v="1" actId="22"/>
          <ac:spMkLst>
            <pc:docMk/>
            <pc:sldMk cId="1027228792" sldId="267"/>
            <ac:spMk id="3" creationId="{55A32D4A-FEA4-74DF-78AD-8F6E0C070C49}"/>
          </ac:spMkLst>
        </pc:spChg>
        <pc:spChg chg="add mod ord">
          <ac:chgData name="山口 稜" userId="507df497-dcef-48cc-bc9d-5377eaa87e1a" providerId="ADAL" clId="{E5F29094-5749-4026-A9D4-93A43D55BF5C}" dt="2023-11-27T13:22:47.831" v="72" actId="1035"/>
          <ac:spMkLst>
            <pc:docMk/>
            <pc:sldMk cId="1027228792" sldId="267"/>
            <ac:spMk id="16" creationId="{98E5998D-99A6-2D18-DAE7-C47F6E281121}"/>
          </ac:spMkLst>
        </pc:spChg>
        <pc:spChg chg="add mod ord">
          <ac:chgData name="山口 稜" userId="507df497-dcef-48cc-bc9d-5377eaa87e1a" providerId="ADAL" clId="{E5F29094-5749-4026-A9D4-93A43D55BF5C}" dt="2023-11-27T13:22:44.080" v="63" actId="1035"/>
          <ac:spMkLst>
            <pc:docMk/>
            <pc:sldMk cId="1027228792" sldId="267"/>
            <ac:spMk id="17" creationId="{AD07F25A-0ED9-3A88-529C-588F5C323ADB}"/>
          </ac:spMkLst>
        </pc:spChg>
        <pc:spChg chg="mod">
          <ac:chgData name="山口 稜" userId="507df497-dcef-48cc-bc9d-5377eaa87e1a" providerId="ADAL" clId="{E5F29094-5749-4026-A9D4-93A43D55BF5C}" dt="2023-11-28T07:05:48.869" v="981" actId="1035"/>
          <ac:spMkLst>
            <pc:docMk/>
            <pc:sldMk cId="1027228792" sldId="267"/>
            <ac:spMk id="32" creationId="{0F1727B7-3FD4-AC03-03E0-5A18541669FB}"/>
          </ac:spMkLst>
        </pc:spChg>
        <pc:grpChg chg="add mod">
          <ac:chgData name="山口 稜" userId="507df497-dcef-48cc-bc9d-5377eaa87e1a" providerId="ADAL" clId="{E5F29094-5749-4026-A9D4-93A43D55BF5C}" dt="2023-11-28T07:05:27.394" v="979" actId="1035"/>
          <ac:grpSpMkLst>
            <pc:docMk/>
            <pc:sldMk cId="1027228792" sldId="267"/>
            <ac:grpSpMk id="2" creationId="{C9D09966-EA1E-C973-1575-0264FA292D10}"/>
          </ac:grpSpMkLst>
        </pc:grpChg>
        <pc:grpChg chg="mod">
          <ac:chgData name="山口 稜" userId="507df497-dcef-48cc-bc9d-5377eaa87e1a" providerId="ADAL" clId="{E5F29094-5749-4026-A9D4-93A43D55BF5C}" dt="2023-11-27T13:20:49.441" v="36" actId="1076"/>
          <ac:grpSpMkLst>
            <pc:docMk/>
            <pc:sldMk cId="1027228792" sldId="267"/>
            <ac:grpSpMk id="38" creationId="{FB939438-C3D0-C689-A9EC-A637D0481545}"/>
          </ac:grpSpMkLst>
        </pc:grpChg>
        <pc:picChg chg="mod">
          <ac:chgData name="山口 稜" userId="507df497-dcef-48cc-bc9d-5377eaa87e1a" providerId="ADAL" clId="{E5F29094-5749-4026-A9D4-93A43D55BF5C}" dt="2023-11-28T07:04:32.439" v="969"/>
          <ac:picMkLst>
            <pc:docMk/>
            <pc:sldMk cId="1027228792" sldId="267"/>
            <ac:picMk id="3" creationId="{659C6C8F-3D3C-3281-ECC2-B7486350BDF9}"/>
          </ac:picMkLst>
        </pc:picChg>
        <pc:picChg chg="mod">
          <ac:chgData name="山口 稜" userId="507df497-dcef-48cc-bc9d-5377eaa87e1a" providerId="ADAL" clId="{E5F29094-5749-4026-A9D4-93A43D55BF5C}" dt="2023-11-28T07:04:32.439" v="969"/>
          <ac:picMkLst>
            <pc:docMk/>
            <pc:sldMk cId="1027228792" sldId="267"/>
            <ac:picMk id="7" creationId="{145CCDE6-D9A0-285A-26B5-FC274EEBEB77}"/>
          </ac:picMkLst>
        </pc:picChg>
        <pc:picChg chg="mod">
          <ac:chgData name="山口 稜" userId="507df497-dcef-48cc-bc9d-5377eaa87e1a" providerId="ADAL" clId="{E5F29094-5749-4026-A9D4-93A43D55BF5C}" dt="2023-11-28T07:04:32.439" v="969"/>
          <ac:picMkLst>
            <pc:docMk/>
            <pc:sldMk cId="1027228792" sldId="267"/>
            <ac:picMk id="13" creationId="{6479D82C-2BD7-86E2-A8E9-250322AA7242}"/>
          </ac:picMkLst>
        </pc:picChg>
        <pc:picChg chg="add del mod ord">
          <ac:chgData name="山口 稜" userId="507df497-dcef-48cc-bc9d-5377eaa87e1a" providerId="ADAL" clId="{E5F29094-5749-4026-A9D4-93A43D55BF5C}" dt="2023-11-27T13:20:08.565" v="18" actId="478"/>
          <ac:picMkLst>
            <pc:docMk/>
            <pc:sldMk cId="1027228792" sldId="267"/>
            <ac:picMk id="13" creationId="{D74439D0-7718-31F1-27DF-201293401C03}"/>
          </ac:picMkLst>
        </pc:picChg>
        <pc:picChg chg="del">
          <ac:chgData name="山口 稜" userId="507df497-dcef-48cc-bc9d-5377eaa87e1a" providerId="ADAL" clId="{E5F29094-5749-4026-A9D4-93A43D55BF5C}" dt="2023-11-28T07:04:32.208" v="968" actId="478"/>
          <ac:picMkLst>
            <pc:docMk/>
            <pc:sldMk cId="1027228792" sldId="267"/>
            <ac:picMk id="40" creationId="{B068580C-9395-6C84-1D68-4A437384210B}"/>
          </ac:picMkLst>
        </pc:picChg>
        <pc:picChg chg="mod">
          <ac:chgData name="山口 稜" userId="507df497-dcef-48cc-bc9d-5377eaa87e1a" providerId="ADAL" clId="{E5F29094-5749-4026-A9D4-93A43D55BF5C}" dt="2023-11-27T13:20:43.878" v="35" actId="1076"/>
          <ac:picMkLst>
            <pc:docMk/>
            <pc:sldMk cId="1027228792" sldId="267"/>
            <ac:picMk id="1026" creationId="{108028C4-9C1C-206E-0486-172BF7CA4DA9}"/>
          </ac:picMkLst>
        </pc:picChg>
        <pc:cxnChg chg="add del">
          <ac:chgData name="山口 稜" userId="507df497-dcef-48cc-bc9d-5377eaa87e1a" providerId="ADAL" clId="{E5F29094-5749-4026-A9D4-93A43D55BF5C}" dt="2023-11-27T13:19:54.116" v="15" actId="478"/>
          <ac:cxnSpMkLst>
            <pc:docMk/>
            <pc:sldMk cId="1027228792" sldId="267"/>
            <ac:cxnSpMk id="15" creationId="{CF3251E3-1A0B-B1B0-DAE9-0961E18FE41F}"/>
          </ac:cxnSpMkLst>
        </pc:cxnChg>
      </pc:sldChg>
      <pc:sldChg chg="del">
        <pc:chgData name="山口 稜" userId="507df497-dcef-48cc-bc9d-5377eaa87e1a" providerId="ADAL" clId="{E5F29094-5749-4026-A9D4-93A43D55BF5C}" dt="2023-11-28T08:01:42.635" v="991" actId="18676"/>
        <pc:sldMkLst>
          <pc:docMk/>
          <pc:sldMk cId="3351213126" sldId="268"/>
        </pc:sldMkLst>
      </pc:sldChg>
      <pc:sldChg chg="addSp modSp del mod">
        <pc:chgData name="山口 稜" userId="507df497-dcef-48cc-bc9d-5377eaa87e1a" providerId="ADAL" clId="{E5F29094-5749-4026-A9D4-93A43D55BF5C}" dt="2023-11-28T08:01:42.635" v="991" actId="18676"/>
        <pc:sldMkLst>
          <pc:docMk/>
          <pc:sldMk cId="1611440861" sldId="269"/>
        </pc:sldMkLst>
        <pc:grpChg chg="add mod">
          <ac:chgData name="山口 稜" userId="507df497-dcef-48cc-bc9d-5377eaa87e1a" providerId="ADAL" clId="{E5F29094-5749-4026-A9D4-93A43D55BF5C}" dt="2023-11-28T07:04:27.634" v="967" actId="1076"/>
          <ac:grpSpMkLst>
            <pc:docMk/>
            <pc:sldMk cId="1611440861" sldId="269"/>
            <ac:grpSpMk id="7" creationId="{B7A60A17-127E-3BA3-979F-3DE75FBD323F}"/>
          </ac:grpSpMkLst>
        </pc:grpChg>
        <pc:picChg chg="add mod modCrop">
          <ac:chgData name="山口 稜" userId="507df497-dcef-48cc-bc9d-5377eaa87e1a" providerId="ADAL" clId="{E5F29094-5749-4026-A9D4-93A43D55BF5C}" dt="2023-11-28T07:04:20.006" v="963" actId="164"/>
          <ac:picMkLst>
            <pc:docMk/>
            <pc:sldMk cId="1611440861" sldId="269"/>
            <ac:picMk id="2" creationId="{171255B4-60B3-00AA-861C-9556978AE395}"/>
          </ac:picMkLst>
        </pc:picChg>
        <pc:picChg chg="add mod modCrop">
          <ac:chgData name="山口 稜" userId="507df497-dcef-48cc-bc9d-5377eaa87e1a" providerId="ADAL" clId="{E5F29094-5749-4026-A9D4-93A43D55BF5C}" dt="2023-11-28T07:04:20.006" v="963" actId="164"/>
          <ac:picMkLst>
            <pc:docMk/>
            <pc:sldMk cId="1611440861" sldId="269"/>
            <ac:picMk id="3" creationId="{0C3DB783-6448-944A-A280-41DB23BEA13D}"/>
          </ac:picMkLst>
        </pc:picChg>
        <pc:picChg chg="mod modCrop">
          <ac:chgData name="山口 稜" userId="507df497-dcef-48cc-bc9d-5377eaa87e1a" providerId="ADAL" clId="{E5F29094-5749-4026-A9D4-93A43D55BF5C}" dt="2023-11-28T07:04:20.006" v="963" actId="164"/>
          <ac:picMkLst>
            <pc:docMk/>
            <pc:sldMk cId="1611440861" sldId="269"/>
            <ac:picMk id="40" creationId="{B068580C-9395-6C84-1D68-4A437384210B}"/>
          </ac:picMkLst>
        </pc:picChg>
      </pc:sldChg>
      <pc:sldChg chg="delSp modSp mod">
        <pc:chgData name="山口 稜" userId="507df497-dcef-48cc-bc9d-5377eaa87e1a" providerId="ADAL" clId="{E5F29094-5749-4026-A9D4-93A43D55BF5C}" dt="2023-11-28T07:57:58.581" v="990" actId="20577"/>
        <pc:sldMkLst>
          <pc:docMk/>
          <pc:sldMk cId="3740601666" sldId="270"/>
        </pc:sldMkLst>
        <pc:spChg chg="mod">
          <ac:chgData name="山口 稜" userId="507df497-dcef-48cc-bc9d-5377eaa87e1a" providerId="ADAL" clId="{E5F29094-5749-4026-A9D4-93A43D55BF5C}" dt="2023-11-28T01:46:08.430" v="764" actId="1036"/>
          <ac:spMkLst>
            <pc:docMk/>
            <pc:sldMk cId="3740601666" sldId="270"/>
            <ac:spMk id="2" creationId="{6A4440CC-5604-4C16-89BD-620AE0CCE28E}"/>
          </ac:spMkLst>
        </pc:spChg>
        <pc:spChg chg="mod">
          <ac:chgData name="山口 稜" userId="507df497-dcef-48cc-bc9d-5377eaa87e1a" providerId="ADAL" clId="{E5F29094-5749-4026-A9D4-93A43D55BF5C}" dt="2023-11-28T07:57:58.581" v="990" actId="20577"/>
          <ac:spMkLst>
            <pc:docMk/>
            <pc:sldMk cId="3740601666" sldId="270"/>
            <ac:spMk id="19" creationId="{98D51B49-AC42-4193-5F5C-6EDB71A1F2D1}"/>
          </ac:spMkLst>
        </pc:spChg>
        <pc:spChg chg="mod">
          <ac:chgData name="山口 稜" userId="507df497-dcef-48cc-bc9d-5377eaa87e1a" providerId="ADAL" clId="{E5F29094-5749-4026-A9D4-93A43D55BF5C}" dt="2023-11-28T01:46:08.430" v="764" actId="1036"/>
          <ac:spMkLst>
            <pc:docMk/>
            <pc:sldMk cId="3740601666" sldId="270"/>
            <ac:spMk id="21" creationId="{06485C0D-8ECF-EB83-FA48-52C1FF614B81}"/>
          </ac:spMkLst>
        </pc:spChg>
        <pc:spChg chg="mod">
          <ac:chgData name="山口 稜" userId="507df497-dcef-48cc-bc9d-5377eaa87e1a" providerId="ADAL" clId="{E5F29094-5749-4026-A9D4-93A43D55BF5C}" dt="2023-11-28T01:51:27.224" v="934" actId="20577"/>
          <ac:spMkLst>
            <pc:docMk/>
            <pc:sldMk cId="3740601666" sldId="270"/>
            <ac:spMk id="25" creationId="{4BF57E66-1882-D47C-A360-59C367B57D96}"/>
          </ac:spMkLst>
        </pc:spChg>
        <pc:spChg chg="mod">
          <ac:chgData name="山口 稜" userId="507df497-dcef-48cc-bc9d-5377eaa87e1a" providerId="ADAL" clId="{E5F29094-5749-4026-A9D4-93A43D55BF5C}" dt="2023-11-28T01:50:47.680" v="902" actId="6549"/>
          <ac:spMkLst>
            <pc:docMk/>
            <pc:sldMk cId="3740601666" sldId="270"/>
            <ac:spMk id="1136" creationId="{8D17445E-481C-B79C-83C6-819E9F972D92}"/>
          </ac:spMkLst>
        </pc:spChg>
        <pc:spChg chg="mod">
          <ac:chgData name="山口 稜" userId="507df497-dcef-48cc-bc9d-5377eaa87e1a" providerId="ADAL" clId="{E5F29094-5749-4026-A9D4-93A43D55BF5C}" dt="2023-11-28T01:45:49.203" v="753" actId="1036"/>
          <ac:spMkLst>
            <pc:docMk/>
            <pc:sldMk cId="3740601666" sldId="270"/>
            <ac:spMk id="1138" creationId="{299C94D9-8524-CBC2-99BC-6DC773B65A58}"/>
          </ac:spMkLst>
        </pc:spChg>
        <pc:spChg chg="mod">
          <ac:chgData name="山口 稜" userId="507df497-dcef-48cc-bc9d-5377eaa87e1a" providerId="ADAL" clId="{E5F29094-5749-4026-A9D4-93A43D55BF5C}" dt="2023-11-28T01:45:49.203" v="753" actId="1036"/>
          <ac:spMkLst>
            <pc:docMk/>
            <pc:sldMk cId="3740601666" sldId="270"/>
            <ac:spMk id="1141" creationId="{70581BC2-AEFA-72C1-C857-85E0DEE04C56}"/>
          </ac:spMkLst>
        </pc:spChg>
        <pc:spChg chg="mod">
          <ac:chgData name="山口 稜" userId="507df497-dcef-48cc-bc9d-5377eaa87e1a" providerId="ADAL" clId="{E5F29094-5749-4026-A9D4-93A43D55BF5C}" dt="2023-11-28T01:45:49.203" v="753" actId="1036"/>
          <ac:spMkLst>
            <pc:docMk/>
            <pc:sldMk cId="3740601666" sldId="270"/>
            <ac:spMk id="1142" creationId="{8F36ECAD-AA97-727C-46A0-257F4A33DD82}"/>
          </ac:spMkLst>
        </pc:spChg>
        <pc:spChg chg="mod">
          <ac:chgData name="山口 稜" userId="507df497-dcef-48cc-bc9d-5377eaa87e1a" providerId="ADAL" clId="{E5F29094-5749-4026-A9D4-93A43D55BF5C}" dt="2023-11-28T01:45:49.203" v="753" actId="1036"/>
          <ac:spMkLst>
            <pc:docMk/>
            <pc:sldMk cId="3740601666" sldId="270"/>
            <ac:spMk id="1144" creationId="{69F74E53-FB1E-22DB-B7BA-1856352F9135}"/>
          </ac:spMkLst>
        </pc:spChg>
        <pc:spChg chg="mod">
          <ac:chgData name="山口 稜" userId="507df497-dcef-48cc-bc9d-5377eaa87e1a" providerId="ADAL" clId="{E5F29094-5749-4026-A9D4-93A43D55BF5C}" dt="2023-11-28T01:45:49.203" v="753" actId="1036"/>
          <ac:spMkLst>
            <pc:docMk/>
            <pc:sldMk cId="3740601666" sldId="270"/>
            <ac:spMk id="1145" creationId="{60ADD0AC-6AA5-D60C-2B1C-DFDA6038ADAC}"/>
          </ac:spMkLst>
        </pc:spChg>
        <pc:spChg chg="mod">
          <ac:chgData name="山口 稜" userId="507df497-dcef-48cc-bc9d-5377eaa87e1a" providerId="ADAL" clId="{E5F29094-5749-4026-A9D4-93A43D55BF5C}" dt="2023-11-28T01:45:49.203" v="753" actId="1036"/>
          <ac:spMkLst>
            <pc:docMk/>
            <pc:sldMk cId="3740601666" sldId="270"/>
            <ac:spMk id="1150" creationId="{AEE7F693-380F-D941-424F-E78B264B320B}"/>
          </ac:spMkLst>
        </pc:spChg>
        <pc:spChg chg="mod">
          <ac:chgData name="山口 稜" userId="507df497-dcef-48cc-bc9d-5377eaa87e1a" providerId="ADAL" clId="{E5F29094-5749-4026-A9D4-93A43D55BF5C}" dt="2023-11-28T01:45:49.203" v="753" actId="1036"/>
          <ac:spMkLst>
            <pc:docMk/>
            <pc:sldMk cId="3740601666" sldId="270"/>
            <ac:spMk id="1151" creationId="{A2CC45FE-E09F-EF26-B2CA-EBFEE0822241}"/>
          </ac:spMkLst>
        </pc:spChg>
        <pc:spChg chg="mod">
          <ac:chgData name="山口 稜" userId="507df497-dcef-48cc-bc9d-5377eaa87e1a" providerId="ADAL" clId="{E5F29094-5749-4026-A9D4-93A43D55BF5C}" dt="2023-11-28T01:45:49.203" v="753" actId="1036"/>
          <ac:spMkLst>
            <pc:docMk/>
            <pc:sldMk cId="3740601666" sldId="270"/>
            <ac:spMk id="1152" creationId="{795F150D-0FEE-698E-324B-E6C2CD3D5A45}"/>
          </ac:spMkLst>
        </pc:spChg>
        <pc:spChg chg="mod">
          <ac:chgData name="山口 稜" userId="507df497-dcef-48cc-bc9d-5377eaa87e1a" providerId="ADAL" clId="{E5F29094-5749-4026-A9D4-93A43D55BF5C}" dt="2023-11-28T01:45:49.203" v="753" actId="1036"/>
          <ac:spMkLst>
            <pc:docMk/>
            <pc:sldMk cId="3740601666" sldId="270"/>
            <ac:spMk id="1153" creationId="{1D64BB25-D640-7A3C-A220-6FAE03032446}"/>
          </ac:spMkLst>
        </pc:spChg>
        <pc:spChg chg="mod">
          <ac:chgData name="山口 稜" userId="507df497-dcef-48cc-bc9d-5377eaa87e1a" providerId="ADAL" clId="{E5F29094-5749-4026-A9D4-93A43D55BF5C}" dt="2023-11-28T01:45:49.203" v="753" actId="1036"/>
          <ac:spMkLst>
            <pc:docMk/>
            <pc:sldMk cId="3740601666" sldId="270"/>
            <ac:spMk id="1154" creationId="{C1FF0E50-5232-EDA5-056E-0DBFFA64B389}"/>
          </ac:spMkLst>
        </pc:spChg>
        <pc:spChg chg="mod">
          <ac:chgData name="山口 稜" userId="507df497-dcef-48cc-bc9d-5377eaa87e1a" providerId="ADAL" clId="{E5F29094-5749-4026-A9D4-93A43D55BF5C}" dt="2023-11-28T01:45:49.203" v="753" actId="1036"/>
          <ac:spMkLst>
            <pc:docMk/>
            <pc:sldMk cId="3740601666" sldId="270"/>
            <ac:spMk id="1155" creationId="{1BA000DD-9C9B-6382-6843-B08A1663A207}"/>
          </ac:spMkLst>
        </pc:spChg>
        <pc:spChg chg="mod">
          <ac:chgData name="山口 稜" userId="507df497-dcef-48cc-bc9d-5377eaa87e1a" providerId="ADAL" clId="{E5F29094-5749-4026-A9D4-93A43D55BF5C}" dt="2023-11-28T01:45:49.203" v="753" actId="1036"/>
          <ac:spMkLst>
            <pc:docMk/>
            <pc:sldMk cId="3740601666" sldId="270"/>
            <ac:spMk id="1156" creationId="{E5527D5B-1574-406C-0520-23E1687F2734}"/>
          </ac:spMkLst>
        </pc:spChg>
        <pc:spChg chg="mod">
          <ac:chgData name="山口 稜" userId="507df497-dcef-48cc-bc9d-5377eaa87e1a" providerId="ADAL" clId="{E5F29094-5749-4026-A9D4-93A43D55BF5C}" dt="2023-11-28T01:50:56.191" v="916" actId="20577"/>
          <ac:spMkLst>
            <pc:docMk/>
            <pc:sldMk cId="3740601666" sldId="270"/>
            <ac:spMk id="1177" creationId="{E118AD31-2228-2D4A-04B0-4DCD298AE4D6}"/>
          </ac:spMkLst>
        </pc:spChg>
        <pc:spChg chg="mod">
          <ac:chgData name="山口 稜" userId="507df497-dcef-48cc-bc9d-5377eaa87e1a" providerId="ADAL" clId="{E5F29094-5749-4026-A9D4-93A43D55BF5C}" dt="2023-11-28T07:57:36.920" v="982" actId="1582"/>
          <ac:spMkLst>
            <pc:docMk/>
            <pc:sldMk cId="3740601666" sldId="270"/>
            <ac:spMk id="1179" creationId="{F89E4B8D-3A66-1015-B6D1-D90D0D99A5F5}"/>
          </ac:spMkLst>
        </pc:spChg>
        <pc:spChg chg="mod">
          <ac:chgData name="山口 稜" userId="507df497-dcef-48cc-bc9d-5377eaa87e1a" providerId="ADAL" clId="{E5F29094-5749-4026-A9D4-93A43D55BF5C}" dt="2023-11-28T01:45:49.203" v="753" actId="1036"/>
          <ac:spMkLst>
            <pc:docMk/>
            <pc:sldMk cId="3740601666" sldId="270"/>
            <ac:spMk id="2054" creationId="{C44E8948-B46A-29DB-E45D-F7849F52E8FB}"/>
          </ac:spMkLst>
        </pc:spChg>
        <pc:spChg chg="mod">
          <ac:chgData name="山口 稜" userId="507df497-dcef-48cc-bc9d-5377eaa87e1a" providerId="ADAL" clId="{E5F29094-5749-4026-A9D4-93A43D55BF5C}" dt="2023-11-28T01:45:49.203" v="753" actId="1036"/>
          <ac:spMkLst>
            <pc:docMk/>
            <pc:sldMk cId="3740601666" sldId="270"/>
            <ac:spMk id="2055" creationId="{2EF1D8EC-9038-3C48-B470-8E666C5DCFF2}"/>
          </ac:spMkLst>
        </pc:spChg>
        <pc:spChg chg="mod">
          <ac:chgData name="山口 稜" userId="507df497-dcef-48cc-bc9d-5377eaa87e1a" providerId="ADAL" clId="{E5F29094-5749-4026-A9D4-93A43D55BF5C}" dt="2023-11-28T01:45:49.203" v="753" actId="1036"/>
          <ac:spMkLst>
            <pc:docMk/>
            <pc:sldMk cId="3740601666" sldId="270"/>
            <ac:spMk id="2056" creationId="{FF00F76F-C805-0158-6CC1-9DA28B6B438F}"/>
          </ac:spMkLst>
        </pc:spChg>
        <pc:spChg chg="mod">
          <ac:chgData name="山口 稜" userId="507df497-dcef-48cc-bc9d-5377eaa87e1a" providerId="ADAL" clId="{E5F29094-5749-4026-A9D4-93A43D55BF5C}" dt="2023-11-28T01:45:49.203" v="753" actId="1036"/>
          <ac:spMkLst>
            <pc:docMk/>
            <pc:sldMk cId="3740601666" sldId="270"/>
            <ac:spMk id="2057" creationId="{83B1207C-A76D-A96B-3711-E34CA6581F79}"/>
          </ac:spMkLst>
        </pc:spChg>
        <pc:spChg chg="mod">
          <ac:chgData name="山口 稜" userId="507df497-dcef-48cc-bc9d-5377eaa87e1a" providerId="ADAL" clId="{E5F29094-5749-4026-A9D4-93A43D55BF5C}" dt="2023-11-28T01:45:49.203" v="753" actId="1036"/>
          <ac:spMkLst>
            <pc:docMk/>
            <pc:sldMk cId="3740601666" sldId="270"/>
            <ac:spMk id="2059" creationId="{EB6A706C-0347-A875-9EF3-C7903B7C3DE1}"/>
          </ac:spMkLst>
        </pc:spChg>
        <pc:spChg chg="mod">
          <ac:chgData name="山口 稜" userId="507df497-dcef-48cc-bc9d-5377eaa87e1a" providerId="ADAL" clId="{E5F29094-5749-4026-A9D4-93A43D55BF5C}" dt="2023-11-28T01:45:49.203" v="753" actId="1036"/>
          <ac:spMkLst>
            <pc:docMk/>
            <pc:sldMk cId="3740601666" sldId="270"/>
            <ac:spMk id="2063" creationId="{547A6D44-06DC-2C13-A7F6-AC69DFE2551E}"/>
          </ac:spMkLst>
        </pc:spChg>
        <pc:spChg chg="mod">
          <ac:chgData name="山口 稜" userId="507df497-dcef-48cc-bc9d-5377eaa87e1a" providerId="ADAL" clId="{E5F29094-5749-4026-A9D4-93A43D55BF5C}" dt="2023-11-28T01:45:49.203" v="753" actId="1036"/>
          <ac:spMkLst>
            <pc:docMk/>
            <pc:sldMk cId="3740601666" sldId="270"/>
            <ac:spMk id="2065" creationId="{CA0C91BE-7A29-77E8-4D50-551D358838B7}"/>
          </ac:spMkLst>
        </pc:spChg>
        <pc:spChg chg="mod">
          <ac:chgData name="山口 稜" userId="507df497-dcef-48cc-bc9d-5377eaa87e1a" providerId="ADAL" clId="{E5F29094-5749-4026-A9D4-93A43D55BF5C}" dt="2023-11-28T01:45:49.203" v="753" actId="1036"/>
          <ac:spMkLst>
            <pc:docMk/>
            <pc:sldMk cId="3740601666" sldId="270"/>
            <ac:spMk id="2069" creationId="{EF53120A-42A1-3021-E971-AD81EAB222B4}"/>
          </ac:spMkLst>
        </pc:spChg>
        <pc:spChg chg="mod">
          <ac:chgData name="山口 稜" userId="507df497-dcef-48cc-bc9d-5377eaa87e1a" providerId="ADAL" clId="{E5F29094-5749-4026-A9D4-93A43D55BF5C}" dt="2023-11-28T01:45:49.203" v="753" actId="1036"/>
          <ac:spMkLst>
            <pc:docMk/>
            <pc:sldMk cId="3740601666" sldId="270"/>
            <ac:spMk id="3075" creationId="{90A52AED-9982-3731-FD31-2C9CD49A47E5}"/>
          </ac:spMkLst>
        </pc:spChg>
        <pc:spChg chg="mod">
          <ac:chgData name="山口 稜" userId="507df497-dcef-48cc-bc9d-5377eaa87e1a" providerId="ADAL" clId="{E5F29094-5749-4026-A9D4-93A43D55BF5C}" dt="2023-11-28T01:45:49.203" v="753" actId="1036"/>
          <ac:spMkLst>
            <pc:docMk/>
            <pc:sldMk cId="3740601666" sldId="270"/>
            <ac:spMk id="3077" creationId="{4F87DC5F-BCA4-E836-1AAE-09BDD74A7798}"/>
          </ac:spMkLst>
        </pc:spChg>
        <pc:spChg chg="mod">
          <ac:chgData name="山口 稜" userId="507df497-dcef-48cc-bc9d-5377eaa87e1a" providerId="ADAL" clId="{E5F29094-5749-4026-A9D4-93A43D55BF5C}" dt="2023-11-28T01:45:49.203" v="753" actId="1036"/>
          <ac:spMkLst>
            <pc:docMk/>
            <pc:sldMk cId="3740601666" sldId="270"/>
            <ac:spMk id="3083" creationId="{3B4991A0-EBA7-96E7-5FD7-4CD0101D8B5A}"/>
          </ac:spMkLst>
        </pc:spChg>
        <pc:spChg chg="del mod">
          <ac:chgData name="山口 稜" userId="507df497-dcef-48cc-bc9d-5377eaa87e1a" providerId="ADAL" clId="{E5F29094-5749-4026-A9D4-93A43D55BF5C}" dt="2023-11-27T13:22:10.703" v="41" actId="478"/>
          <ac:spMkLst>
            <pc:docMk/>
            <pc:sldMk cId="3740601666" sldId="270"/>
            <ac:spMk id="3085" creationId="{F27C6EC9-7CDD-F9E1-6DD2-244BFDBE461A}"/>
          </ac:spMkLst>
        </pc:spChg>
        <pc:spChg chg="del mod">
          <ac:chgData name="山口 稜" userId="507df497-dcef-48cc-bc9d-5377eaa87e1a" providerId="ADAL" clId="{E5F29094-5749-4026-A9D4-93A43D55BF5C}" dt="2023-11-27T13:22:10.703" v="41" actId="478"/>
          <ac:spMkLst>
            <pc:docMk/>
            <pc:sldMk cId="3740601666" sldId="270"/>
            <ac:spMk id="3087" creationId="{135826AA-8661-4902-67EB-86AACD3CDFF3}"/>
          </ac:spMkLst>
        </pc:spChg>
        <pc:spChg chg="del mod">
          <ac:chgData name="山口 稜" userId="507df497-dcef-48cc-bc9d-5377eaa87e1a" providerId="ADAL" clId="{E5F29094-5749-4026-A9D4-93A43D55BF5C}" dt="2023-11-27T13:22:10.703" v="41" actId="478"/>
          <ac:spMkLst>
            <pc:docMk/>
            <pc:sldMk cId="3740601666" sldId="270"/>
            <ac:spMk id="3089" creationId="{85A1DA0C-205E-B2D5-2267-43782FC551BA}"/>
          </ac:spMkLst>
        </pc:spChg>
        <pc:spChg chg="del mod">
          <ac:chgData name="山口 稜" userId="507df497-dcef-48cc-bc9d-5377eaa87e1a" providerId="ADAL" clId="{E5F29094-5749-4026-A9D4-93A43D55BF5C}" dt="2023-11-27T13:22:10.703" v="41" actId="478"/>
          <ac:spMkLst>
            <pc:docMk/>
            <pc:sldMk cId="3740601666" sldId="270"/>
            <ac:spMk id="3091" creationId="{1D1667DC-9B47-5360-A17F-BEE6D61108B3}"/>
          </ac:spMkLst>
        </pc:spChg>
        <pc:spChg chg="del mod">
          <ac:chgData name="山口 稜" userId="507df497-dcef-48cc-bc9d-5377eaa87e1a" providerId="ADAL" clId="{E5F29094-5749-4026-A9D4-93A43D55BF5C}" dt="2023-11-27T13:22:10.703" v="41" actId="478"/>
          <ac:spMkLst>
            <pc:docMk/>
            <pc:sldMk cId="3740601666" sldId="270"/>
            <ac:spMk id="3093" creationId="{6B44B3AB-157D-215A-1A9E-D549678317E9}"/>
          </ac:spMkLst>
        </pc:spChg>
        <pc:spChg chg="del mod">
          <ac:chgData name="山口 稜" userId="507df497-dcef-48cc-bc9d-5377eaa87e1a" providerId="ADAL" clId="{E5F29094-5749-4026-A9D4-93A43D55BF5C}" dt="2023-11-27T13:22:04.695" v="40" actId="478"/>
          <ac:spMkLst>
            <pc:docMk/>
            <pc:sldMk cId="3740601666" sldId="270"/>
            <ac:spMk id="3094" creationId="{679BD044-F5E5-0F15-D77B-31F950F57750}"/>
          </ac:spMkLst>
        </pc:spChg>
        <pc:spChg chg="del mod">
          <ac:chgData name="山口 稜" userId="507df497-dcef-48cc-bc9d-5377eaa87e1a" providerId="ADAL" clId="{E5F29094-5749-4026-A9D4-93A43D55BF5C}" dt="2023-11-27T13:22:04.695" v="40" actId="478"/>
          <ac:spMkLst>
            <pc:docMk/>
            <pc:sldMk cId="3740601666" sldId="270"/>
            <ac:spMk id="3095" creationId="{898D380D-D365-46EF-A69E-93C9DC8435D7}"/>
          </ac:spMkLst>
        </pc:spChg>
        <pc:spChg chg="del mod">
          <ac:chgData name="山口 稜" userId="507df497-dcef-48cc-bc9d-5377eaa87e1a" providerId="ADAL" clId="{E5F29094-5749-4026-A9D4-93A43D55BF5C}" dt="2023-11-27T13:22:04.695" v="40" actId="478"/>
          <ac:spMkLst>
            <pc:docMk/>
            <pc:sldMk cId="3740601666" sldId="270"/>
            <ac:spMk id="3096" creationId="{FA172831-6090-52C2-32AB-59364078E1F4}"/>
          </ac:spMkLst>
        </pc:spChg>
        <pc:spChg chg="del mod">
          <ac:chgData name="山口 稜" userId="507df497-dcef-48cc-bc9d-5377eaa87e1a" providerId="ADAL" clId="{E5F29094-5749-4026-A9D4-93A43D55BF5C}" dt="2023-11-27T13:22:14.867" v="42" actId="478"/>
          <ac:spMkLst>
            <pc:docMk/>
            <pc:sldMk cId="3740601666" sldId="270"/>
            <ac:spMk id="3097" creationId="{98882BF8-7145-37F5-B820-1AC8037F068E}"/>
          </ac:spMkLst>
        </pc:spChg>
        <pc:spChg chg="del mod">
          <ac:chgData name="山口 稜" userId="507df497-dcef-48cc-bc9d-5377eaa87e1a" providerId="ADAL" clId="{E5F29094-5749-4026-A9D4-93A43D55BF5C}" dt="2023-11-27T13:22:14.867" v="42" actId="478"/>
          <ac:spMkLst>
            <pc:docMk/>
            <pc:sldMk cId="3740601666" sldId="270"/>
            <ac:spMk id="3098" creationId="{24F0CCB6-1833-2DAE-841F-568A4C9EE512}"/>
          </ac:spMkLst>
        </pc:spChg>
        <pc:spChg chg="del mod">
          <ac:chgData name="山口 稜" userId="507df497-dcef-48cc-bc9d-5377eaa87e1a" providerId="ADAL" clId="{E5F29094-5749-4026-A9D4-93A43D55BF5C}" dt="2023-11-27T13:22:14.867" v="42" actId="478"/>
          <ac:spMkLst>
            <pc:docMk/>
            <pc:sldMk cId="3740601666" sldId="270"/>
            <ac:spMk id="3099" creationId="{F6749C46-FB89-FB60-F443-600137DAF9E8}"/>
          </ac:spMkLst>
        </pc:spChg>
        <pc:grpChg chg="mod">
          <ac:chgData name="山口 稜" userId="507df497-dcef-48cc-bc9d-5377eaa87e1a" providerId="ADAL" clId="{E5F29094-5749-4026-A9D4-93A43D55BF5C}" dt="2023-11-28T01:46:08.430" v="764" actId="1036"/>
          <ac:grpSpMkLst>
            <pc:docMk/>
            <pc:sldMk cId="3740601666" sldId="270"/>
            <ac:grpSpMk id="28" creationId="{2FBF966E-27F3-90C6-E6C1-E9D32C0AEA41}"/>
          </ac:grpSpMkLst>
        </pc:grpChg>
        <pc:grpChg chg="mod">
          <ac:chgData name="山口 稜" userId="507df497-dcef-48cc-bc9d-5377eaa87e1a" providerId="ADAL" clId="{E5F29094-5749-4026-A9D4-93A43D55BF5C}" dt="2023-11-28T01:45:49.203" v="753" actId="1036"/>
          <ac:grpSpMkLst>
            <pc:docMk/>
            <pc:sldMk cId="3740601666" sldId="270"/>
            <ac:grpSpMk id="1131" creationId="{F73434F4-EB78-837C-7801-4F1986744BBA}"/>
          </ac:grpSpMkLst>
        </pc:grpChg>
        <pc:grpChg chg="mod">
          <ac:chgData name="山口 稜" userId="507df497-dcef-48cc-bc9d-5377eaa87e1a" providerId="ADAL" clId="{E5F29094-5749-4026-A9D4-93A43D55BF5C}" dt="2023-11-28T01:46:08.430" v="764" actId="1036"/>
          <ac:grpSpMkLst>
            <pc:docMk/>
            <pc:sldMk cId="3740601666" sldId="270"/>
            <ac:grpSpMk id="1176" creationId="{802D15BB-447B-F350-AF01-F429C17675F1}"/>
          </ac:grpSpMkLst>
        </pc:grpChg>
        <pc:grpChg chg="mod">
          <ac:chgData name="山口 稜" userId="507df497-dcef-48cc-bc9d-5377eaa87e1a" providerId="ADAL" clId="{E5F29094-5749-4026-A9D4-93A43D55BF5C}" dt="2023-11-28T01:45:49.203" v="753" actId="1036"/>
          <ac:grpSpMkLst>
            <pc:docMk/>
            <pc:sldMk cId="3740601666" sldId="270"/>
            <ac:grpSpMk id="3100" creationId="{FE8C6CE2-ECE5-7223-9D6F-356C925698D3}"/>
          </ac:grpSpMkLst>
        </pc:grpChg>
        <pc:grpChg chg="mod">
          <ac:chgData name="山口 稜" userId="507df497-dcef-48cc-bc9d-5377eaa87e1a" providerId="ADAL" clId="{E5F29094-5749-4026-A9D4-93A43D55BF5C}" dt="2023-11-28T01:45:49.203" v="753" actId="1036"/>
          <ac:grpSpMkLst>
            <pc:docMk/>
            <pc:sldMk cId="3740601666" sldId="270"/>
            <ac:grpSpMk id="3101" creationId="{1102B0DC-A1A6-ECB9-857B-85C35AC6C74E}"/>
          </ac:grpSpMkLst>
        </pc:grpChg>
        <pc:grpChg chg="mod">
          <ac:chgData name="山口 稜" userId="507df497-dcef-48cc-bc9d-5377eaa87e1a" providerId="ADAL" clId="{E5F29094-5749-4026-A9D4-93A43D55BF5C}" dt="2023-11-28T01:45:49.203" v="753" actId="1036"/>
          <ac:grpSpMkLst>
            <pc:docMk/>
            <pc:sldMk cId="3740601666" sldId="270"/>
            <ac:grpSpMk id="3102" creationId="{C428F72F-A850-A8BF-AC24-6EA45A237CAD}"/>
          </ac:grpSpMkLst>
        </pc:grpChg>
        <pc:grpChg chg="mod">
          <ac:chgData name="山口 稜" userId="507df497-dcef-48cc-bc9d-5377eaa87e1a" providerId="ADAL" clId="{E5F29094-5749-4026-A9D4-93A43D55BF5C}" dt="2023-11-28T01:45:49.203" v="753" actId="1036"/>
          <ac:grpSpMkLst>
            <pc:docMk/>
            <pc:sldMk cId="3740601666" sldId="270"/>
            <ac:grpSpMk id="3103" creationId="{F7261EF0-F43A-DEAC-3DB8-092B74B6F617}"/>
          </ac:grpSpMkLst>
        </pc:grpChg>
        <pc:grpChg chg="mod">
          <ac:chgData name="山口 稜" userId="507df497-dcef-48cc-bc9d-5377eaa87e1a" providerId="ADAL" clId="{E5F29094-5749-4026-A9D4-93A43D55BF5C}" dt="2023-11-28T01:45:49.203" v="753" actId="1036"/>
          <ac:grpSpMkLst>
            <pc:docMk/>
            <pc:sldMk cId="3740601666" sldId="270"/>
            <ac:grpSpMk id="3104" creationId="{55A67160-11B1-DB53-D9B3-410ACBF2D569}"/>
          </ac:grpSpMkLst>
        </pc:grpChg>
        <pc:grpChg chg="mod">
          <ac:chgData name="山口 稜" userId="507df497-dcef-48cc-bc9d-5377eaa87e1a" providerId="ADAL" clId="{E5F29094-5749-4026-A9D4-93A43D55BF5C}" dt="2023-11-28T01:45:49.203" v="753" actId="1036"/>
          <ac:grpSpMkLst>
            <pc:docMk/>
            <pc:sldMk cId="3740601666" sldId="270"/>
            <ac:grpSpMk id="3105" creationId="{339E6841-15E9-B1D3-ADDC-E1471B661743}"/>
          </ac:grpSpMkLst>
        </pc:grpChg>
        <pc:grpChg chg="mod">
          <ac:chgData name="山口 稜" userId="507df497-dcef-48cc-bc9d-5377eaa87e1a" providerId="ADAL" clId="{E5F29094-5749-4026-A9D4-93A43D55BF5C}" dt="2023-11-28T01:45:49.203" v="753" actId="1036"/>
          <ac:grpSpMkLst>
            <pc:docMk/>
            <pc:sldMk cId="3740601666" sldId="270"/>
            <ac:grpSpMk id="3106" creationId="{304547A7-7307-5294-5CB7-5B741730EBD4}"/>
          </ac:grpSpMkLst>
        </pc:grpChg>
        <pc:grpChg chg="mod">
          <ac:chgData name="山口 稜" userId="507df497-dcef-48cc-bc9d-5377eaa87e1a" providerId="ADAL" clId="{E5F29094-5749-4026-A9D4-93A43D55BF5C}" dt="2023-11-28T01:45:49.203" v="753" actId="1036"/>
          <ac:grpSpMkLst>
            <pc:docMk/>
            <pc:sldMk cId="3740601666" sldId="270"/>
            <ac:grpSpMk id="3107" creationId="{33BBA213-5FAE-EFCC-3A4A-8749536F53AD}"/>
          </ac:grpSpMkLst>
        </pc:grpChg>
        <pc:grpChg chg="mod">
          <ac:chgData name="山口 稜" userId="507df497-dcef-48cc-bc9d-5377eaa87e1a" providerId="ADAL" clId="{E5F29094-5749-4026-A9D4-93A43D55BF5C}" dt="2023-11-28T01:46:08.430" v="764" actId="1036"/>
          <ac:grpSpMkLst>
            <pc:docMk/>
            <pc:sldMk cId="3740601666" sldId="270"/>
            <ac:grpSpMk id="3108" creationId="{793B371B-BE54-5913-BB1F-228B27154CCE}"/>
          </ac:grpSpMkLst>
        </pc:grpChg>
        <pc:grpChg chg="mod">
          <ac:chgData name="山口 稜" userId="507df497-dcef-48cc-bc9d-5377eaa87e1a" providerId="ADAL" clId="{E5F29094-5749-4026-A9D4-93A43D55BF5C}" dt="2023-11-28T01:45:49.203" v="753" actId="1036"/>
          <ac:grpSpMkLst>
            <pc:docMk/>
            <pc:sldMk cId="3740601666" sldId="270"/>
            <ac:grpSpMk id="3110" creationId="{A4D7D7C5-FB8D-5B39-FE89-893C72C7E133}"/>
          </ac:grpSpMkLst>
        </pc:grpChg>
        <pc:picChg chg="mod">
          <ac:chgData name="山口 稜" userId="507df497-dcef-48cc-bc9d-5377eaa87e1a" providerId="ADAL" clId="{E5F29094-5749-4026-A9D4-93A43D55BF5C}" dt="2023-11-28T01:46:16.167" v="768" actId="1036"/>
          <ac:picMkLst>
            <pc:docMk/>
            <pc:sldMk cId="3740601666" sldId="270"/>
            <ac:picMk id="12" creationId="{731EF461-01D8-A01F-6AC1-010D9FB7C7BB}"/>
          </ac:picMkLst>
        </pc:picChg>
        <pc:picChg chg="mod">
          <ac:chgData name="山口 稜" userId="507df497-dcef-48cc-bc9d-5377eaa87e1a" providerId="ADAL" clId="{E5F29094-5749-4026-A9D4-93A43D55BF5C}" dt="2023-11-28T01:46:16.167" v="768" actId="1036"/>
          <ac:picMkLst>
            <pc:docMk/>
            <pc:sldMk cId="3740601666" sldId="270"/>
            <ac:picMk id="27" creationId="{9E09D842-6AD0-E4E0-D086-99C0EB0860EC}"/>
          </ac:picMkLst>
        </pc:picChg>
        <pc:picChg chg="mod">
          <ac:chgData name="山口 稜" userId="507df497-dcef-48cc-bc9d-5377eaa87e1a" providerId="ADAL" clId="{E5F29094-5749-4026-A9D4-93A43D55BF5C}" dt="2023-11-28T01:45:49.203" v="753" actId="1036"/>
          <ac:picMkLst>
            <pc:docMk/>
            <pc:sldMk cId="3740601666" sldId="270"/>
            <ac:picMk id="1132" creationId="{7F2D2732-FCDF-8760-8E19-8C9585FD2D47}"/>
          </ac:picMkLst>
        </pc:picChg>
        <pc:picChg chg="mod">
          <ac:chgData name="山口 稜" userId="507df497-dcef-48cc-bc9d-5377eaa87e1a" providerId="ADAL" clId="{E5F29094-5749-4026-A9D4-93A43D55BF5C}" dt="2023-11-28T01:45:49.203" v="753" actId="1036"/>
          <ac:picMkLst>
            <pc:docMk/>
            <pc:sldMk cId="3740601666" sldId="270"/>
            <ac:picMk id="1134" creationId="{33725835-147B-E994-66A6-DAF553871CA9}"/>
          </ac:picMkLst>
        </pc:picChg>
        <pc:picChg chg="mod">
          <ac:chgData name="山口 稜" userId="507df497-dcef-48cc-bc9d-5377eaa87e1a" providerId="ADAL" clId="{E5F29094-5749-4026-A9D4-93A43D55BF5C}" dt="2023-11-28T01:45:49.203" v="753" actId="1036"/>
          <ac:picMkLst>
            <pc:docMk/>
            <pc:sldMk cId="3740601666" sldId="270"/>
            <ac:picMk id="1160" creationId="{B79A3B92-1986-1314-0A48-5D6B29F74240}"/>
          </ac:picMkLst>
        </pc:picChg>
        <pc:picChg chg="mod">
          <ac:chgData name="山口 稜" userId="507df497-dcef-48cc-bc9d-5377eaa87e1a" providerId="ADAL" clId="{E5F29094-5749-4026-A9D4-93A43D55BF5C}" dt="2023-11-28T01:45:49.203" v="753" actId="1036"/>
          <ac:picMkLst>
            <pc:docMk/>
            <pc:sldMk cId="3740601666" sldId="270"/>
            <ac:picMk id="1163" creationId="{983AD7DF-F429-85E0-7C0A-AFA91589ECA0}"/>
          </ac:picMkLst>
        </pc:picChg>
        <pc:picChg chg="mod">
          <ac:chgData name="山口 稜" userId="507df497-dcef-48cc-bc9d-5377eaa87e1a" providerId="ADAL" clId="{E5F29094-5749-4026-A9D4-93A43D55BF5C}" dt="2023-11-28T01:46:08.430" v="764" actId="1036"/>
          <ac:picMkLst>
            <pc:docMk/>
            <pc:sldMk cId="3740601666" sldId="270"/>
            <ac:picMk id="1170" creationId="{17050DBA-B6B9-85B8-6F54-295F5BB35509}"/>
          </ac:picMkLst>
        </pc:picChg>
        <pc:picChg chg="mod">
          <ac:chgData name="山口 稜" userId="507df497-dcef-48cc-bc9d-5377eaa87e1a" providerId="ADAL" clId="{E5F29094-5749-4026-A9D4-93A43D55BF5C}" dt="2023-11-28T01:45:49.203" v="753" actId="1036"/>
          <ac:picMkLst>
            <pc:docMk/>
            <pc:sldMk cId="3740601666" sldId="270"/>
            <ac:picMk id="2048" creationId="{E6CB5F28-0676-3E94-C578-3C148B34E42A}"/>
          </ac:picMkLst>
        </pc:picChg>
        <pc:picChg chg="mod">
          <ac:chgData name="山口 稜" userId="507df497-dcef-48cc-bc9d-5377eaa87e1a" providerId="ADAL" clId="{E5F29094-5749-4026-A9D4-93A43D55BF5C}" dt="2023-11-28T01:45:49.203" v="753" actId="1036"/>
          <ac:picMkLst>
            <pc:docMk/>
            <pc:sldMk cId="3740601666" sldId="270"/>
            <ac:picMk id="2050" creationId="{A865C88C-EA05-8711-E30B-E92BC8862FC0}"/>
          </ac:picMkLst>
        </pc:picChg>
        <pc:picChg chg="mod">
          <ac:chgData name="山口 稜" userId="507df497-dcef-48cc-bc9d-5377eaa87e1a" providerId="ADAL" clId="{E5F29094-5749-4026-A9D4-93A43D55BF5C}" dt="2023-11-28T01:45:49.203" v="753" actId="1036"/>
          <ac:picMkLst>
            <pc:docMk/>
            <pc:sldMk cId="3740601666" sldId="270"/>
            <ac:picMk id="2053" creationId="{3627E0A8-FA3A-DECD-124B-8C16D8B5268B}"/>
          </ac:picMkLst>
        </pc:picChg>
        <pc:picChg chg="mod">
          <ac:chgData name="山口 稜" userId="507df497-dcef-48cc-bc9d-5377eaa87e1a" providerId="ADAL" clId="{E5F29094-5749-4026-A9D4-93A43D55BF5C}" dt="2023-11-28T01:45:49.203" v="753" actId="1036"/>
          <ac:picMkLst>
            <pc:docMk/>
            <pc:sldMk cId="3740601666" sldId="270"/>
            <ac:picMk id="2062" creationId="{4737505C-6BDE-8967-EB72-6003975DCEF4}"/>
          </ac:picMkLst>
        </pc:picChg>
        <pc:picChg chg="mod">
          <ac:chgData name="山口 稜" userId="507df497-dcef-48cc-bc9d-5377eaa87e1a" providerId="ADAL" clId="{E5F29094-5749-4026-A9D4-93A43D55BF5C}" dt="2023-11-28T01:45:49.203" v="753" actId="1036"/>
          <ac:picMkLst>
            <pc:docMk/>
            <pc:sldMk cId="3740601666" sldId="270"/>
            <ac:picMk id="2064" creationId="{5951A4C9-DE16-E771-17BD-135F3079A255}"/>
          </ac:picMkLst>
        </pc:picChg>
        <pc:picChg chg="mod">
          <ac:chgData name="山口 稜" userId="507df497-dcef-48cc-bc9d-5377eaa87e1a" providerId="ADAL" clId="{E5F29094-5749-4026-A9D4-93A43D55BF5C}" dt="2023-11-28T01:45:49.203" v="753" actId="1036"/>
          <ac:picMkLst>
            <pc:docMk/>
            <pc:sldMk cId="3740601666" sldId="270"/>
            <ac:picMk id="2066" creationId="{C73622A8-1938-9F92-44B0-7B2BABC5FE47}"/>
          </ac:picMkLst>
        </pc:picChg>
        <pc:picChg chg="mod">
          <ac:chgData name="山口 稜" userId="507df497-dcef-48cc-bc9d-5377eaa87e1a" providerId="ADAL" clId="{E5F29094-5749-4026-A9D4-93A43D55BF5C}" dt="2023-11-28T01:45:49.203" v="753" actId="1036"/>
          <ac:picMkLst>
            <pc:docMk/>
            <pc:sldMk cId="3740601666" sldId="270"/>
            <ac:picMk id="2068" creationId="{556B0EDF-7433-4DD7-996C-4E79AF2AE0F5}"/>
          </ac:picMkLst>
        </pc:picChg>
        <pc:picChg chg="mod">
          <ac:chgData name="山口 稜" userId="507df497-dcef-48cc-bc9d-5377eaa87e1a" providerId="ADAL" clId="{E5F29094-5749-4026-A9D4-93A43D55BF5C}" dt="2023-11-28T01:45:49.203" v="753" actId="1036"/>
          <ac:picMkLst>
            <pc:docMk/>
            <pc:sldMk cId="3740601666" sldId="270"/>
            <ac:picMk id="2070" creationId="{5430BC99-DB2D-A26C-5DEF-4B306B11696F}"/>
          </ac:picMkLst>
        </pc:picChg>
        <pc:picChg chg="mod">
          <ac:chgData name="山口 稜" userId="507df497-dcef-48cc-bc9d-5377eaa87e1a" providerId="ADAL" clId="{E5F29094-5749-4026-A9D4-93A43D55BF5C}" dt="2023-11-28T01:45:49.203" v="753" actId="1036"/>
          <ac:picMkLst>
            <pc:docMk/>
            <pc:sldMk cId="3740601666" sldId="270"/>
            <ac:picMk id="3072" creationId="{E3C2EB49-AA46-D0C0-8D89-BD6753DB52C0}"/>
          </ac:picMkLst>
        </pc:picChg>
        <pc:picChg chg="mod">
          <ac:chgData name="山口 稜" userId="507df497-dcef-48cc-bc9d-5377eaa87e1a" providerId="ADAL" clId="{E5F29094-5749-4026-A9D4-93A43D55BF5C}" dt="2023-11-28T01:45:49.203" v="753" actId="1036"/>
          <ac:picMkLst>
            <pc:docMk/>
            <pc:sldMk cId="3740601666" sldId="270"/>
            <ac:picMk id="3073" creationId="{D34BAF30-B8F6-2BD7-3866-326F1B82829D}"/>
          </ac:picMkLst>
        </pc:picChg>
        <pc:picChg chg="mod">
          <ac:chgData name="山口 稜" userId="507df497-dcef-48cc-bc9d-5377eaa87e1a" providerId="ADAL" clId="{E5F29094-5749-4026-A9D4-93A43D55BF5C}" dt="2023-11-28T01:46:08.430" v="764" actId="1036"/>
          <ac:picMkLst>
            <pc:docMk/>
            <pc:sldMk cId="3740601666" sldId="270"/>
            <ac:picMk id="3074" creationId="{5288EC4B-0B43-EF23-3BF5-707F62ACDB92}"/>
          </ac:picMkLst>
        </pc:picChg>
        <pc:picChg chg="mod">
          <ac:chgData name="山口 稜" userId="507df497-dcef-48cc-bc9d-5377eaa87e1a" providerId="ADAL" clId="{E5F29094-5749-4026-A9D4-93A43D55BF5C}" dt="2023-11-28T01:46:08.430" v="764" actId="1036"/>
          <ac:picMkLst>
            <pc:docMk/>
            <pc:sldMk cId="3740601666" sldId="270"/>
            <ac:picMk id="3076" creationId="{6F1246F9-5C11-216C-C2CF-7C338222E8C0}"/>
          </ac:picMkLst>
        </pc:picChg>
        <pc:picChg chg="mod">
          <ac:chgData name="山口 稜" userId="507df497-dcef-48cc-bc9d-5377eaa87e1a" providerId="ADAL" clId="{E5F29094-5749-4026-A9D4-93A43D55BF5C}" dt="2023-11-28T01:45:49.203" v="753" actId="1036"/>
          <ac:picMkLst>
            <pc:docMk/>
            <pc:sldMk cId="3740601666" sldId="270"/>
            <ac:picMk id="3079" creationId="{716E61B7-5574-F46F-F1AA-6690FEBF76D8}"/>
          </ac:picMkLst>
        </pc:picChg>
      </pc:sldChg>
    </pc:docChg>
  </pc:docChgLst>
  <pc:docChgLst>
    <pc:chgData name="沢野 有恒" userId="60f29b83-6190-405d-b4a2-8ee1f3c1cdac" providerId="ADAL" clId="{00E140B4-FB65-489B-B209-B04DBA78B7A6}"/>
    <pc:docChg chg="undo custSel modSld">
      <pc:chgData name="沢野 有恒" userId="60f29b83-6190-405d-b4a2-8ee1f3c1cdac" providerId="ADAL" clId="{00E140B4-FB65-489B-B209-B04DBA78B7A6}" dt="2023-05-29T11:03:29.505" v="1761" actId="478"/>
      <pc:docMkLst>
        <pc:docMk/>
      </pc:docMkLst>
      <pc:sldChg chg="addSp delSp modSp mod">
        <pc:chgData name="沢野 有恒" userId="60f29b83-6190-405d-b4a2-8ee1f3c1cdac" providerId="ADAL" clId="{00E140B4-FB65-489B-B209-B04DBA78B7A6}" dt="2023-05-29T10:45:05.313" v="870" actId="478"/>
        <pc:sldMkLst>
          <pc:docMk/>
          <pc:sldMk cId="1848456634" sldId="261"/>
        </pc:sldMkLst>
        <pc:spChg chg="add del mod">
          <ac:chgData name="沢野 有恒" userId="60f29b83-6190-405d-b4a2-8ee1f3c1cdac" providerId="ADAL" clId="{00E140B4-FB65-489B-B209-B04DBA78B7A6}" dt="2023-05-29T10:17:26.601" v="174" actId="478"/>
          <ac:spMkLst>
            <pc:docMk/>
            <pc:sldMk cId="1848456634" sldId="261"/>
            <ac:spMk id="2" creationId="{F6CC8226-5EB0-6094-A93F-D54C1C99EAF9}"/>
          </ac:spMkLst>
        </pc:spChg>
        <pc:spChg chg="add mod">
          <ac:chgData name="沢野 有恒" userId="60f29b83-6190-405d-b4a2-8ee1f3c1cdac" providerId="ADAL" clId="{00E140B4-FB65-489B-B209-B04DBA78B7A6}" dt="2023-05-29T10:16:12.801" v="106" actId="571"/>
          <ac:spMkLst>
            <pc:docMk/>
            <pc:sldMk cId="1848456634" sldId="261"/>
            <ac:spMk id="3" creationId="{3DFEE315-E96C-E3B7-C92E-D45CE8A65E53}"/>
          </ac:spMkLst>
        </pc:spChg>
        <pc:spChg chg="add mod">
          <ac:chgData name="沢野 有恒" userId="60f29b83-6190-405d-b4a2-8ee1f3c1cdac" providerId="ADAL" clId="{00E140B4-FB65-489B-B209-B04DBA78B7A6}" dt="2023-05-29T10:18:29.662" v="202" actId="164"/>
          <ac:spMkLst>
            <pc:docMk/>
            <pc:sldMk cId="1848456634" sldId="261"/>
            <ac:spMk id="5" creationId="{8168B2E9-B89A-DA35-9E91-49E140AE8512}"/>
          </ac:spMkLst>
        </pc:spChg>
        <pc:spChg chg="mod">
          <ac:chgData name="沢野 有恒" userId="60f29b83-6190-405d-b4a2-8ee1f3c1cdac" providerId="ADAL" clId="{00E140B4-FB65-489B-B209-B04DBA78B7A6}" dt="2023-05-29T10:18:29.662" v="202" actId="164"/>
          <ac:spMkLst>
            <pc:docMk/>
            <pc:sldMk cId="1848456634" sldId="261"/>
            <ac:spMk id="6" creationId="{30EF3A28-EA26-AADD-FC4B-4B9CE9BBD39F}"/>
          </ac:spMkLst>
        </pc:spChg>
        <pc:spChg chg="add mod">
          <ac:chgData name="沢野 有恒" userId="60f29b83-6190-405d-b4a2-8ee1f3c1cdac" providerId="ADAL" clId="{00E140B4-FB65-489B-B209-B04DBA78B7A6}" dt="2023-05-29T10:18:29.662" v="202" actId="164"/>
          <ac:spMkLst>
            <pc:docMk/>
            <pc:sldMk cId="1848456634" sldId="261"/>
            <ac:spMk id="8" creationId="{81317A32-7412-6BAB-A9E8-FC77C9F0C36E}"/>
          </ac:spMkLst>
        </pc:spChg>
        <pc:spChg chg="mod">
          <ac:chgData name="沢野 有恒" userId="60f29b83-6190-405d-b4a2-8ee1f3c1cdac" providerId="ADAL" clId="{00E140B4-FB65-489B-B209-B04DBA78B7A6}" dt="2023-05-29T10:18:29.662" v="202" actId="164"/>
          <ac:spMkLst>
            <pc:docMk/>
            <pc:sldMk cId="1848456634" sldId="261"/>
            <ac:spMk id="18" creationId="{1C05887B-C54D-97E1-2336-D8E58D7C0724}"/>
          </ac:spMkLst>
        </pc:spChg>
        <pc:spChg chg="del mod">
          <ac:chgData name="沢野 有恒" userId="60f29b83-6190-405d-b4a2-8ee1f3c1cdac" providerId="ADAL" clId="{00E140B4-FB65-489B-B209-B04DBA78B7A6}" dt="2023-05-29T10:44:59.730" v="869" actId="478"/>
          <ac:spMkLst>
            <pc:docMk/>
            <pc:sldMk cId="1848456634" sldId="261"/>
            <ac:spMk id="22" creationId="{9D32243C-F9E8-1A6F-A502-61363DD83DB9}"/>
          </ac:spMkLst>
        </pc:spChg>
        <pc:spChg chg="mod">
          <ac:chgData name="沢野 有恒" userId="60f29b83-6190-405d-b4a2-8ee1f3c1cdac" providerId="ADAL" clId="{00E140B4-FB65-489B-B209-B04DBA78B7A6}" dt="2023-05-29T10:41:31.579" v="812" actId="1076"/>
          <ac:spMkLst>
            <pc:docMk/>
            <pc:sldMk cId="1848456634" sldId="261"/>
            <ac:spMk id="27" creationId="{3EA5AA06-91E9-F25B-9ED3-0D69D0C03EDB}"/>
          </ac:spMkLst>
        </pc:spChg>
        <pc:spChg chg="mod">
          <ac:chgData name="沢野 有恒" userId="60f29b83-6190-405d-b4a2-8ee1f3c1cdac" providerId="ADAL" clId="{00E140B4-FB65-489B-B209-B04DBA78B7A6}" dt="2023-05-29T10:41:31.579" v="812" actId="1076"/>
          <ac:spMkLst>
            <pc:docMk/>
            <pc:sldMk cId="1848456634" sldId="261"/>
            <ac:spMk id="28" creationId="{C4C1CDFB-5499-606E-8CBB-795CB185DC08}"/>
          </ac:spMkLst>
        </pc:spChg>
        <pc:spChg chg="mod">
          <ac:chgData name="沢野 有恒" userId="60f29b83-6190-405d-b4a2-8ee1f3c1cdac" providerId="ADAL" clId="{00E140B4-FB65-489B-B209-B04DBA78B7A6}" dt="2023-05-29T10:41:31.579" v="812" actId="1076"/>
          <ac:spMkLst>
            <pc:docMk/>
            <pc:sldMk cId="1848456634" sldId="261"/>
            <ac:spMk id="29" creationId="{D09E91B3-A8C2-74DC-7018-283A482E1806}"/>
          </ac:spMkLst>
        </pc:spChg>
        <pc:spChg chg="mod">
          <ac:chgData name="沢野 有恒" userId="60f29b83-6190-405d-b4a2-8ee1f3c1cdac" providerId="ADAL" clId="{00E140B4-FB65-489B-B209-B04DBA78B7A6}" dt="2023-05-29T10:38:39.179" v="638" actId="20577"/>
          <ac:spMkLst>
            <pc:docMk/>
            <pc:sldMk cId="1848456634" sldId="261"/>
            <ac:spMk id="32" creationId="{0F1727B7-3FD4-AC03-03E0-5A18541669FB}"/>
          </ac:spMkLst>
        </pc:spChg>
        <pc:spChg chg="mod">
          <ac:chgData name="沢野 有恒" userId="60f29b83-6190-405d-b4a2-8ee1f3c1cdac" providerId="ADAL" clId="{00E140B4-FB65-489B-B209-B04DBA78B7A6}" dt="2023-05-29T10:44:54.501" v="866"/>
          <ac:spMkLst>
            <pc:docMk/>
            <pc:sldMk cId="1848456634" sldId="261"/>
            <ac:spMk id="34" creationId="{98254AD6-CA51-B1C2-CFEF-41C81CBC8CC7}"/>
          </ac:spMkLst>
        </pc:spChg>
        <pc:spChg chg="mod">
          <ac:chgData name="沢野 有恒" userId="60f29b83-6190-405d-b4a2-8ee1f3c1cdac" providerId="ADAL" clId="{00E140B4-FB65-489B-B209-B04DBA78B7A6}" dt="2023-05-29T10:44:54.501" v="866"/>
          <ac:spMkLst>
            <pc:docMk/>
            <pc:sldMk cId="1848456634" sldId="261"/>
            <ac:spMk id="36" creationId="{0BD99ACE-FF26-4022-0FAD-C38E910DA429}"/>
          </ac:spMkLst>
        </pc:spChg>
        <pc:spChg chg="mod">
          <ac:chgData name="沢野 有恒" userId="60f29b83-6190-405d-b4a2-8ee1f3c1cdac" providerId="ADAL" clId="{00E140B4-FB65-489B-B209-B04DBA78B7A6}" dt="2023-05-29T10:44:54.501" v="866"/>
          <ac:spMkLst>
            <pc:docMk/>
            <pc:sldMk cId="1848456634" sldId="261"/>
            <ac:spMk id="37" creationId="{04933F08-253A-A320-F462-D6341F3A68BF}"/>
          </ac:spMkLst>
        </pc:spChg>
        <pc:spChg chg="mod">
          <ac:chgData name="沢野 有恒" userId="60f29b83-6190-405d-b4a2-8ee1f3c1cdac" providerId="ADAL" clId="{00E140B4-FB65-489B-B209-B04DBA78B7A6}" dt="2023-05-29T10:44:40.546" v="861" actId="1076"/>
          <ac:spMkLst>
            <pc:docMk/>
            <pc:sldMk cId="1848456634" sldId="261"/>
            <ac:spMk id="58" creationId="{AD68ACBB-1D22-0E9C-09FE-3D1F6CCF038A}"/>
          </ac:spMkLst>
        </pc:spChg>
        <pc:spChg chg="mod">
          <ac:chgData name="沢野 有恒" userId="60f29b83-6190-405d-b4a2-8ee1f3c1cdac" providerId="ADAL" clId="{00E140B4-FB65-489B-B209-B04DBA78B7A6}" dt="2023-05-29T10:24:59.803" v="433" actId="14100"/>
          <ac:spMkLst>
            <pc:docMk/>
            <pc:sldMk cId="1848456634" sldId="261"/>
            <ac:spMk id="82" creationId="{282B9648-BA15-8C52-059C-5C8440B15571}"/>
          </ac:spMkLst>
        </pc:spChg>
        <pc:spChg chg="mod">
          <ac:chgData name="沢野 有恒" userId="60f29b83-6190-405d-b4a2-8ee1f3c1cdac" providerId="ADAL" clId="{00E140B4-FB65-489B-B209-B04DBA78B7A6}" dt="2023-05-29T10:23:09.746" v="361" actId="20577"/>
          <ac:spMkLst>
            <pc:docMk/>
            <pc:sldMk cId="1848456634" sldId="261"/>
            <ac:spMk id="94" creationId="{00000000-0000-0000-0000-000000000000}"/>
          </ac:spMkLst>
        </pc:spChg>
        <pc:spChg chg="del mod">
          <ac:chgData name="沢野 有恒" userId="60f29b83-6190-405d-b4a2-8ee1f3c1cdac" providerId="ADAL" clId="{00E140B4-FB65-489B-B209-B04DBA78B7A6}" dt="2023-05-29T10:45:05.313" v="870" actId="478"/>
          <ac:spMkLst>
            <pc:docMk/>
            <pc:sldMk cId="1848456634" sldId="261"/>
            <ac:spMk id="95" creationId="{00000000-0000-0000-0000-000000000000}"/>
          </ac:spMkLst>
        </pc:spChg>
        <pc:spChg chg="mod">
          <ac:chgData name="沢野 有恒" userId="60f29b83-6190-405d-b4a2-8ee1f3c1cdac" providerId="ADAL" clId="{00E140B4-FB65-489B-B209-B04DBA78B7A6}" dt="2023-05-29T10:41:50.350" v="824" actId="14100"/>
          <ac:spMkLst>
            <pc:docMk/>
            <pc:sldMk cId="1848456634" sldId="261"/>
            <ac:spMk id="98" creationId="{CFDB5539-A3D9-B9EB-1B26-F5E065C9F51B}"/>
          </ac:spMkLst>
        </pc:spChg>
        <pc:spChg chg="mod">
          <ac:chgData name="沢野 有恒" userId="60f29b83-6190-405d-b4a2-8ee1f3c1cdac" providerId="ADAL" clId="{00E140B4-FB65-489B-B209-B04DBA78B7A6}" dt="2023-05-29T10:42:15.931" v="832" actId="14100"/>
          <ac:spMkLst>
            <pc:docMk/>
            <pc:sldMk cId="1848456634" sldId="261"/>
            <ac:spMk id="100" creationId="{A534511F-9B6B-E995-9B9F-ABCF96079DE1}"/>
          </ac:spMkLst>
        </pc:spChg>
        <pc:spChg chg="mod">
          <ac:chgData name="沢野 有恒" userId="60f29b83-6190-405d-b4a2-8ee1f3c1cdac" providerId="ADAL" clId="{00E140B4-FB65-489B-B209-B04DBA78B7A6}" dt="2023-05-29T10:42:07.923" v="828" actId="1076"/>
          <ac:spMkLst>
            <pc:docMk/>
            <pc:sldMk cId="1848456634" sldId="261"/>
            <ac:spMk id="1027" creationId="{EFCF6776-B832-AF74-6D75-847EF4FDF560}"/>
          </ac:spMkLst>
        </pc:spChg>
        <pc:spChg chg="mod">
          <ac:chgData name="沢野 有恒" userId="60f29b83-6190-405d-b4a2-8ee1f3c1cdac" providerId="ADAL" clId="{00E140B4-FB65-489B-B209-B04DBA78B7A6}" dt="2023-05-29T10:42:07.923" v="828" actId="1076"/>
          <ac:spMkLst>
            <pc:docMk/>
            <pc:sldMk cId="1848456634" sldId="261"/>
            <ac:spMk id="1029" creationId="{D0E068A7-4BF5-FBBD-C6D1-57B99E22500B}"/>
          </ac:spMkLst>
        </pc:spChg>
        <pc:spChg chg="mod">
          <ac:chgData name="沢野 有恒" userId="60f29b83-6190-405d-b4a2-8ee1f3c1cdac" providerId="ADAL" clId="{00E140B4-FB65-489B-B209-B04DBA78B7A6}" dt="2023-05-29T10:42:07.923" v="828" actId="1076"/>
          <ac:spMkLst>
            <pc:docMk/>
            <pc:sldMk cId="1848456634" sldId="261"/>
            <ac:spMk id="1031" creationId="{68619CB8-981A-F809-6481-39100DCB5B79}"/>
          </ac:spMkLst>
        </pc:spChg>
        <pc:spChg chg="mod">
          <ac:chgData name="沢野 有恒" userId="60f29b83-6190-405d-b4a2-8ee1f3c1cdac" providerId="ADAL" clId="{00E140B4-FB65-489B-B209-B04DBA78B7A6}" dt="2023-05-29T10:40:39.903" v="795" actId="1076"/>
          <ac:spMkLst>
            <pc:docMk/>
            <pc:sldMk cId="1848456634" sldId="261"/>
            <ac:spMk id="1042" creationId="{4B59B350-5F32-BBD6-989D-0C6C6D70B676}"/>
          </ac:spMkLst>
        </pc:spChg>
        <pc:spChg chg="mod">
          <ac:chgData name="沢野 有恒" userId="60f29b83-6190-405d-b4a2-8ee1f3c1cdac" providerId="ADAL" clId="{00E140B4-FB65-489B-B209-B04DBA78B7A6}" dt="2023-05-29T10:40:39.903" v="795" actId="1076"/>
          <ac:spMkLst>
            <pc:docMk/>
            <pc:sldMk cId="1848456634" sldId="261"/>
            <ac:spMk id="1043" creationId="{85D39B5D-FACD-2E2F-7D97-0BE202AE4EA7}"/>
          </ac:spMkLst>
        </pc:spChg>
        <pc:spChg chg="mod">
          <ac:chgData name="沢野 有恒" userId="60f29b83-6190-405d-b4a2-8ee1f3c1cdac" providerId="ADAL" clId="{00E140B4-FB65-489B-B209-B04DBA78B7A6}" dt="2023-05-29T10:40:39.903" v="795" actId="1076"/>
          <ac:spMkLst>
            <pc:docMk/>
            <pc:sldMk cId="1848456634" sldId="261"/>
            <ac:spMk id="1044" creationId="{F41AFB82-66F4-38D3-CEC9-DE3E83899A2C}"/>
          </ac:spMkLst>
        </pc:spChg>
        <pc:grpChg chg="add mod">
          <ac:chgData name="沢野 有恒" userId="60f29b83-6190-405d-b4a2-8ee1f3c1cdac" providerId="ADAL" clId="{00E140B4-FB65-489B-B209-B04DBA78B7A6}" dt="2023-05-29T10:18:32.051" v="203" actId="164"/>
          <ac:grpSpMkLst>
            <pc:docMk/>
            <pc:sldMk cId="1848456634" sldId="261"/>
            <ac:grpSpMk id="11" creationId="{ABDA6767-D405-D31A-68C3-293B542FA154}"/>
          </ac:grpSpMkLst>
        </pc:grpChg>
        <pc:grpChg chg="add mod">
          <ac:chgData name="沢野 有恒" userId="60f29b83-6190-405d-b4a2-8ee1f3c1cdac" providerId="ADAL" clId="{00E140B4-FB65-489B-B209-B04DBA78B7A6}" dt="2023-05-29T10:18:32.051" v="203" actId="164"/>
          <ac:grpSpMkLst>
            <pc:docMk/>
            <pc:sldMk cId="1848456634" sldId="261"/>
            <ac:grpSpMk id="13" creationId="{21903794-92CD-F39C-8C19-3EC3CE9B7BBC}"/>
          </ac:grpSpMkLst>
        </pc:grpChg>
        <pc:grpChg chg="add mod">
          <ac:chgData name="沢野 有恒" userId="60f29b83-6190-405d-b4a2-8ee1f3c1cdac" providerId="ADAL" clId="{00E140B4-FB65-489B-B209-B04DBA78B7A6}" dt="2023-05-29T10:18:29.662" v="202" actId="164"/>
          <ac:grpSpMkLst>
            <pc:docMk/>
            <pc:sldMk cId="1848456634" sldId="261"/>
            <ac:grpSpMk id="15" creationId="{277E38F1-7973-2492-B4BB-185CB5F77BAA}"/>
          </ac:grpSpMkLst>
        </pc:grpChg>
        <pc:grpChg chg="add mod">
          <ac:chgData name="沢野 有恒" userId="60f29b83-6190-405d-b4a2-8ee1f3c1cdac" providerId="ADAL" clId="{00E140B4-FB65-489B-B209-B04DBA78B7A6}" dt="2023-05-29T10:18:54.681" v="210" actId="164"/>
          <ac:grpSpMkLst>
            <pc:docMk/>
            <pc:sldMk cId="1848456634" sldId="261"/>
            <ac:grpSpMk id="16" creationId="{4C3E2B5B-C19D-AF3B-EDE4-DD28D8D7014F}"/>
          </ac:grpSpMkLst>
        </pc:grpChg>
        <pc:grpChg chg="add mod">
          <ac:chgData name="沢野 有恒" userId="60f29b83-6190-405d-b4a2-8ee1f3c1cdac" providerId="ADAL" clId="{00E140B4-FB65-489B-B209-B04DBA78B7A6}" dt="2023-05-29T10:18:54.681" v="210" actId="164"/>
          <ac:grpSpMkLst>
            <pc:docMk/>
            <pc:sldMk cId="1848456634" sldId="261"/>
            <ac:grpSpMk id="24" creationId="{AFE87A68-ECAC-33F1-CC45-1A9B4E937E24}"/>
          </ac:grpSpMkLst>
        </pc:grpChg>
        <pc:grpChg chg="add mod">
          <ac:chgData name="沢野 有恒" userId="60f29b83-6190-405d-b4a2-8ee1f3c1cdac" providerId="ADAL" clId="{00E140B4-FB65-489B-B209-B04DBA78B7A6}" dt="2023-05-29T10:41:31.579" v="812" actId="1076"/>
          <ac:grpSpMkLst>
            <pc:docMk/>
            <pc:sldMk cId="1848456634" sldId="261"/>
            <ac:grpSpMk id="26" creationId="{5E99989B-3F31-1FC0-E9EA-DF7D079882F7}"/>
          </ac:grpSpMkLst>
        </pc:grpChg>
        <pc:grpChg chg="add mod">
          <ac:chgData name="沢野 有恒" userId="60f29b83-6190-405d-b4a2-8ee1f3c1cdac" providerId="ADAL" clId="{00E140B4-FB65-489B-B209-B04DBA78B7A6}" dt="2023-05-29T10:44:57.346" v="867" actId="1076"/>
          <ac:grpSpMkLst>
            <pc:docMk/>
            <pc:sldMk cId="1848456634" sldId="261"/>
            <ac:grpSpMk id="33" creationId="{D3AA68F6-605C-8E49-630C-2907F7587EA1}"/>
          </ac:grpSpMkLst>
        </pc:grpChg>
        <pc:grpChg chg="del mod">
          <ac:chgData name="沢野 有恒" userId="60f29b83-6190-405d-b4a2-8ee1f3c1cdac" providerId="ADAL" clId="{00E140B4-FB65-489B-B209-B04DBA78B7A6}" dt="2023-05-29T10:44:54.166" v="865" actId="478"/>
          <ac:grpSpMkLst>
            <pc:docMk/>
            <pc:sldMk cId="1848456634" sldId="261"/>
            <ac:grpSpMk id="1025" creationId="{F72AFFA0-8FF2-09A4-7A52-2F45DF725AE7}"/>
          </ac:grpSpMkLst>
        </pc:grpChg>
        <pc:grpChg chg="del mod">
          <ac:chgData name="沢野 有恒" userId="60f29b83-6190-405d-b4a2-8ee1f3c1cdac" providerId="ADAL" clId="{00E140B4-FB65-489B-B209-B04DBA78B7A6}" dt="2023-05-29T10:45:05.313" v="870" actId="478"/>
          <ac:grpSpMkLst>
            <pc:docMk/>
            <pc:sldMk cId="1848456634" sldId="261"/>
            <ac:grpSpMk id="1041" creationId="{B3BBB96D-58F6-4057-9D3C-B4EF98D66489}"/>
          </ac:grpSpMkLst>
        </pc:grpChg>
        <pc:grpChg chg="del mod">
          <ac:chgData name="沢野 有恒" userId="60f29b83-6190-405d-b4a2-8ee1f3c1cdac" providerId="ADAL" clId="{00E140B4-FB65-489B-B209-B04DBA78B7A6}" dt="2023-05-29T10:41:27.359" v="810" actId="478"/>
          <ac:grpSpMkLst>
            <pc:docMk/>
            <pc:sldMk cId="1848456634" sldId="261"/>
            <ac:grpSpMk id="1045" creationId="{51B97B69-A83F-5EA8-5643-DE0C2D58C095}"/>
          </ac:grpSpMkLst>
        </pc:grpChg>
        <pc:picChg chg="mod ord">
          <ac:chgData name="沢野 有恒" userId="60f29b83-6190-405d-b4a2-8ee1f3c1cdac" providerId="ADAL" clId="{00E140B4-FB65-489B-B209-B04DBA78B7A6}" dt="2023-05-29T10:18:49.831" v="209" actId="167"/>
          <ac:picMkLst>
            <pc:docMk/>
            <pc:sldMk cId="1848456634" sldId="261"/>
            <ac:picMk id="7" creationId="{B8A9DB92-066B-5E1F-6C26-8C8721E27AA5}"/>
          </ac:picMkLst>
        </pc:picChg>
        <pc:picChg chg="del mod">
          <ac:chgData name="沢野 有恒" userId="60f29b83-6190-405d-b4a2-8ee1f3c1cdac" providerId="ADAL" clId="{00E140B4-FB65-489B-B209-B04DBA78B7A6}" dt="2023-05-29T10:44:44.584" v="863" actId="478"/>
          <ac:picMkLst>
            <pc:docMk/>
            <pc:sldMk cId="1848456634" sldId="261"/>
            <ac:picMk id="19" creationId="{A3582692-2B42-EA8A-70F5-918AE1482112}"/>
          </ac:picMkLst>
        </pc:picChg>
        <pc:picChg chg="add mod">
          <ac:chgData name="沢野 有恒" userId="60f29b83-6190-405d-b4a2-8ee1f3c1cdac" providerId="ADAL" clId="{00E140B4-FB65-489B-B209-B04DBA78B7A6}" dt="2023-05-29T10:44:29.065" v="858" actId="1076"/>
          <ac:picMkLst>
            <pc:docMk/>
            <pc:sldMk cId="1848456634" sldId="261"/>
            <ac:picMk id="25" creationId="{B1E130BE-187F-1C6E-4D74-49E026628C9F}"/>
          </ac:picMkLst>
        </pc:picChg>
        <pc:picChg chg="add mod">
          <ac:chgData name="沢野 有恒" userId="60f29b83-6190-405d-b4a2-8ee1f3c1cdac" providerId="ADAL" clId="{00E140B4-FB65-489B-B209-B04DBA78B7A6}" dt="2023-05-29T10:44:27.578" v="857" actId="1076"/>
          <ac:picMkLst>
            <pc:docMk/>
            <pc:sldMk cId="1848456634" sldId="261"/>
            <ac:picMk id="31" creationId="{F6737187-CBE3-1C5D-5FD4-9E51E68BD289}"/>
          </ac:picMkLst>
        </pc:picChg>
        <pc:picChg chg="del mod">
          <ac:chgData name="沢野 有恒" userId="60f29b83-6190-405d-b4a2-8ee1f3c1cdac" providerId="ADAL" clId="{00E140B4-FB65-489B-B209-B04DBA78B7A6}" dt="2023-05-29T10:45:05.313" v="870" actId="478"/>
          <ac:picMkLst>
            <pc:docMk/>
            <pc:sldMk cId="1848456634" sldId="261"/>
            <ac:picMk id="1028" creationId="{37F90EF0-96C1-5836-01CF-51A7611742E9}"/>
          </ac:picMkLst>
        </pc:picChg>
        <pc:picChg chg="mod">
          <ac:chgData name="沢野 有恒" userId="60f29b83-6190-405d-b4a2-8ee1f3c1cdac" providerId="ADAL" clId="{00E140B4-FB65-489B-B209-B04DBA78B7A6}" dt="2023-05-29T10:44:36.751" v="860" actId="18131"/>
          <ac:picMkLst>
            <pc:docMk/>
            <pc:sldMk cId="1848456634" sldId="261"/>
            <ac:picMk id="1032" creationId="{72DE1F0D-9DA6-5D92-BCAA-A87BB6624B20}"/>
          </ac:picMkLst>
        </pc:picChg>
        <pc:picChg chg="mod">
          <ac:chgData name="沢野 有恒" userId="60f29b83-6190-405d-b4a2-8ee1f3c1cdac" providerId="ADAL" clId="{00E140B4-FB65-489B-B209-B04DBA78B7A6}" dt="2023-05-29T10:41:02.378" v="803" actId="732"/>
          <ac:picMkLst>
            <pc:docMk/>
            <pc:sldMk cId="1848456634" sldId="261"/>
            <ac:picMk id="1040" creationId="{A6371A6C-A2D9-BF60-1D3A-9CBECE65F15A}"/>
          </ac:picMkLst>
        </pc:picChg>
        <pc:cxnChg chg="del mod">
          <ac:chgData name="沢野 有恒" userId="60f29b83-6190-405d-b4a2-8ee1f3c1cdac" providerId="ADAL" clId="{00E140B4-FB65-489B-B209-B04DBA78B7A6}" dt="2023-05-29T10:18:56.521" v="211" actId="478"/>
          <ac:cxnSpMkLst>
            <pc:docMk/>
            <pc:sldMk cId="1848456634" sldId="261"/>
            <ac:cxnSpMk id="12" creationId="{1DD42845-3694-1FA4-96AA-06A245148A7D}"/>
          </ac:cxnSpMkLst>
        </pc:cxnChg>
        <pc:cxnChg chg="add mod ord">
          <ac:chgData name="沢野 有恒" userId="60f29b83-6190-405d-b4a2-8ee1f3c1cdac" providerId="ADAL" clId="{00E140B4-FB65-489B-B209-B04DBA78B7A6}" dt="2023-05-29T10:18:54.681" v="210" actId="164"/>
          <ac:cxnSpMkLst>
            <pc:docMk/>
            <pc:sldMk cId="1848456634" sldId="261"/>
            <ac:cxnSpMk id="17" creationId="{92E507BD-5FA8-4816-1ECB-F8A4DD9E1111}"/>
          </ac:cxnSpMkLst>
        </pc:cxnChg>
        <pc:cxnChg chg="add mod ord">
          <ac:chgData name="沢野 有恒" userId="60f29b83-6190-405d-b4a2-8ee1f3c1cdac" providerId="ADAL" clId="{00E140B4-FB65-489B-B209-B04DBA78B7A6}" dt="2023-05-29T10:18:54.681" v="210" actId="164"/>
          <ac:cxnSpMkLst>
            <pc:docMk/>
            <pc:sldMk cId="1848456634" sldId="261"/>
            <ac:cxnSpMk id="20" creationId="{3577552D-7943-A140-F674-2CB8721841B1}"/>
          </ac:cxnSpMkLst>
        </pc:cxnChg>
        <pc:cxnChg chg="del mod">
          <ac:chgData name="沢野 有恒" userId="60f29b83-6190-405d-b4a2-8ee1f3c1cdac" providerId="ADAL" clId="{00E140B4-FB65-489B-B209-B04DBA78B7A6}" dt="2023-05-29T10:18:56.521" v="211" actId="478"/>
          <ac:cxnSpMkLst>
            <pc:docMk/>
            <pc:sldMk cId="1848456634" sldId="261"/>
            <ac:cxnSpMk id="35" creationId="{DE010484-9201-D999-4F59-EA70854B396B}"/>
          </ac:cxnSpMkLst>
        </pc:cxnChg>
      </pc:sldChg>
      <pc:sldChg chg="addSp delSp modSp mod">
        <pc:chgData name="沢野 有恒" userId="60f29b83-6190-405d-b4a2-8ee1f3c1cdac" providerId="ADAL" clId="{00E140B4-FB65-489B-B209-B04DBA78B7A6}" dt="2023-05-29T11:03:29.505" v="1761" actId="478"/>
        <pc:sldMkLst>
          <pc:docMk/>
          <pc:sldMk cId="253245315" sldId="264"/>
        </pc:sldMkLst>
        <pc:spChg chg="mod topLvl">
          <ac:chgData name="沢野 有恒" userId="60f29b83-6190-405d-b4a2-8ee1f3c1cdac" providerId="ADAL" clId="{00E140B4-FB65-489B-B209-B04DBA78B7A6}" dt="2023-05-29T10:35:50.783" v="614" actId="1076"/>
          <ac:spMkLst>
            <pc:docMk/>
            <pc:sldMk cId="253245315" sldId="264"/>
            <ac:spMk id="17" creationId="{6214DE47-91C5-528E-856B-393C4587FCB1}"/>
          </ac:spMkLst>
        </pc:spChg>
        <pc:spChg chg="mod topLvl">
          <ac:chgData name="沢野 有恒" userId="60f29b83-6190-405d-b4a2-8ee1f3c1cdac" providerId="ADAL" clId="{00E140B4-FB65-489B-B209-B04DBA78B7A6}" dt="2023-05-29T10:52:53.989" v="1025" actId="1076"/>
          <ac:spMkLst>
            <pc:docMk/>
            <pc:sldMk cId="253245315" sldId="264"/>
            <ac:spMk id="18" creationId="{1F6318DC-72AC-6F3D-6699-35AB67410E8F}"/>
          </ac:spMkLst>
        </pc:spChg>
        <pc:spChg chg="add del mod">
          <ac:chgData name="沢野 有恒" userId="60f29b83-6190-405d-b4a2-8ee1f3c1cdac" providerId="ADAL" clId="{00E140B4-FB65-489B-B209-B04DBA78B7A6}" dt="2023-05-29T11:02:09.545" v="1737" actId="478"/>
          <ac:spMkLst>
            <pc:docMk/>
            <pc:sldMk cId="253245315" sldId="264"/>
            <ac:spMk id="19" creationId="{E30C332D-5478-AE1F-D7D8-28448F183F8B}"/>
          </ac:spMkLst>
        </pc:spChg>
        <pc:spChg chg="mod topLvl">
          <ac:chgData name="沢野 有恒" userId="60f29b83-6190-405d-b4a2-8ee1f3c1cdac" providerId="ADAL" clId="{00E140B4-FB65-489B-B209-B04DBA78B7A6}" dt="2023-05-29T10:35:50.783" v="614" actId="1076"/>
          <ac:spMkLst>
            <pc:docMk/>
            <pc:sldMk cId="253245315" sldId="264"/>
            <ac:spMk id="20" creationId="{83F10FA2-3BB2-0909-D677-F1FB6F515232}"/>
          </ac:spMkLst>
        </pc:spChg>
        <pc:spChg chg="mod topLvl">
          <ac:chgData name="沢野 有恒" userId="60f29b83-6190-405d-b4a2-8ee1f3c1cdac" providerId="ADAL" clId="{00E140B4-FB65-489B-B209-B04DBA78B7A6}" dt="2023-05-29T10:35:50.783" v="614" actId="1076"/>
          <ac:spMkLst>
            <pc:docMk/>
            <pc:sldMk cId="253245315" sldId="264"/>
            <ac:spMk id="22" creationId="{3D0EB71A-2354-A047-670B-61B6C1856127}"/>
          </ac:spMkLst>
        </pc:spChg>
        <pc:spChg chg="mod topLvl">
          <ac:chgData name="沢野 有恒" userId="60f29b83-6190-405d-b4a2-8ee1f3c1cdac" providerId="ADAL" clId="{00E140B4-FB65-489B-B209-B04DBA78B7A6}" dt="2023-05-29T10:35:50.783" v="614" actId="1076"/>
          <ac:spMkLst>
            <pc:docMk/>
            <pc:sldMk cId="253245315" sldId="264"/>
            <ac:spMk id="23" creationId="{D0991AD4-5D78-706B-F661-EDD983A015C9}"/>
          </ac:spMkLst>
        </pc:spChg>
        <pc:spChg chg="mod topLvl">
          <ac:chgData name="沢野 有恒" userId="60f29b83-6190-405d-b4a2-8ee1f3c1cdac" providerId="ADAL" clId="{00E140B4-FB65-489B-B209-B04DBA78B7A6}" dt="2023-05-29T10:35:50.783" v="614" actId="1076"/>
          <ac:spMkLst>
            <pc:docMk/>
            <pc:sldMk cId="253245315" sldId="264"/>
            <ac:spMk id="24" creationId="{927C0F9C-9EDA-941E-A201-B447BE0A76D1}"/>
          </ac:spMkLst>
        </pc:spChg>
        <pc:spChg chg="mod topLvl">
          <ac:chgData name="沢野 有恒" userId="60f29b83-6190-405d-b4a2-8ee1f3c1cdac" providerId="ADAL" clId="{00E140B4-FB65-489B-B209-B04DBA78B7A6}" dt="2023-05-29T11:03:24.565" v="1760" actId="1038"/>
          <ac:spMkLst>
            <pc:docMk/>
            <pc:sldMk cId="253245315" sldId="264"/>
            <ac:spMk id="25" creationId="{4BF57E66-1882-D47C-A360-59C367B57D96}"/>
          </ac:spMkLst>
        </pc:spChg>
        <pc:spChg chg="mod topLvl">
          <ac:chgData name="沢野 有恒" userId="60f29b83-6190-405d-b4a2-8ee1f3c1cdac" providerId="ADAL" clId="{00E140B4-FB65-489B-B209-B04DBA78B7A6}" dt="2023-05-29T11:03:24.565" v="1760" actId="1038"/>
          <ac:spMkLst>
            <pc:docMk/>
            <pc:sldMk cId="253245315" sldId="264"/>
            <ac:spMk id="28" creationId="{29981D2E-7132-92D0-8F6A-76D0C66C56E6}"/>
          </ac:spMkLst>
        </pc:spChg>
        <pc:spChg chg="add del mod">
          <ac:chgData name="沢野 有恒" userId="60f29b83-6190-405d-b4a2-8ee1f3c1cdac" providerId="ADAL" clId="{00E140B4-FB65-489B-B209-B04DBA78B7A6}" dt="2023-05-29T11:02:09.545" v="1737" actId="478"/>
          <ac:spMkLst>
            <pc:docMk/>
            <pc:sldMk cId="253245315" sldId="264"/>
            <ac:spMk id="32" creationId="{2F8E355E-CB5C-493F-E35E-7E9EB1B64EA3}"/>
          </ac:spMkLst>
        </pc:spChg>
        <pc:spChg chg="add del mod">
          <ac:chgData name="沢野 有恒" userId="60f29b83-6190-405d-b4a2-8ee1f3c1cdac" providerId="ADAL" clId="{00E140B4-FB65-489B-B209-B04DBA78B7A6}" dt="2023-05-29T11:02:09.545" v="1737" actId="478"/>
          <ac:spMkLst>
            <pc:docMk/>
            <pc:sldMk cId="253245315" sldId="264"/>
            <ac:spMk id="36" creationId="{D71F11C9-16E3-2759-B8E1-E8B77F5C2F9A}"/>
          </ac:spMkLst>
        </pc:spChg>
        <pc:spChg chg="add del mod">
          <ac:chgData name="沢野 有恒" userId="60f29b83-6190-405d-b4a2-8ee1f3c1cdac" providerId="ADAL" clId="{00E140B4-FB65-489B-B209-B04DBA78B7A6}" dt="2023-05-29T11:02:09.545" v="1737" actId="478"/>
          <ac:spMkLst>
            <pc:docMk/>
            <pc:sldMk cId="253245315" sldId="264"/>
            <ac:spMk id="41" creationId="{383F37C3-D432-5F31-5539-5E4946C3C4CF}"/>
          </ac:spMkLst>
        </pc:spChg>
        <pc:spChg chg="add del mod">
          <ac:chgData name="沢野 有恒" userId="60f29b83-6190-405d-b4a2-8ee1f3c1cdac" providerId="ADAL" clId="{00E140B4-FB65-489B-B209-B04DBA78B7A6}" dt="2023-05-29T11:02:09.545" v="1737" actId="478"/>
          <ac:spMkLst>
            <pc:docMk/>
            <pc:sldMk cId="253245315" sldId="264"/>
            <ac:spMk id="42" creationId="{1AD24E54-9679-39A6-92D4-CB452D6DE913}"/>
          </ac:spMkLst>
        </pc:spChg>
        <pc:spChg chg="add del mod">
          <ac:chgData name="沢野 有恒" userId="60f29b83-6190-405d-b4a2-8ee1f3c1cdac" providerId="ADAL" clId="{00E140B4-FB65-489B-B209-B04DBA78B7A6}" dt="2023-05-29T11:02:09.545" v="1737" actId="478"/>
          <ac:spMkLst>
            <pc:docMk/>
            <pc:sldMk cId="253245315" sldId="264"/>
            <ac:spMk id="43" creationId="{2691B208-5384-7F0B-0CF9-019D201E44E6}"/>
          </ac:spMkLst>
        </pc:spChg>
        <pc:spChg chg="add del mod">
          <ac:chgData name="沢野 有恒" userId="60f29b83-6190-405d-b4a2-8ee1f3c1cdac" providerId="ADAL" clId="{00E140B4-FB65-489B-B209-B04DBA78B7A6}" dt="2023-05-29T11:02:06.704" v="1735"/>
          <ac:spMkLst>
            <pc:docMk/>
            <pc:sldMk cId="253245315" sldId="264"/>
            <ac:spMk id="52" creationId="{85A74482-71D7-8B63-B0F9-D14198E09C88}"/>
          </ac:spMkLst>
        </pc:spChg>
        <pc:spChg chg="add del mod">
          <ac:chgData name="沢野 有恒" userId="60f29b83-6190-405d-b4a2-8ee1f3c1cdac" providerId="ADAL" clId="{00E140B4-FB65-489B-B209-B04DBA78B7A6}" dt="2023-05-29T11:02:06.704" v="1735"/>
          <ac:spMkLst>
            <pc:docMk/>
            <pc:sldMk cId="253245315" sldId="264"/>
            <ac:spMk id="53" creationId="{D388D258-FF58-7B62-76FC-7F35FA005D13}"/>
          </ac:spMkLst>
        </pc:spChg>
        <pc:spChg chg="add del mod">
          <ac:chgData name="沢野 有恒" userId="60f29b83-6190-405d-b4a2-8ee1f3c1cdac" providerId="ADAL" clId="{00E140B4-FB65-489B-B209-B04DBA78B7A6}" dt="2023-05-29T11:02:06.704" v="1735"/>
          <ac:spMkLst>
            <pc:docMk/>
            <pc:sldMk cId="253245315" sldId="264"/>
            <ac:spMk id="54" creationId="{4E621AED-3B3A-4BF5-6DC5-A275C7544467}"/>
          </ac:spMkLst>
        </pc:spChg>
        <pc:spChg chg="add del mod">
          <ac:chgData name="沢野 有恒" userId="60f29b83-6190-405d-b4a2-8ee1f3c1cdac" providerId="ADAL" clId="{00E140B4-FB65-489B-B209-B04DBA78B7A6}" dt="2023-05-29T11:02:06.704" v="1735"/>
          <ac:spMkLst>
            <pc:docMk/>
            <pc:sldMk cId="253245315" sldId="264"/>
            <ac:spMk id="55" creationId="{B284C17E-734E-F669-0FF6-0DFEA42325F7}"/>
          </ac:spMkLst>
        </pc:spChg>
        <pc:spChg chg="add mod">
          <ac:chgData name="沢野 有恒" userId="60f29b83-6190-405d-b4a2-8ee1f3c1cdac" providerId="ADAL" clId="{00E140B4-FB65-489B-B209-B04DBA78B7A6}" dt="2023-05-29T11:03:04.845" v="1755" actId="1076"/>
          <ac:spMkLst>
            <pc:docMk/>
            <pc:sldMk cId="253245315" sldId="264"/>
            <ac:spMk id="56" creationId="{B482CD99-15F0-BDE4-1895-E8D08D2ACBE4}"/>
          </ac:spMkLst>
        </pc:spChg>
        <pc:spChg chg="add mod">
          <ac:chgData name="沢野 有恒" userId="60f29b83-6190-405d-b4a2-8ee1f3c1cdac" providerId="ADAL" clId="{00E140B4-FB65-489B-B209-B04DBA78B7A6}" dt="2023-05-29T11:03:04.845" v="1755" actId="1076"/>
          <ac:spMkLst>
            <pc:docMk/>
            <pc:sldMk cId="253245315" sldId="264"/>
            <ac:spMk id="57" creationId="{D8F2E059-5E78-1196-E562-F90D94C880D4}"/>
          </ac:spMkLst>
        </pc:spChg>
        <pc:spChg chg="add mod">
          <ac:chgData name="沢野 有恒" userId="60f29b83-6190-405d-b4a2-8ee1f3c1cdac" providerId="ADAL" clId="{00E140B4-FB65-489B-B209-B04DBA78B7A6}" dt="2023-05-29T11:03:04.845" v="1755" actId="1076"/>
          <ac:spMkLst>
            <pc:docMk/>
            <pc:sldMk cId="253245315" sldId="264"/>
            <ac:spMk id="58" creationId="{542E019E-34D9-5597-2007-2B13DC3623C5}"/>
          </ac:spMkLst>
        </pc:spChg>
        <pc:spChg chg="add mod">
          <ac:chgData name="沢野 有恒" userId="60f29b83-6190-405d-b4a2-8ee1f3c1cdac" providerId="ADAL" clId="{00E140B4-FB65-489B-B209-B04DBA78B7A6}" dt="2023-05-29T11:03:04.845" v="1755" actId="1076"/>
          <ac:spMkLst>
            <pc:docMk/>
            <pc:sldMk cId="253245315" sldId="264"/>
            <ac:spMk id="59" creationId="{7439695C-0BC2-3C05-80AB-2E0155197F17}"/>
          </ac:spMkLst>
        </pc:spChg>
        <pc:spChg chg="add mod">
          <ac:chgData name="沢野 有恒" userId="60f29b83-6190-405d-b4a2-8ee1f3c1cdac" providerId="ADAL" clId="{00E140B4-FB65-489B-B209-B04DBA78B7A6}" dt="2023-05-29T11:03:04.845" v="1755" actId="1076"/>
          <ac:spMkLst>
            <pc:docMk/>
            <pc:sldMk cId="253245315" sldId="264"/>
            <ac:spMk id="60" creationId="{237C28FB-5E8C-71FF-9FFB-8B1A31B90DE8}"/>
          </ac:spMkLst>
        </pc:spChg>
        <pc:spChg chg="add mod">
          <ac:chgData name="沢野 有恒" userId="60f29b83-6190-405d-b4a2-8ee1f3c1cdac" providerId="ADAL" clId="{00E140B4-FB65-489B-B209-B04DBA78B7A6}" dt="2023-05-29T11:03:04.845" v="1755" actId="1076"/>
          <ac:spMkLst>
            <pc:docMk/>
            <pc:sldMk cId="253245315" sldId="264"/>
            <ac:spMk id="61" creationId="{F42A7B92-CC0F-2D75-9762-154DF6FEB737}"/>
          </ac:spMkLst>
        </pc:spChg>
        <pc:spChg chg="del">
          <ac:chgData name="沢野 有恒" userId="60f29b83-6190-405d-b4a2-8ee1f3c1cdac" providerId="ADAL" clId="{00E140B4-FB65-489B-B209-B04DBA78B7A6}" dt="2023-05-29T10:45:55.778" v="900" actId="478"/>
          <ac:spMkLst>
            <pc:docMk/>
            <pc:sldMk cId="253245315" sldId="264"/>
            <ac:spMk id="1114" creationId="{2248078A-117F-BD4F-9AED-34C2F404329D}"/>
          </ac:spMkLst>
        </pc:spChg>
        <pc:spChg chg="mod">
          <ac:chgData name="沢野 有恒" userId="60f29b83-6190-405d-b4a2-8ee1f3c1cdac" providerId="ADAL" clId="{00E140B4-FB65-489B-B209-B04DBA78B7A6}" dt="2023-05-29T10:27:02.511" v="449" actId="2085"/>
          <ac:spMkLst>
            <pc:docMk/>
            <pc:sldMk cId="253245315" sldId="264"/>
            <ac:spMk id="1171" creationId="{A68E19B9-B656-811D-5B88-DBDF80AB167C}"/>
          </ac:spMkLst>
        </pc:spChg>
        <pc:spChg chg="mod">
          <ac:chgData name="沢野 有恒" userId="60f29b83-6190-405d-b4a2-8ee1f3c1cdac" providerId="ADAL" clId="{00E140B4-FB65-489B-B209-B04DBA78B7A6}" dt="2023-05-29T10:39:00.766" v="695"/>
          <ac:spMkLst>
            <pc:docMk/>
            <pc:sldMk cId="253245315" sldId="264"/>
            <ac:spMk id="1177" creationId="{E118AD31-2228-2D4A-04B0-4DCD298AE4D6}"/>
          </ac:spMkLst>
        </pc:spChg>
        <pc:grpChg chg="mod">
          <ac:chgData name="沢野 有恒" userId="60f29b83-6190-405d-b4a2-8ee1f3c1cdac" providerId="ADAL" clId="{00E140B4-FB65-489B-B209-B04DBA78B7A6}" dt="2023-05-29T10:33:11.521" v="610" actId="1076"/>
          <ac:grpSpMkLst>
            <pc:docMk/>
            <pc:sldMk cId="253245315" sldId="264"/>
            <ac:grpSpMk id="4" creationId="{BEA55CFC-1B7D-D7A7-728A-261507BC1DF9}"/>
          </ac:grpSpMkLst>
        </pc:grpChg>
        <pc:grpChg chg="del">
          <ac:chgData name="沢野 有恒" userId="60f29b83-6190-405d-b4a2-8ee1f3c1cdac" providerId="ADAL" clId="{00E140B4-FB65-489B-B209-B04DBA78B7A6}" dt="2023-05-29T10:33:40.601" v="612" actId="165"/>
          <ac:grpSpMkLst>
            <pc:docMk/>
            <pc:sldMk cId="253245315" sldId="264"/>
            <ac:grpSpMk id="16" creationId="{1C006C4E-CA53-F949-E580-2E08B37CCD14}"/>
          </ac:grpSpMkLst>
        </pc:grpChg>
        <pc:grpChg chg="add mod">
          <ac:chgData name="沢野 有恒" userId="60f29b83-6190-405d-b4a2-8ee1f3c1cdac" providerId="ADAL" clId="{00E140B4-FB65-489B-B209-B04DBA78B7A6}" dt="2023-05-29T11:03:04.845" v="1755" actId="1076"/>
          <ac:grpSpMkLst>
            <pc:docMk/>
            <pc:sldMk cId="253245315" sldId="264"/>
            <ac:grpSpMk id="62" creationId="{2A619CE2-C343-CED5-EF57-E95D9D1145C9}"/>
          </ac:grpSpMkLst>
        </pc:grpChg>
        <pc:grpChg chg="add mod">
          <ac:chgData name="沢野 有恒" userId="60f29b83-6190-405d-b4a2-8ee1f3c1cdac" providerId="ADAL" clId="{00E140B4-FB65-489B-B209-B04DBA78B7A6}" dt="2023-05-29T11:03:04.845" v="1755" actId="1076"/>
          <ac:grpSpMkLst>
            <pc:docMk/>
            <pc:sldMk cId="253245315" sldId="264"/>
            <ac:grpSpMk id="1088" creationId="{D41E6932-8198-D936-FDB1-3EF9579CE2E3}"/>
          </ac:grpSpMkLst>
        </pc:grpChg>
        <pc:grpChg chg="del mod">
          <ac:chgData name="沢野 有恒" userId="60f29b83-6190-405d-b4a2-8ee1f3c1cdac" providerId="ADAL" clId="{00E140B4-FB65-489B-B209-B04DBA78B7A6}" dt="2023-05-29T11:03:29.505" v="1761" actId="478"/>
          <ac:grpSpMkLst>
            <pc:docMk/>
            <pc:sldMk cId="253245315" sldId="264"/>
            <ac:grpSpMk id="1113" creationId="{77021171-59F1-2043-83EF-6F41D2795EFB}"/>
          </ac:grpSpMkLst>
        </pc:grpChg>
        <pc:picChg chg="add del mod">
          <ac:chgData name="沢野 有恒" userId="60f29b83-6190-405d-b4a2-8ee1f3c1cdac" providerId="ADAL" clId="{00E140B4-FB65-489B-B209-B04DBA78B7A6}" dt="2023-05-29T10:59:23.823" v="1590" actId="478"/>
          <ac:picMkLst>
            <pc:docMk/>
            <pc:sldMk cId="253245315" sldId="264"/>
            <ac:picMk id="11" creationId="{B9C0288B-2DEF-07A8-F897-D62F283F375B}"/>
          </ac:picMkLst>
        </pc:picChg>
        <pc:picChg chg="add del mod">
          <ac:chgData name="沢野 有恒" userId="60f29b83-6190-405d-b4a2-8ee1f3c1cdac" providerId="ADAL" clId="{00E140B4-FB65-489B-B209-B04DBA78B7A6}" dt="2023-05-29T11:02:12.682" v="1740" actId="478"/>
          <ac:picMkLst>
            <pc:docMk/>
            <pc:sldMk cId="253245315" sldId="264"/>
            <ac:picMk id="15" creationId="{08489DEF-3EC6-5E4D-9B1E-92C02E1BE17D}"/>
          </ac:picMkLst>
        </pc:picChg>
        <pc:picChg chg="add mod">
          <ac:chgData name="沢野 有恒" userId="60f29b83-6190-405d-b4a2-8ee1f3c1cdac" providerId="ADAL" clId="{00E140B4-FB65-489B-B209-B04DBA78B7A6}" dt="2023-05-29T11:03:04.845" v="1755" actId="1076"/>
          <ac:picMkLst>
            <pc:docMk/>
            <pc:sldMk cId="253245315" sldId="264"/>
            <ac:picMk id="63" creationId="{6519BAA3-04A2-F108-0BF4-346EB6D71193}"/>
          </ac:picMkLst>
        </pc:picChg>
        <pc:picChg chg="mod">
          <ac:chgData name="沢野 有恒" userId="60f29b83-6190-405d-b4a2-8ee1f3c1cdac" providerId="ADAL" clId="{00E140B4-FB65-489B-B209-B04DBA78B7A6}" dt="2023-05-29T11:03:14.195" v="1756" actId="1076"/>
          <ac:picMkLst>
            <pc:docMk/>
            <pc:sldMk cId="253245315" sldId="264"/>
            <ac:picMk id="2076" creationId="{9D8B66F1-E39B-A8C9-3C6D-92ED668BF864}"/>
          </ac:picMkLst>
        </pc:picChg>
        <pc:cxnChg chg="add del mod">
          <ac:chgData name="沢野 有恒" userId="60f29b83-6190-405d-b4a2-8ee1f3c1cdac" providerId="ADAL" clId="{00E140B4-FB65-489B-B209-B04DBA78B7A6}" dt="2023-05-29T11:00:08.983" v="1608" actId="478"/>
          <ac:cxnSpMkLst>
            <pc:docMk/>
            <pc:sldMk cId="253245315" sldId="264"/>
            <ac:cxnSpMk id="38" creationId="{5523FB45-DBE2-6E03-FF43-C48D816C4554}"/>
          </ac:cxnSpMkLst>
        </pc:cxnChg>
        <pc:cxnChg chg="add del mod">
          <ac:chgData name="沢野 有恒" userId="60f29b83-6190-405d-b4a2-8ee1f3c1cdac" providerId="ADAL" clId="{00E140B4-FB65-489B-B209-B04DBA78B7A6}" dt="2023-05-29T11:00:06.393" v="1607" actId="478"/>
          <ac:cxnSpMkLst>
            <pc:docMk/>
            <pc:sldMk cId="253245315" sldId="264"/>
            <ac:cxnSpMk id="39" creationId="{92C516AE-D4E0-4BD6-232B-C984666A6B6F}"/>
          </ac:cxnSpMkLst>
        </pc:cxnChg>
        <pc:cxnChg chg="add mod">
          <ac:chgData name="沢野 有恒" userId="60f29b83-6190-405d-b4a2-8ee1f3c1cdac" providerId="ADAL" clId="{00E140B4-FB65-489B-B209-B04DBA78B7A6}" dt="2023-05-29T11:03:04.845" v="1755" actId="1076"/>
          <ac:cxnSpMkLst>
            <pc:docMk/>
            <pc:sldMk cId="253245315" sldId="264"/>
            <ac:cxnSpMk id="45" creationId="{96FDE0E9-3748-1D6C-9DD4-6D4603D1F12F}"/>
          </ac:cxnSpMkLst>
        </pc:cxnChg>
        <pc:cxnChg chg="add mod">
          <ac:chgData name="沢野 有恒" userId="60f29b83-6190-405d-b4a2-8ee1f3c1cdac" providerId="ADAL" clId="{00E140B4-FB65-489B-B209-B04DBA78B7A6}" dt="2023-05-29T11:03:04.845" v="1755" actId="1076"/>
          <ac:cxnSpMkLst>
            <pc:docMk/>
            <pc:sldMk cId="253245315" sldId="264"/>
            <ac:cxnSpMk id="47" creationId="{DA74E15E-1987-6A6D-AE91-34FC0B9E2F28}"/>
          </ac:cxnSpMkLst>
        </pc:cxnChg>
        <pc:cxnChg chg="add mod">
          <ac:chgData name="沢野 有恒" userId="60f29b83-6190-405d-b4a2-8ee1f3c1cdac" providerId="ADAL" clId="{00E140B4-FB65-489B-B209-B04DBA78B7A6}" dt="2023-05-29T11:03:04.845" v="1755" actId="1076"/>
          <ac:cxnSpMkLst>
            <pc:docMk/>
            <pc:sldMk cId="253245315" sldId="264"/>
            <ac:cxnSpMk id="51" creationId="{8AD83B67-DAF9-B500-4886-9411664E1456}"/>
          </ac:cxnSpMkLst>
        </pc:cxnChg>
      </pc:sldChg>
    </pc:docChg>
  </pc:docChgLst>
  <pc:docChgLst>
    <pc:chgData name="沢野 有恒" userId="60f29b83-6190-405d-b4a2-8ee1f3c1cdac" providerId="ADAL" clId="{E73ECA77-46A0-487C-B54A-327C1A239D24}"/>
    <pc:docChg chg="undo custSel modSld">
      <pc:chgData name="沢野 有恒" userId="60f29b83-6190-405d-b4a2-8ee1f3c1cdac" providerId="ADAL" clId="{E73ECA77-46A0-487C-B54A-327C1A239D24}" dt="2023-11-28T01:19:37.906" v="10" actId="120"/>
      <pc:docMkLst>
        <pc:docMk/>
      </pc:docMkLst>
      <pc:sldChg chg="modSp mod">
        <pc:chgData name="沢野 有恒" userId="60f29b83-6190-405d-b4a2-8ee1f3c1cdac" providerId="ADAL" clId="{E73ECA77-46A0-487C-B54A-327C1A239D24}" dt="2023-11-28T01:19:37.906" v="10" actId="120"/>
        <pc:sldMkLst>
          <pc:docMk/>
          <pc:sldMk cId="1027228792" sldId="267"/>
        </pc:sldMkLst>
        <pc:spChg chg="mod">
          <ac:chgData name="沢野 有恒" userId="60f29b83-6190-405d-b4a2-8ee1f3c1cdac" providerId="ADAL" clId="{E73ECA77-46A0-487C-B54A-327C1A239D24}" dt="2023-11-28T01:19:37.906" v="10" actId="120"/>
          <ac:spMkLst>
            <pc:docMk/>
            <pc:sldMk cId="1027228792" sldId="267"/>
            <ac:spMk id="32" creationId="{0F1727B7-3FD4-AC03-03E0-5A18541669FB}"/>
          </ac:spMkLst>
        </pc:spChg>
      </pc:sldChg>
    </pc:docChg>
  </pc:docChgLst>
  <pc:docChgLst>
    <pc:chgData name="沢野 有恒" userId="60f29b83-6190-405d-b4a2-8ee1f3c1cdac" providerId="ADAL" clId="{62D007A9-6E1F-4BBB-9F64-9E45D4227B22}"/>
    <pc:docChg chg="modSld">
      <pc:chgData name="沢野 有恒" userId="60f29b83-6190-405d-b4a2-8ee1f3c1cdac" providerId="ADAL" clId="{62D007A9-6E1F-4BBB-9F64-9E45D4227B22}" dt="2023-10-31T01:42:49.275" v="13" actId="1036"/>
      <pc:docMkLst>
        <pc:docMk/>
      </pc:docMkLst>
      <pc:sldChg chg="modSp mod">
        <pc:chgData name="沢野 有恒" userId="60f29b83-6190-405d-b4a2-8ee1f3c1cdac" providerId="ADAL" clId="{62D007A9-6E1F-4BBB-9F64-9E45D4227B22}" dt="2023-10-31T01:42:49.275" v="13" actId="1036"/>
        <pc:sldMkLst>
          <pc:docMk/>
          <pc:sldMk cId="1848456634" sldId="261"/>
        </pc:sldMkLst>
        <pc:spChg chg="mod">
          <ac:chgData name="沢野 有恒" userId="60f29b83-6190-405d-b4a2-8ee1f3c1cdac" providerId="ADAL" clId="{62D007A9-6E1F-4BBB-9F64-9E45D4227B22}" dt="2023-10-31T01:42:49.275" v="13" actId="1036"/>
          <ac:spMkLst>
            <pc:docMk/>
            <pc:sldMk cId="1848456634" sldId="261"/>
            <ac:spMk id="32" creationId="{0F1727B7-3FD4-AC03-03E0-5A18541669FB}"/>
          </ac:spMkLst>
        </pc:spChg>
      </pc:sldChg>
    </pc:docChg>
  </pc:docChgLst>
  <pc:docChgLst>
    <pc:chgData name="山口 稜" userId="507df497-dcef-48cc-bc9d-5377eaa87e1a" providerId="ADAL" clId="{C5D5D835-7116-4649-88E5-B7EC8431020C}"/>
    <pc:docChg chg="undo redo custSel modSld modMainMaster">
      <pc:chgData name="山口 稜" userId="507df497-dcef-48cc-bc9d-5377eaa87e1a" providerId="ADAL" clId="{C5D5D835-7116-4649-88E5-B7EC8431020C}" dt="2023-11-01T01:38:13.093" v="6797" actId="165"/>
      <pc:docMkLst>
        <pc:docMk/>
      </pc:docMkLst>
      <pc:sldChg chg="addSp delSp modSp mod">
        <pc:chgData name="山口 稜" userId="507df497-dcef-48cc-bc9d-5377eaa87e1a" providerId="ADAL" clId="{C5D5D835-7116-4649-88E5-B7EC8431020C}" dt="2023-11-01T01:37:57.262" v="6790" actId="1076"/>
        <pc:sldMkLst>
          <pc:docMk/>
          <pc:sldMk cId="1848456634" sldId="261"/>
        </pc:sldMkLst>
        <pc:spChg chg="add del mod ord">
          <ac:chgData name="山口 稜" userId="507df497-dcef-48cc-bc9d-5377eaa87e1a" providerId="ADAL" clId="{C5D5D835-7116-4649-88E5-B7EC8431020C}" dt="2023-10-30T01:42:13.288" v="1072" actId="21"/>
          <ac:spMkLst>
            <pc:docMk/>
            <pc:sldMk cId="1848456634" sldId="261"/>
            <ac:spMk id="2" creationId="{6203B2E2-B39C-3F49-CBD0-E3B3CE287694}"/>
          </ac:spMkLst>
        </pc:spChg>
        <pc:spChg chg="mod">
          <ac:chgData name="山口 稜" userId="507df497-dcef-48cc-bc9d-5377eaa87e1a" providerId="ADAL" clId="{C5D5D835-7116-4649-88E5-B7EC8431020C}" dt="2023-10-31T01:47:53.648" v="6410" actId="571"/>
          <ac:spMkLst>
            <pc:docMk/>
            <pc:sldMk cId="1848456634" sldId="261"/>
            <ac:spMk id="3" creationId="{204D85CB-9FF5-141E-9103-D8F09C9A8244}"/>
          </ac:spMkLst>
        </pc:spChg>
        <pc:spChg chg="add del mod ord">
          <ac:chgData name="山口 稜" userId="507df497-dcef-48cc-bc9d-5377eaa87e1a" providerId="ADAL" clId="{C5D5D835-7116-4649-88E5-B7EC8431020C}" dt="2023-10-30T01:42:13.288" v="1072" actId="21"/>
          <ac:spMkLst>
            <pc:docMk/>
            <pc:sldMk cId="1848456634" sldId="261"/>
            <ac:spMk id="3" creationId="{5C3C40A2-0A6E-90DB-6A75-EF4CF79A8F77}"/>
          </ac:spMkLst>
        </pc:spChg>
        <pc:spChg chg="mod topLvl">
          <ac:chgData name="山口 稜" userId="507df497-dcef-48cc-bc9d-5377eaa87e1a" providerId="ADAL" clId="{C5D5D835-7116-4649-88E5-B7EC8431020C}" dt="2023-10-31T01:59:11.297" v="6643" actId="404"/>
          <ac:spMkLst>
            <pc:docMk/>
            <pc:sldMk cId="1848456634" sldId="261"/>
            <ac:spMk id="5" creationId="{8168B2E9-B89A-DA35-9E91-49E140AE8512}"/>
          </ac:spMkLst>
        </pc:spChg>
        <pc:spChg chg="mod topLvl">
          <ac:chgData name="山口 稜" userId="507df497-dcef-48cc-bc9d-5377eaa87e1a" providerId="ADAL" clId="{C5D5D835-7116-4649-88E5-B7EC8431020C}" dt="2023-10-31T01:58:08.044" v="6519" actId="1076"/>
          <ac:spMkLst>
            <pc:docMk/>
            <pc:sldMk cId="1848456634" sldId="261"/>
            <ac:spMk id="6" creationId="{30EF3A28-EA26-AADD-FC4B-4B9CE9BBD39F}"/>
          </ac:spMkLst>
        </pc:spChg>
        <pc:spChg chg="mod">
          <ac:chgData name="山口 稜" userId="507df497-dcef-48cc-bc9d-5377eaa87e1a" providerId="ADAL" clId="{C5D5D835-7116-4649-88E5-B7EC8431020C}" dt="2023-10-31T01:47:53.648" v="6410" actId="571"/>
          <ac:spMkLst>
            <pc:docMk/>
            <pc:sldMk cId="1848456634" sldId="261"/>
            <ac:spMk id="7" creationId="{553C6715-0EE8-2E67-4E6E-51C0A0353C4E}"/>
          </ac:spMkLst>
        </pc:spChg>
        <pc:spChg chg="mod topLvl">
          <ac:chgData name="山口 稜" userId="507df497-dcef-48cc-bc9d-5377eaa87e1a" providerId="ADAL" clId="{C5D5D835-7116-4649-88E5-B7EC8431020C}" dt="2023-10-31T01:59:14.688" v="6644" actId="1076"/>
          <ac:spMkLst>
            <pc:docMk/>
            <pc:sldMk cId="1848456634" sldId="261"/>
            <ac:spMk id="8" creationId="{81317A32-7412-6BAB-A9E8-FC77C9F0C36E}"/>
          </ac:spMkLst>
        </pc:spChg>
        <pc:spChg chg="add mod">
          <ac:chgData name="山口 稜" userId="507df497-dcef-48cc-bc9d-5377eaa87e1a" providerId="ADAL" clId="{C5D5D835-7116-4649-88E5-B7EC8431020C}" dt="2023-11-01T01:37:12.708" v="6779"/>
          <ac:spMkLst>
            <pc:docMk/>
            <pc:sldMk cId="1848456634" sldId="261"/>
            <ac:spMk id="12" creationId="{22D477E5-F02A-7D2F-52A2-B30E43D3FC56}"/>
          </ac:spMkLst>
        </pc:spChg>
        <pc:spChg chg="mod">
          <ac:chgData name="山口 稜" userId="507df497-dcef-48cc-bc9d-5377eaa87e1a" providerId="ADAL" clId="{C5D5D835-7116-4649-88E5-B7EC8431020C}" dt="2023-10-31T01:47:57.121" v="6411" actId="571"/>
          <ac:spMkLst>
            <pc:docMk/>
            <pc:sldMk cId="1848456634" sldId="261"/>
            <ac:spMk id="12" creationId="{77A6E5D2-2B72-47D8-03AB-4AF1A0E64CF6}"/>
          </ac:spMkLst>
        </pc:spChg>
        <pc:spChg chg="add del mod ord">
          <ac:chgData name="山口 稜" userId="507df497-dcef-48cc-bc9d-5377eaa87e1a" providerId="ADAL" clId="{C5D5D835-7116-4649-88E5-B7EC8431020C}" dt="2023-10-30T01:34:22.678" v="186" actId="21"/>
          <ac:spMkLst>
            <pc:docMk/>
            <pc:sldMk cId="1848456634" sldId="261"/>
            <ac:spMk id="12" creationId="{DF50B0F3-BD04-E563-29C0-BBE827F2C3B3}"/>
          </ac:spMkLst>
        </pc:spChg>
        <pc:spChg chg="mod">
          <ac:chgData name="山口 稜" userId="507df497-dcef-48cc-bc9d-5377eaa87e1a" providerId="ADAL" clId="{C5D5D835-7116-4649-88E5-B7EC8431020C}" dt="2023-10-31T01:48:09.751" v="6472" actId="20577"/>
          <ac:spMkLst>
            <pc:docMk/>
            <pc:sldMk cId="1848456634" sldId="261"/>
            <ac:spMk id="13" creationId="{AC27B93F-7CCF-FB18-20A6-68ABD3B6CECC}"/>
          </ac:spMkLst>
        </pc:spChg>
        <pc:spChg chg="add del mod ord">
          <ac:chgData name="山口 稜" userId="507df497-dcef-48cc-bc9d-5377eaa87e1a" providerId="ADAL" clId="{C5D5D835-7116-4649-88E5-B7EC8431020C}" dt="2023-11-01T01:37:12.417" v="6778" actId="478"/>
          <ac:spMkLst>
            <pc:docMk/>
            <pc:sldMk cId="1848456634" sldId="261"/>
            <ac:spMk id="15" creationId="{9681346D-9A2F-1256-7D7C-0E9C4BE2E68A}"/>
          </ac:spMkLst>
        </pc:spChg>
        <pc:spChg chg="add mod">
          <ac:chgData name="山口 稜" userId="507df497-dcef-48cc-bc9d-5377eaa87e1a" providerId="ADAL" clId="{C5D5D835-7116-4649-88E5-B7EC8431020C}" dt="2023-11-01T01:37:12.708" v="6779"/>
          <ac:spMkLst>
            <pc:docMk/>
            <pc:sldMk cId="1848456634" sldId="261"/>
            <ac:spMk id="16" creationId="{1143A6D9-36A9-FED5-AC67-79B6E41C725D}"/>
          </ac:spMkLst>
        </pc:spChg>
        <pc:spChg chg="add mod">
          <ac:chgData name="山口 稜" userId="507df497-dcef-48cc-bc9d-5377eaa87e1a" providerId="ADAL" clId="{C5D5D835-7116-4649-88E5-B7EC8431020C}" dt="2023-11-01T01:37:12.708" v="6779"/>
          <ac:spMkLst>
            <pc:docMk/>
            <pc:sldMk cId="1848456634" sldId="261"/>
            <ac:spMk id="17" creationId="{AC8C11C1-8E9A-7693-F09D-7C78F17C1AA0}"/>
          </ac:spMkLst>
        </pc:spChg>
        <pc:spChg chg="mod topLvl">
          <ac:chgData name="山口 稜" userId="507df497-dcef-48cc-bc9d-5377eaa87e1a" providerId="ADAL" clId="{C5D5D835-7116-4649-88E5-B7EC8431020C}" dt="2023-10-31T01:57:57.266" v="6508" actId="20577"/>
          <ac:spMkLst>
            <pc:docMk/>
            <pc:sldMk cId="1848456634" sldId="261"/>
            <ac:spMk id="18" creationId="{1C05887B-C54D-97E1-2336-D8E58D7C0724}"/>
          </ac:spMkLst>
        </pc:spChg>
        <pc:spChg chg="add del mod ord">
          <ac:chgData name="山口 稜" userId="507df497-dcef-48cc-bc9d-5377eaa87e1a" providerId="ADAL" clId="{C5D5D835-7116-4649-88E5-B7EC8431020C}" dt="2023-11-01T01:37:12.417" v="6778" actId="478"/>
          <ac:spMkLst>
            <pc:docMk/>
            <pc:sldMk cId="1848456634" sldId="261"/>
            <ac:spMk id="19" creationId="{944464F8-4BCC-BDC6-789D-53EDC7D884E6}"/>
          </ac:spMkLst>
        </pc:spChg>
        <pc:spChg chg="add del mod">
          <ac:chgData name="山口 稜" userId="507df497-dcef-48cc-bc9d-5377eaa87e1a" providerId="ADAL" clId="{C5D5D835-7116-4649-88E5-B7EC8431020C}" dt="2023-10-31T01:58:01.755" v="6515" actId="478"/>
          <ac:spMkLst>
            <pc:docMk/>
            <pc:sldMk cId="1848456634" sldId="261"/>
            <ac:spMk id="20" creationId="{476A2A06-C3DA-D462-F877-08D25032AEC6}"/>
          </ac:spMkLst>
        </pc:spChg>
        <pc:spChg chg="del">
          <ac:chgData name="山口 稜" userId="507df497-dcef-48cc-bc9d-5377eaa87e1a" providerId="ADAL" clId="{C5D5D835-7116-4649-88E5-B7EC8431020C}" dt="2023-10-30T01:34:20.878" v="185" actId="478"/>
          <ac:spMkLst>
            <pc:docMk/>
            <pc:sldMk cId="1848456634" sldId="261"/>
            <ac:spMk id="21" creationId="{91DA087A-92F3-C1B3-6844-0BABA54CEBE2}"/>
          </ac:spMkLst>
        </pc:spChg>
        <pc:spChg chg="add mod">
          <ac:chgData name="山口 稜" userId="507df497-dcef-48cc-bc9d-5377eaa87e1a" providerId="ADAL" clId="{C5D5D835-7116-4649-88E5-B7EC8431020C}" dt="2023-11-01T01:37:12.708" v="6779"/>
          <ac:spMkLst>
            <pc:docMk/>
            <pc:sldMk cId="1848456634" sldId="261"/>
            <ac:spMk id="22" creationId="{282B9648-BA15-8C52-059C-5C8440B15571}"/>
          </ac:spMkLst>
        </pc:spChg>
        <pc:spChg chg="add del mod ord">
          <ac:chgData name="山口 稜" userId="507df497-dcef-48cc-bc9d-5377eaa87e1a" providerId="ADAL" clId="{C5D5D835-7116-4649-88E5-B7EC8431020C}" dt="2023-10-30T23:07:40.460" v="3740" actId="478"/>
          <ac:spMkLst>
            <pc:docMk/>
            <pc:sldMk cId="1848456634" sldId="261"/>
            <ac:spMk id="22" creationId="{AE11C4E2-5E46-4C6B-1B8E-C6A2C404F62F}"/>
          </ac:spMkLst>
        </pc:spChg>
        <pc:spChg chg="add del mod ord">
          <ac:chgData name="山口 稜" userId="507df497-dcef-48cc-bc9d-5377eaa87e1a" providerId="ADAL" clId="{C5D5D835-7116-4649-88E5-B7EC8431020C}" dt="2023-11-01T01:37:12.417" v="6778" actId="478"/>
          <ac:spMkLst>
            <pc:docMk/>
            <pc:sldMk cId="1848456634" sldId="261"/>
            <ac:spMk id="23" creationId="{3E655243-20F9-0261-C102-026CC2FF8346}"/>
          </ac:spMkLst>
        </pc:spChg>
        <pc:spChg chg="add mod">
          <ac:chgData name="山口 稜" userId="507df497-dcef-48cc-bc9d-5377eaa87e1a" providerId="ADAL" clId="{C5D5D835-7116-4649-88E5-B7EC8431020C}" dt="2023-11-01T01:37:12.708" v="6779"/>
          <ac:spMkLst>
            <pc:docMk/>
            <pc:sldMk cId="1848456634" sldId="261"/>
            <ac:spMk id="25" creationId="{C685E5EA-4FF1-0361-8C56-EE1D4286580A}"/>
          </ac:spMkLst>
        </pc:spChg>
        <pc:spChg chg="add mod">
          <ac:chgData name="山口 稜" userId="507df497-dcef-48cc-bc9d-5377eaa87e1a" providerId="ADAL" clId="{C5D5D835-7116-4649-88E5-B7EC8431020C}" dt="2023-11-01T01:37:12.708" v="6779"/>
          <ac:spMkLst>
            <pc:docMk/>
            <pc:sldMk cId="1848456634" sldId="261"/>
            <ac:spMk id="26" creationId="{00DF23F5-46F7-5841-A2AA-208889DB6F5E}"/>
          </ac:spMkLst>
        </pc:spChg>
        <pc:spChg chg="add del mod">
          <ac:chgData name="山口 稜" userId="507df497-dcef-48cc-bc9d-5377eaa87e1a" providerId="ADAL" clId="{C5D5D835-7116-4649-88E5-B7EC8431020C}" dt="2023-10-30T18:47:55.838" v="3053" actId="21"/>
          <ac:spMkLst>
            <pc:docMk/>
            <pc:sldMk cId="1848456634" sldId="261"/>
            <ac:spMk id="31" creationId="{6C26FB05-B836-E10C-698E-A42828BF6E29}"/>
          </ac:spMkLst>
        </pc:spChg>
        <pc:spChg chg="mod">
          <ac:chgData name="山口 稜" userId="507df497-dcef-48cc-bc9d-5377eaa87e1a" providerId="ADAL" clId="{C5D5D835-7116-4649-88E5-B7EC8431020C}" dt="2023-10-30T16:35:28.221" v="2951" actId="20577"/>
          <ac:spMkLst>
            <pc:docMk/>
            <pc:sldMk cId="1848456634" sldId="261"/>
            <ac:spMk id="32" creationId="{0F1727B7-3FD4-AC03-03E0-5A18541669FB}"/>
          </ac:spMkLst>
        </pc:spChg>
        <pc:spChg chg="add del mod">
          <ac:chgData name="山口 稜" userId="507df497-dcef-48cc-bc9d-5377eaa87e1a" providerId="ADAL" clId="{C5D5D835-7116-4649-88E5-B7EC8431020C}" dt="2023-10-30T18:47:51.798" v="3050" actId="21"/>
          <ac:spMkLst>
            <pc:docMk/>
            <pc:sldMk cId="1848456634" sldId="261"/>
            <ac:spMk id="33" creationId="{4D917658-7C8E-5488-E1E0-F3DA8EE47B6E}"/>
          </ac:spMkLst>
        </pc:spChg>
        <pc:spChg chg="add del mod">
          <ac:chgData name="山口 稜" userId="507df497-dcef-48cc-bc9d-5377eaa87e1a" providerId="ADAL" clId="{C5D5D835-7116-4649-88E5-B7EC8431020C}" dt="2023-10-30T23:51:51.158" v="5254" actId="403"/>
          <ac:spMkLst>
            <pc:docMk/>
            <pc:sldMk cId="1848456634" sldId="261"/>
            <ac:spMk id="38" creationId="{644A3CC1-A946-B1BD-0035-D51F502430CC}"/>
          </ac:spMkLst>
        </pc:spChg>
        <pc:spChg chg="add del mod">
          <ac:chgData name="山口 稜" userId="507df497-dcef-48cc-bc9d-5377eaa87e1a" providerId="ADAL" clId="{C5D5D835-7116-4649-88E5-B7EC8431020C}" dt="2023-10-30T12:09:50.896" v="2896" actId="478"/>
          <ac:spMkLst>
            <pc:docMk/>
            <pc:sldMk cId="1848456634" sldId="261"/>
            <ac:spMk id="39" creationId="{2C891D94-ABE4-DD4D-1746-CD4F160D40BF}"/>
          </ac:spMkLst>
        </pc:spChg>
        <pc:spChg chg="add del mod">
          <ac:chgData name="山口 稜" userId="507df497-dcef-48cc-bc9d-5377eaa87e1a" providerId="ADAL" clId="{C5D5D835-7116-4649-88E5-B7EC8431020C}" dt="2023-10-30T12:09:50.896" v="2896" actId="478"/>
          <ac:spMkLst>
            <pc:docMk/>
            <pc:sldMk cId="1848456634" sldId="261"/>
            <ac:spMk id="40" creationId="{E6767944-8DF5-EA61-CD9A-721F3AEB2B8F}"/>
          </ac:spMkLst>
        </pc:spChg>
        <pc:spChg chg="del">
          <ac:chgData name="山口 稜" userId="507df497-dcef-48cc-bc9d-5377eaa87e1a" providerId="ADAL" clId="{C5D5D835-7116-4649-88E5-B7EC8431020C}" dt="2023-10-30T01:34:25.612" v="187" actId="478"/>
          <ac:spMkLst>
            <pc:docMk/>
            <pc:sldMk cId="1848456634" sldId="261"/>
            <ac:spMk id="41" creationId="{A80A981F-63FE-9B9F-E5EB-0801CAE92C2A}"/>
          </ac:spMkLst>
        </pc:spChg>
        <pc:spChg chg="add mod">
          <ac:chgData name="山口 稜" userId="507df497-dcef-48cc-bc9d-5377eaa87e1a" providerId="ADAL" clId="{C5D5D835-7116-4649-88E5-B7EC8431020C}" dt="2023-10-30T23:51:51.158" v="5254" actId="403"/>
          <ac:spMkLst>
            <pc:docMk/>
            <pc:sldMk cId="1848456634" sldId="261"/>
            <ac:spMk id="42" creationId="{A9C4507A-AE35-42DA-EC25-492B39A21C81}"/>
          </ac:spMkLst>
        </pc:spChg>
        <pc:spChg chg="add mod">
          <ac:chgData name="山口 稜" userId="507df497-dcef-48cc-bc9d-5377eaa87e1a" providerId="ADAL" clId="{C5D5D835-7116-4649-88E5-B7EC8431020C}" dt="2023-10-30T23:51:51.158" v="5254" actId="403"/>
          <ac:spMkLst>
            <pc:docMk/>
            <pc:sldMk cId="1848456634" sldId="261"/>
            <ac:spMk id="43" creationId="{100F748E-7FE0-A3EB-4AB5-8364AD6E7348}"/>
          </ac:spMkLst>
        </pc:spChg>
        <pc:spChg chg="add del mod">
          <ac:chgData name="山口 稜" userId="507df497-dcef-48cc-bc9d-5377eaa87e1a" providerId="ADAL" clId="{C5D5D835-7116-4649-88E5-B7EC8431020C}" dt="2023-10-30T23:51:51.158" v="5254" actId="403"/>
          <ac:spMkLst>
            <pc:docMk/>
            <pc:sldMk cId="1848456634" sldId="261"/>
            <ac:spMk id="53" creationId="{46181CC6-0578-065E-8910-B90F9AEEDC59}"/>
          </ac:spMkLst>
        </pc:spChg>
        <pc:spChg chg="add del mod">
          <ac:chgData name="山口 稜" userId="507df497-dcef-48cc-bc9d-5377eaa87e1a" providerId="ADAL" clId="{C5D5D835-7116-4649-88E5-B7EC8431020C}" dt="2023-10-30T19:06:53.161" v="3564" actId="478"/>
          <ac:spMkLst>
            <pc:docMk/>
            <pc:sldMk cId="1848456634" sldId="261"/>
            <ac:spMk id="54" creationId="{AF4712EB-5D8D-3BEC-AFC5-B7F057966028}"/>
          </ac:spMkLst>
        </pc:spChg>
        <pc:spChg chg="del">
          <ac:chgData name="山口 稜" userId="507df497-dcef-48cc-bc9d-5377eaa87e1a" providerId="ADAL" clId="{C5D5D835-7116-4649-88E5-B7EC8431020C}" dt="2023-10-30T01:42:22.636" v="1076" actId="478"/>
          <ac:spMkLst>
            <pc:docMk/>
            <pc:sldMk cId="1848456634" sldId="261"/>
            <ac:spMk id="58" creationId="{AD68ACBB-1D22-0E9C-09FE-3D1F6CCF038A}"/>
          </ac:spMkLst>
        </pc:spChg>
        <pc:spChg chg="add mod ord">
          <ac:chgData name="山口 稜" userId="507df497-dcef-48cc-bc9d-5377eaa87e1a" providerId="ADAL" clId="{C5D5D835-7116-4649-88E5-B7EC8431020C}" dt="2023-10-31T02:55:38.387" v="6726" actId="207"/>
          <ac:spMkLst>
            <pc:docMk/>
            <pc:sldMk cId="1848456634" sldId="261"/>
            <ac:spMk id="61" creationId="{4C5E27EB-D01B-DAF4-C17F-6EF814FB3F56}"/>
          </ac:spMkLst>
        </pc:spChg>
        <pc:spChg chg="mod">
          <ac:chgData name="山口 稜" userId="507df497-dcef-48cc-bc9d-5377eaa87e1a" providerId="ADAL" clId="{C5D5D835-7116-4649-88E5-B7EC8431020C}" dt="2023-10-30T23:25:01.954" v="4224" actId="20577"/>
          <ac:spMkLst>
            <pc:docMk/>
            <pc:sldMk cId="1848456634" sldId="261"/>
            <ac:spMk id="68" creationId="{00000000-0000-0000-0000-000000000000}"/>
          </ac:spMkLst>
        </pc:spChg>
        <pc:spChg chg="del mod">
          <ac:chgData name="山口 稜" userId="507df497-dcef-48cc-bc9d-5377eaa87e1a" providerId="ADAL" clId="{C5D5D835-7116-4649-88E5-B7EC8431020C}" dt="2023-11-01T01:37:12.417" v="6778" actId="478"/>
          <ac:spMkLst>
            <pc:docMk/>
            <pc:sldMk cId="1848456634" sldId="261"/>
            <ac:spMk id="73" creationId="{00000000-0000-0000-0000-000000000000}"/>
          </ac:spMkLst>
        </pc:spChg>
        <pc:spChg chg="mod">
          <ac:chgData name="山口 稜" userId="507df497-dcef-48cc-bc9d-5377eaa87e1a" providerId="ADAL" clId="{C5D5D835-7116-4649-88E5-B7EC8431020C}" dt="2023-10-31T00:21:29.749" v="6271" actId="20577"/>
          <ac:spMkLst>
            <pc:docMk/>
            <pc:sldMk cId="1848456634" sldId="261"/>
            <ac:spMk id="82" creationId="{282B9648-BA15-8C52-059C-5C8440B15571}"/>
          </ac:spMkLst>
        </pc:spChg>
        <pc:spChg chg="mod">
          <ac:chgData name="山口 稜" userId="507df497-dcef-48cc-bc9d-5377eaa87e1a" providerId="ADAL" clId="{C5D5D835-7116-4649-88E5-B7EC8431020C}" dt="2023-10-30T19:06:10.732" v="3515" actId="571"/>
          <ac:spMkLst>
            <pc:docMk/>
            <pc:sldMk cId="1848456634" sldId="261"/>
            <ac:spMk id="86" creationId="{00000000-0000-0000-0000-000000000000}"/>
          </ac:spMkLst>
        </pc:spChg>
        <pc:spChg chg="mod">
          <ac:chgData name="山口 稜" userId="507df497-dcef-48cc-bc9d-5377eaa87e1a" providerId="ADAL" clId="{C5D5D835-7116-4649-88E5-B7EC8431020C}" dt="2023-10-30T19:06:10.732" v="3515" actId="571"/>
          <ac:spMkLst>
            <pc:docMk/>
            <pc:sldMk cId="1848456634" sldId="261"/>
            <ac:spMk id="88" creationId="{00000000-0000-0000-0000-000000000000}"/>
          </ac:spMkLst>
        </pc:spChg>
        <pc:spChg chg="mod">
          <ac:chgData name="山口 稜" userId="507df497-dcef-48cc-bc9d-5377eaa87e1a" providerId="ADAL" clId="{C5D5D835-7116-4649-88E5-B7EC8431020C}" dt="2023-10-30T01:36:39.904" v="655" actId="6549"/>
          <ac:spMkLst>
            <pc:docMk/>
            <pc:sldMk cId="1848456634" sldId="261"/>
            <ac:spMk id="91" creationId="{00000000-0000-0000-0000-000000000000}"/>
          </ac:spMkLst>
        </pc:spChg>
        <pc:spChg chg="mod">
          <ac:chgData name="山口 稜" userId="507df497-dcef-48cc-bc9d-5377eaa87e1a" providerId="ADAL" clId="{C5D5D835-7116-4649-88E5-B7EC8431020C}" dt="2023-10-31T00:24:55.197" v="6342" actId="20577"/>
          <ac:spMkLst>
            <pc:docMk/>
            <pc:sldMk cId="1848456634" sldId="261"/>
            <ac:spMk id="94" creationId="{00000000-0000-0000-0000-000000000000}"/>
          </ac:spMkLst>
        </pc:spChg>
        <pc:spChg chg="mod">
          <ac:chgData name="山口 稜" userId="507df497-dcef-48cc-bc9d-5377eaa87e1a" providerId="ADAL" clId="{C5D5D835-7116-4649-88E5-B7EC8431020C}" dt="2023-10-30T23:31:47.787" v="4358" actId="14100"/>
          <ac:spMkLst>
            <pc:docMk/>
            <pc:sldMk cId="1848456634" sldId="261"/>
            <ac:spMk id="98" creationId="{CFDB5539-A3D9-B9EB-1B26-F5E065C9F51B}"/>
          </ac:spMkLst>
        </pc:spChg>
        <pc:spChg chg="mod">
          <ac:chgData name="山口 稜" userId="507df497-dcef-48cc-bc9d-5377eaa87e1a" providerId="ADAL" clId="{C5D5D835-7116-4649-88E5-B7EC8431020C}" dt="2023-11-01T01:37:52.209" v="6789" actId="1076"/>
          <ac:spMkLst>
            <pc:docMk/>
            <pc:sldMk cId="1848456634" sldId="261"/>
            <ac:spMk id="100" creationId="{A534511F-9B6B-E995-9B9F-ABCF96079DE1}"/>
          </ac:spMkLst>
        </pc:spChg>
        <pc:spChg chg="add mod">
          <ac:chgData name="山口 稜" userId="507df497-dcef-48cc-bc9d-5377eaa87e1a" providerId="ADAL" clId="{C5D5D835-7116-4649-88E5-B7EC8431020C}" dt="2023-11-01T01:37:12.708" v="6779"/>
          <ac:spMkLst>
            <pc:docMk/>
            <pc:sldMk cId="1848456634" sldId="261"/>
            <ac:spMk id="2052" creationId="{C94C7F20-72CB-56F6-7E6A-4951C50D434B}"/>
          </ac:spMkLst>
        </pc:spChg>
        <pc:spChg chg="add mod">
          <ac:chgData name="山口 稜" userId="507df497-dcef-48cc-bc9d-5377eaa87e1a" providerId="ADAL" clId="{C5D5D835-7116-4649-88E5-B7EC8431020C}" dt="2023-11-01T01:37:12.708" v="6779"/>
          <ac:spMkLst>
            <pc:docMk/>
            <pc:sldMk cId="1848456634" sldId="261"/>
            <ac:spMk id="2057" creationId="{F9BDDC12-79AC-2EF8-E71C-0CDA44DB9DA9}"/>
          </ac:spMkLst>
        </pc:spChg>
        <pc:spChg chg="add mod">
          <ac:chgData name="山口 稜" userId="507df497-dcef-48cc-bc9d-5377eaa87e1a" providerId="ADAL" clId="{C5D5D835-7116-4649-88E5-B7EC8431020C}" dt="2023-11-01T01:37:19.352" v="6781" actId="1076"/>
          <ac:spMkLst>
            <pc:docMk/>
            <pc:sldMk cId="1848456634" sldId="261"/>
            <ac:spMk id="2058" creationId="{1506BF1F-F695-28DD-5DF6-F990168EC72F}"/>
          </ac:spMkLst>
        </pc:spChg>
        <pc:spChg chg="add del mod">
          <ac:chgData name="山口 稜" userId="507df497-dcef-48cc-bc9d-5377eaa87e1a" providerId="ADAL" clId="{C5D5D835-7116-4649-88E5-B7EC8431020C}" dt="2023-10-31T02:55:47.140" v="6727" actId="478"/>
          <ac:spMkLst>
            <pc:docMk/>
            <pc:sldMk cId="1848456634" sldId="261"/>
            <ac:spMk id="2064" creationId="{626631FC-EC65-834E-10C7-CEEA6C39E3BF}"/>
          </ac:spMkLst>
        </pc:spChg>
        <pc:spChg chg="add mod">
          <ac:chgData name="山口 稜" userId="507df497-dcef-48cc-bc9d-5377eaa87e1a" providerId="ADAL" clId="{C5D5D835-7116-4649-88E5-B7EC8431020C}" dt="2023-11-01T01:37:34.683" v="6784"/>
          <ac:spMkLst>
            <pc:docMk/>
            <pc:sldMk cId="1848456634" sldId="261"/>
            <ac:spMk id="2070" creationId="{644A3CC1-A946-B1BD-0035-D51F502430CC}"/>
          </ac:spMkLst>
        </pc:spChg>
        <pc:spChg chg="add mod">
          <ac:chgData name="山口 稜" userId="507df497-dcef-48cc-bc9d-5377eaa87e1a" providerId="ADAL" clId="{C5D5D835-7116-4649-88E5-B7EC8431020C}" dt="2023-11-01T01:37:34.683" v="6784"/>
          <ac:spMkLst>
            <pc:docMk/>
            <pc:sldMk cId="1848456634" sldId="261"/>
            <ac:spMk id="2071" creationId="{46181CC6-0578-065E-8910-B90F9AEEDC59}"/>
          </ac:spMkLst>
        </pc:spChg>
        <pc:spChg chg="add mod">
          <ac:chgData name="山口 稜" userId="507df497-dcef-48cc-bc9d-5377eaa87e1a" providerId="ADAL" clId="{C5D5D835-7116-4649-88E5-B7EC8431020C}" dt="2023-11-01T01:37:34.683" v="6784"/>
          <ac:spMkLst>
            <pc:docMk/>
            <pc:sldMk cId="1848456634" sldId="261"/>
            <ac:spMk id="2074" creationId="{A9C4507A-AE35-42DA-EC25-492B39A21C81}"/>
          </ac:spMkLst>
        </pc:spChg>
        <pc:spChg chg="add mod">
          <ac:chgData name="山口 稜" userId="507df497-dcef-48cc-bc9d-5377eaa87e1a" providerId="ADAL" clId="{C5D5D835-7116-4649-88E5-B7EC8431020C}" dt="2023-11-01T01:37:34.683" v="6784"/>
          <ac:spMkLst>
            <pc:docMk/>
            <pc:sldMk cId="1848456634" sldId="261"/>
            <ac:spMk id="2075" creationId="{100F748E-7FE0-A3EB-4AB5-8364AD6E7348}"/>
          </ac:spMkLst>
        </pc:spChg>
        <pc:grpChg chg="add mod">
          <ac:chgData name="山口 稜" userId="507df497-dcef-48cc-bc9d-5377eaa87e1a" providerId="ADAL" clId="{C5D5D835-7116-4649-88E5-B7EC8431020C}" dt="2023-11-01T01:37:25.129" v="6782" actId="1076"/>
          <ac:grpSpMkLst>
            <pc:docMk/>
            <pc:sldMk cId="1848456634" sldId="261"/>
            <ac:grpSpMk id="2" creationId="{40552EEA-211E-180D-30C3-890E11530AD4}"/>
          </ac:grpSpMkLst>
        </pc:grpChg>
        <pc:grpChg chg="add mod">
          <ac:chgData name="山口 稜" userId="507df497-dcef-48cc-bc9d-5377eaa87e1a" providerId="ADAL" clId="{C5D5D835-7116-4649-88E5-B7EC8431020C}" dt="2023-10-31T01:47:53.648" v="6410" actId="571"/>
          <ac:grpSpMkLst>
            <pc:docMk/>
            <pc:sldMk cId="1848456634" sldId="261"/>
            <ac:grpSpMk id="2" creationId="{FB300268-8A09-9AB4-B3C6-839C03BC4321}"/>
          </ac:grpSpMkLst>
        </pc:grpChg>
        <pc:grpChg chg="add mod">
          <ac:chgData name="山口 稜" userId="507df497-dcef-48cc-bc9d-5377eaa87e1a" providerId="ADAL" clId="{C5D5D835-7116-4649-88E5-B7EC8431020C}" dt="2023-11-01T01:37:25.129" v="6782" actId="1076"/>
          <ac:grpSpMkLst>
            <pc:docMk/>
            <pc:sldMk cId="1848456634" sldId="261"/>
            <ac:grpSpMk id="3" creationId="{FCD25A7B-7448-F5DF-BEF2-D96039497F2D}"/>
          </ac:grpSpMkLst>
        </pc:grpChg>
        <pc:grpChg chg="add mod">
          <ac:chgData name="山口 稜" userId="507df497-dcef-48cc-bc9d-5377eaa87e1a" providerId="ADAL" clId="{C5D5D835-7116-4649-88E5-B7EC8431020C}" dt="2023-11-01T01:37:25.129" v="6782" actId="1076"/>
          <ac:grpSpMkLst>
            <pc:docMk/>
            <pc:sldMk cId="1848456634" sldId="261"/>
            <ac:grpSpMk id="7" creationId="{906BD926-99B6-D580-21FF-137F855EE29D}"/>
          </ac:grpSpMkLst>
        </pc:grpChg>
        <pc:grpChg chg="del mod">
          <ac:chgData name="山口 稜" userId="507df497-dcef-48cc-bc9d-5377eaa87e1a" providerId="ADAL" clId="{C5D5D835-7116-4649-88E5-B7EC8431020C}" dt="2023-11-01T01:37:12.417" v="6778" actId="478"/>
          <ac:grpSpMkLst>
            <pc:docMk/>
            <pc:sldMk cId="1848456634" sldId="261"/>
            <ac:grpSpMk id="9" creationId="{B37FF474-F009-82EF-490B-15F82A674FC5}"/>
          </ac:grpSpMkLst>
        </pc:grpChg>
        <pc:grpChg chg="del">
          <ac:chgData name="山口 稜" userId="507df497-dcef-48cc-bc9d-5377eaa87e1a" providerId="ADAL" clId="{C5D5D835-7116-4649-88E5-B7EC8431020C}" dt="2023-11-01T01:37:12.417" v="6778" actId="478"/>
          <ac:grpSpMkLst>
            <pc:docMk/>
            <pc:sldMk cId="1848456634" sldId="261"/>
            <ac:grpSpMk id="10" creationId="{3A7DEA7F-1DC0-785E-9DD7-F41CB05AA442}"/>
          </ac:grpSpMkLst>
        </pc:grpChg>
        <pc:grpChg chg="del mod topLvl">
          <ac:chgData name="山口 稜" userId="507df497-dcef-48cc-bc9d-5377eaa87e1a" providerId="ADAL" clId="{C5D5D835-7116-4649-88E5-B7EC8431020C}" dt="2023-10-30T01:40:37.526" v="1040" actId="165"/>
          <ac:grpSpMkLst>
            <pc:docMk/>
            <pc:sldMk cId="1848456634" sldId="261"/>
            <ac:grpSpMk id="11" creationId="{ABDA6767-D405-D31A-68C3-293B542FA154}"/>
          </ac:grpSpMkLst>
        </pc:grpChg>
        <pc:grpChg chg="add del mod">
          <ac:chgData name="山口 稜" userId="507df497-dcef-48cc-bc9d-5377eaa87e1a" providerId="ADAL" clId="{C5D5D835-7116-4649-88E5-B7EC8431020C}" dt="2023-10-31T01:59:19.001" v="6645" actId="478"/>
          <ac:grpSpMkLst>
            <pc:docMk/>
            <pc:sldMk cId="1848456634" sldId="261"/>
            <ac:grpSpMk id="11" creationId="{AEE40D3E-8831-251E-94A6-F081E4565135}"/>
          </ac:grpSpMkLst>
        </pc:grpChg>
        <pc:grpChg chg="del mod topLvl">
          <ac:chgData name="山口 稜" userId="507df497-dcef-48cc-bc9d-5377eaa87e1a" providerId="ADAL" clId="{C5D5D835-7116-4649-88E5-B7EC8431020C}" dt="2023-10-30T01:40:37.526" v="1040" actId="165"/>
          <ac:grpSpMkLst>
            <pc:docMk/>
            <pc:sldMk cId="1848456634" sldId="261"/>
            <ac:grpSpMk id="13" creationId="{21903794-92CD-F39C-8C19-3EC3CE9B7BBC}"/>
          </ac:grpSpMkLst>
        </pc:grpChg>
        <pc:grpChg chg="add mod">
          <ac:chgData name="山口 稜" userId="507df497-dcef-48cc-bc9d-5377eaa87e1a" providerId="ADAL" clId="{C5D5D835-7116-4649-88E5-B7EC8431020C}" dt="2023-11-01T01:37:12.708" v="6779"/>
          <ac:grpSpMkLst>
            <pc:docMk/>
            <pc:sldMk cId="1848456634" sldId="261"/>
            <ac:grpSpMk id="13" creationId="{374C92FD-A0CE-6765-0DA5-1392C09A8AF3}"/>
          </ac:grpSpMkLst>
        </pc:grpChg>
        <pc:grpChg chg="mod">
          <ac:chgData name="山口 稜" userId="507df497-dcef-48cc-bc9d-5377eaa87e1a" providerId="ADAL" clId="{C5D5D835-7116-4649-88E5-B7EC8431020C}" dt="2023-10-30T19:06:10.732" v="3515" actId="571"/>
          <ac:grpSpMkLst>
            <pc:docMk/>
            <pc:sldMk cId="1848456634" sldId="261"/>
            <ac:grpSpMk id="14" creationId="{00000000-0000-0000-0000-000000000000}"/>
          </ac:grpSpMkLst>
        </pc:grpChg>
        <pc:grpChg chg="del mod topLvl">
          <ac:chgData name="山口 稜" userId="507df497-dcef-48cc-bc9d-5377eaa87e1a" providerId="ADAL" clId="{C5D5D835-7116-4649-88E5-B7EC8431020C}" dt="2023-10-30T01:40:35.933" v="1039" actId="165"/>
          <ac:grpSpMkLst>
            <pc:docMk/>
            <pc:sldMk cId="1848456634" sldId="261"/>
            <ac:grpSpMk id="16" creationId="{4C3E2B5B-C19D-AF3B-EDE4-DD28D8D7014F}"/>
          </ac:grpSpMkLst>
        </pc:grpChg>
        <pc:grpChg chg="add mod">
          <ac:chgData name="山口 稜" userId="507df497-dcef-48cc-bc9d-5377eaa87e1a" providerId="ADAL" clId="{C5D5D835-7116-4649-88E5-B7EC8431020C}" dt="2023-11-01T01:37:12.708" v="6779"/>
          <ac:grpSpMkLst>
            <pc:docMk/>
            <pc:sldMk cId="1848456634" sldId="261"/>
            <ac:grpSpMk id="21" creationId="{3A7DEA7F-1DC0-785E-9DD7-F41CB05AA442}"/>
          </ac:grpSpMkLst>
        </pc:grpChg>
        <pc:grpChg chg="add mod">
          <ac:chgData name="山口 稜" userId="507df497-dcef-48cc-bc9d-5377eaa87e1a" providerId="ADAL" clId="{C5D5D835-7116-4649-88E5-B7EC8431020C}" dt="2023-11-01T01:37:12.708" v="6779"/>
          <ac:grpSpMkLst>
            <pc:docMk/>
            <pc:sldMk cId="1848456634" sldId="261"/>
            <ac:grpSpMk id="24" creationId="{794A6305-A4E6-58AD-1D94-BF20F8B5166E}"/>
          </ac:grpSpMkLst>
        </pc:grpChg>
        <pc:grpChg chg="del mod">
          <ac:chgData name="山口 稜" userId="507df497-dcef-48cc-bc9d-5377eaa87e1a" providerId="ADAL" clId="{C5D5D835-7116-4649-88E5-B7EC8431020C}" dt="2023-10-30T01:40:34.603" v="1038" actId="165"/>
          <ac:grpSpMkLst>
            <pc:docMk/>
            <pc:sldMk cId="1848456634" sldId="261"/>
            <ac:grpSpMk id="24" creationId="{AFE87A68-ECAC-33F1-CC45-1A9B4E937E24}"/>
          </ac:grpSpMkLst>
        </pc:grpChg>
        <pc:grpChg chg="del mod">
          <ac:chgData name="山口 稜" userId="507df497-dcef-48cc-bc9d-5377eaa87e1a" providerId="ADAL" clId="{C5D5D835-7116-4649-88E5-B7EC8431020C}" dt="2023-10-30T12:05:52.068" v="2870" actId="478"/>
          <ac:grpSpMkLst>
            <pc:docMk/>
            <pc:sldMk cId="1848456634" sldId="261"/>
            <ac:grpSpMk id="26" creationId="{5E99989B-3F31-1FC0-E9EA-DF7D079882F7}"/>
          </ac:grpSpMkLst>
        </pc:grpChg>
        <pc:grpChg chg="add mod">
          <ac:chgData name="山口 稜" userId="507df497-dcef-48cc-bc9d-5377eaa87e1a" providerId="ADAL" clId="{C5D5D835-7116-4649-88E5-B7EC8431020C}" dt="2023-11-01T01:37:12.708" v="6779"/>
          <ac:grpSpMkLst>
            <pc:docMk/>
            <pc:sldMk cId="1848456634" sldId="261"/>
            <ac:grpSpMk id="28" creationId="{B37FF474-F009-82EF-490B-15F82A674FC5}"/>
          </ac:grpSpMkLst>
        </pc:grpChg>
        <pc:grpChg chg="add mod">
          <ac:chgData name="山口 稜" userId="507df497-dcef-48cc-bc9d-5377eaa87e1a" providerId="ADAL" clId="{C5D5D835-7116-4649-88E5-B7EC8431020C}" dt="2023-10-31T02:00:27.380" v="6665" actId="164"/>
          <ac:grpSpMkLst>
            <pc:docMk/>
            <pc:sldMk cId="1848456634" sldId="261"/>
            <ac:grpSpMk id="31" creationId="{29E72742-8F2A-9FD5-7B42-3A3CAB6D381E}"/>
          </ac:grpSpMkLst>
        </pc:grpChg>
        <pc:grpChg chg="del">
          <ac:chgData name="山口 稜" userId="507df497-dcef-48cc-bc9d-5377eaa87e1a" providerId="ADAL" clId="{C5D5D835-7116-4649-88E5-B7EC8431020C}" dt="2023-10-30T01:42:22.636" v="1076" actId="478"/>
          <ac:grpSpMkLst>
            <pc:docMk/>
            <pc:sldMk cId="1848456634" sldId="261"/>
            <ac:grpSpMk id="33" creationId="{D3AA68F6-605C-8E49-630C-2907F7587EA1}"/>
          </ac:grpSpMkLst>
        </pc:grpChg>
        <pc:grpChg chg="add del mod">
          <ac:chgData name="山口 稜" userId="507df497-dcef-48cc-bc9d-5377eaa87e1a" providerId="ADAL" clId="{C5D5D835-7116-4649-88E5-B7EC8431020C}" dt="2023-10-30T19:08:59.414" v="3606" actId="165"/>
          <ac:grpSpMkLst>
            <pc:docMk/>
            <pc:sldMk cId="1848456634" sldId="261"/>
            <ac:grpSpMk id="52" creationId="{5E5E9587-4524-6829-F62E-88A7E384DDC8}"/>
          </ac:grpSpMkLst>
        </pc:grpChg>
        <pc:grpChg chg="del">
          <ac:chgData name="山口 稜" userId="507df497-dcef-48cc-bc9d-5377eaa87e1a" providerId="ADAL" clId="{C5D5D835-7116-4649-88E5-B7EC8431020C}" dt="2023-11-01T01:37:12.417" v="6778" actId="478"/>
          <ac:grpSpMkLst>
            <pc:docMk/>
            <pc:sldMk cId="1848456634" sldId="261"/>
            <ac:grpSpMk id="89" creationId="{00000000-0000-0000-0000-000000000000}"/>
          </ac:grpSpMkLst>
        </pc:grpChg>
        <pc:grpChg chg="add mod">
          <ac:chgData name="山口 稜" userId="507df497-dcef-48cc-bc9d-5377eaa87e1a" providerId="ADAL" clId="{C5D5D835-7116-4649-88E5-B7EC8431020C}" dt="2023-10-31T03:01:35.481" v="6760" actId="1036"/>
          <ac:grpSpMkLst>
            <pc:docMk/>
            <pc:sldMk cId="1848456634" sldId="261"/>
            <ac:grpSpMk id="2048" creationId="{D130182F-6391-29F8-413C-D02291BC3D5C}"/>
          </ac:grpSpMkLst>
        </pc:grpChg>
        <pc:grpChg chg="add mod">
          <ac:chgData name="山口 稜" userId="507df497-dcef-48cc-bc9d-5377eaa87e1a" providerId="ADAL" clId="{C5D5D835-7116-4649-88E5-B7EC8431020C}" dt="2023-10-31T02:40:37.776" v="6709" actId="1076"/>
          <ac:grpSpMkLst>
            <pc:docMk/>
            <pc:sldMk cId="1848456634" sldId="261"/>
            <ac:grpSpMk id="2051" creationId="{71F7494B-90F9-CF4C-9ECD-A66AA204C15E}"/>
          </ac:grpSpMkLst>
        </pc:grpChg>
        <pc:grpChg chg="add mod">
          <ac:chgData name="山口 稜" userId="507df497-dcef-48cc-bc9d-5377eaa87e1a" providerId="ADAL" clId="{C5D5D835-7116-4649-88E5-B7EC8431020C}" dt="2023-11-01T01:37:12.708" v="6779"/>
          <ac:grpSpMkLst>
            <pc:docMk/>
            <pc:sldMk cId="1848456634" sldId="261"/>
            <ac:grpSpMk id="2055" creationId="{B1A106FE-3421-3FC8-A263-8C05A2CF1172}"/>
          </ac:grpSpMkLst>
        </pc:grpChg>
        <pc:grpChg chg="add mod">
          <ac:chgData name="山口 稜" userId="507df497-dcef-48cc-bc9d-5377eaa87e1a" providerId="ADAL" clId="{C5D5D835-7116-4649-88E5-B7EC8431020C}" dt="2023-10-31T02:40:24.350" v="6701" actId="164"/>
          <ac:grpSpMkLst>
            <pc:docMk/>
            <pc:sldMk cId="1848456634" sldId="261"/>
            <ac:grpSpMk id="2057" creationId="{A937A1B4-5FF2-5CA1-DF49-B80C4B8C3055}"/>
          </ac:grpSpMkLst>
        </pc:grpChg>
        <pc:grpChg chg="add mod">
          <ac:chgData name="山口 稜" userId="507df497-dcef-48cc-bc9d-5377eaa87e1a" providerId="ADAL" clId="{C5D5D835-7116-4649-88E5-B7EC8431020C}" dt="2023-11-01T01:37:50.732" v="6787" actId="1076"/>
          <ac:grpSpMkLst>
            <pc:docMk/>
            <pc:sldMk cId="1848456634" sldId="261"/>
            <ac:grpSpMk id="2059" creationId="{B19754D5-361F-69D8-AAC7-52C35467E77E}"/>
          </ac:grpSpMkLst>
        </pc:grpChg>
        <pc:grpChg chg="add del mod ord">
          <ac:chgData name="山口 稜" userId="507df497-dcef-48cc-bc9d-5377eaa87e1a" providerId="ADAL" clId="{C5D5D835-7116-4649-88E5-B7EC8431020C}" dt="2023-10-31T02:00:00.891" v="6659" actId="21"/>
          <ac:grpSpMkLst>
            <pc:docMk/>
            <pc:sldMk cId="1848456634" sldId="261"/>
            <ac:grpSpMk id="2059" creationId="{BB9040F0-6BA6-6FAE-AE1B-B334E94B618B}"/>
          </ac:grpSpMkLst>
        </pc:grpChg>
        <pc:grpChg chg="add mod">
          <ac:chgData name="山口 稜" userId="507df497-dcef-48cc-bc9d-5377eaa87e1a" providerId="ADAL" clId="{C5D5D835-7116-4649-88E5-B7EC8431020C}" dt="2023-10-31T02:40:28.549" v="6703" actId="164"/>
          <ac:grpSpMkLst>
            <pc:docMk/>
            <pc:sldMk cId="1848456634" sldId="261"/>
            <ac:grpSpMk id="2060" creationId="{BEC5A6D5-359F-8CEE-6ABA-AFE2A0E0B087}"/>
          </ac:grpSpMkLst>
        </pc:grpChg>
        <pc:grpChg chg="add mod">
          <ac:chgData name="山口 稜" userId="507df497-dcef-48cc-bc9d-5377eaa87e1a" providerId="ADAL" clId="{C5D5D835-7116-4649-88E5-B7EC8431020C}" dt="2023-10-31T02:40:33.942" v="6708" actId="688"/>
          <ac:grpSpMkLst>
            <pc:docMk/>
            <pc:sldMk cId="1848456634" sldId="261"/>
            <ac:grpSpMk id="2062" creationId="{1DE30D2C-2017-8913-AB2C-EDA5267AAF7F}"/>
          </ac:grpSpMkLst>
        </pc:grpChg>
        <pc:grpChg chg="add mod">
          <ac:chgData name="山口 稜" userId="507df497-dcef-48cc-bc9d-5377eaa87e1a" providerId="ADAL" clId="{C5D5D835-7116-4649-88E5-B7EC8431020C}" dt="2023-11-01T01:37:57.262" v="6790" actId="1076"/>
          <ac:grpSpMkLst>
            <pc:docMk/>
            <pc:sldMk cId="1848456634" sldId="261"/>
            <ac:grpSpMk id="2064" creationId="{169E9B8B-DD47-8544-0C0A-B8BA1CA50DED}"/>
          </ac:grpSpMkLst>
        </pc:grpChg>
        <pc:grpChg chg="add del mod">
          <ac:chgData name="山口 稜" userId="507df497-dcef-48cc-bc9d-5377eaa87e1a" providerId="ADAL" clId="{C5D5D835-7116-4649-88E5-B7EC8431020C}" dt="2023-11-01T01:37:34.329" v="6783" actId="478"/>
          <ac:grpSpMkLst>
            <pc:docMk/>
            <pc:sldMk cId="1848456634" sldId="261"/>
            <ac:grpSpMk id="2066" creationId="{D5A07B0A-8EB9-64E7-3E90-833F1FEBD9A9}"/>
          </ac:grpSpMkLst>
        </pc:grpChg>
        <pc:grpChg chg="add del mod">
          <ac:chgData name="山口 稜" userId="507df497-dcef-48cc-bc9d-5377eaa87e1a" providerId="ADAL" clId="{C5D5D835-7116-4649-88E5-B7EC8431020C}" dt="2023-11-01T01:37:34.329" v="6783" actId="478"/>
          <ac:grpSpMkLst>
            <pc:docMk/>
            <pc:sldMk cId="1848456634" sldId="261"/>
            <ac:grpSpMk id="2067" creationId="{9AF780CF-39FD-573B-97D6-AC861B990AD6}"/>
          </ac:grpSpMkLst>
        </pc:grpChg>
        <pc:grpChg chg="add mod">
          <ac:chgData name="山口 稜" userId="507df497-dcef-48cc-bc9d-5377eaa87e1a" providerId="ADAL" clId="{C5D5D835-7116-4649-88E5-B7EC8431020C}" dt="2023-11-01T01:37:34.683" v="6784"/>
          <ac:grpSpMkLst>
            <pc:docMk/>
            <pc:sldMk cId="1848456634" sldId="261"/>
            <ac:grpSpMk id="2068" creationId="{9AF780CF-39FD-573B-97D6-AC861B990AD6}"/>
          </ac:grpSpMkLst>
        </pc:grpChg>
        <pc:grpChg chg="add mod">
          <ac:chgData name="山口 稜" userId="507df497-dcef-48cc-bc9d-5377eaa87e1a" providerId="ADAL" clId="{C5D5D835-7116-4649-88E5-B7EC8431020C}" dt="2023-11-01T01:37:34.683" v="6784"/>
          <ac:grpSpMkLst>
            <pc:docMk/>
            <pc:sldMk cId="1848456634" sldId="261"/>
            <ac:grpSpMk id="2073" creationId="{D5A07B0A-8EB9-64E7-3E90-833F1FEBD9A9}"/>
          </ac:grpSpMkLst>
        </pc:grpChg>
        <pc:graphicFrameChg chg="add del modGraphic">
          <ac:chgData name="山口 稜" userId="507df497-dcef-48cc-bc9d-5377eaa87e1a" providerId="ADAL" clId="{C5D5D835-7116-4649-88E5-B7EC8431020C}" dt="2023-10-30T19:09:23.032" v="3623" actId="27309"/>
          <ac:graphicFrameMkLst>
            <pc:docMk/>
            <pc:sldMk cId="1848456634" sldId="261"/>
            <ac:graphicFrameMk id="57" creationId="{FD0B7607-7E8A-0CBC-6A92-0404A84D6CDA}"/>
          </ac:graphicFrameMkLst>
        </pc:graphicFrameChg>
        <pc:picChg chg="add del mod modCrop">
          <ac:chgData name="山口 稜" userId="507df497-dcef-48cc-bc9d-5377eaa87e1a" providerId="ADAL" clId="{C5D5D835-7116-4649-88E5-B7EC8431020C}" dt="2023-10-30T12:05:28.163" v="2861" actId="478"/>
          <ac:picMkLst>
            <pc:docMk/>
            <pc:sldMk cId="1848456634" sldId="261"/>
            <ac:picMk id="3" creationId="{0B4A7842-05DE-5052-081B-7340CBA509D6}"/>
          </ac:picMkLst>
        </pc:picChg>
        <pc:picChg chg="del">
          <ac:chgData name="山口 稜" userId="507df497-dcef-48cc-bc9d-5377eaa87e1a" providerId="ADAL" clId="{C5D5D835-7116-4649-88E5-B7EC8431020C}" dt="2023-10-30T01:34:06.979" v="158" actId="478"/>
          <ac:picMkLst>
            <pc:docMk/>
            <pc:sldMk cId="1848456634" sldId="261"/>
            <ac:picMk id="7" creationId="{B8A9DB92-066B-5E1F-6C26-8C8721E27AA5}"/>
          </ac:picMkLst>
        </pc:picChg>
        <pc:picChg chg="add mod">
          <ac:chgData name="山口 稜" userId="507df497-dcef-48cc-bc9d-5377eaa87e1a" providerId="ADAL" clId="{C5D5D835-7116-4649-88E5-B7EC8431020C}" dt="2023-11-01T01:37:12.708" v="6779"/>
          <ac:picMkLst>
            <pc:docMk/>
            <pc:sldMk cId="1848456634" sldId="261"/>
            <ac:picMk id="11" creationId="{7CEE8C7D-BE8B-8B73-5446-5952124B6BDB}"/>
          </ac:picMkLst>
        </pc:picChg>
        <pc:picChg chg="add del mod modCrop">
          <ac:chgData name="山口 稜" userId="507df497-dcef-48cc-bc9d-5377eaa87e1a" providerId="ADAL" clId="{C5D5D835-7116-4649-88E5-B7EC8431020C}" dt="2023-10-30T12:05:26.805" v="2860" actId="478"/>
          <ac:picMkLst>
            <pc:docMk/>
            <pc:sldMk cId="1848456634" sldId="261"/>
            <ac:picMk id="11" creationId="{A687D832-D9E9-6339-2780-AD061D6E8ACA}"/>
          </ac:picMkLst>
        </pc:picChg>
        <pc:picChg chg="add del mod modCrop">
          <ac:chgData name="山口 稜" userId="507df497-dcef-48cc-bc9d-5377eaa87e1a" providerId="ADAL" clId="{C5D5D835-7116-4649-88E5-B7EC8431020C}" dt="2023-10-30T12:06:19.461" v="2872" actId="478"/>
          <ac:picMkLst>
            <pc:docMk/>
            <pc:sldMk cId="1848456634" sldId="261"/>
            <ac:picMk id="13" creationId="{6CD5B736-B26F-D548-9410-FB817D861A5E}"/>
          </ac:picMkLst>
        </pc:picChg>
        <pc:picChg chg="add del mod">
          <ac:chgData name="山口 稜" userId="507df497-dcef-48cc-bc9d-5377eaa87e1a" providerId="ADAL" clId="{C5D5D835-7116-4649-88E5-B7EC8431020C}" dt="2023-10-30T23:21:19.630" v="4091" actId="478"/>
          <ac:picMkLst>
            <pc:docMk/>
            <pc:sldMk cId="1848456634" sldId="261"/>
            <ac:picMk id="16" creationId="{FCCED6CA-131D-754A-CF0C-2EDF9E18725B}"/>
          </ac:picMkLst>
        </pc:picChg>
        <pc:picChg chg="add del">
          <ac:chgData name="山口 稜" userId="507df497-dcef-48cc-bc9d-5377eaa87e1a" providerId="ADAL" clId="{C5D5D835-7116-4649-88E5-B7EC8431020C}" dt="2023-10-31T01:52:19.784" v="6474" actId="22"/>
          <ac:picMkLst>
            <pc:docMk/>
            <pc:sldMk cId="1848456634" sldId="261"/>
            <ac:picMk id="17" creationId="{0176F4B9-2189-FBCB-1A2C-F8CE3026A84F}"/>
          </ac:picMkLst>
        </pc:picChg>
        <pc:picChg chg="add mod">
          <ac:chgData name="山口 稜" userId="507df497-dcef-48cc-bc9d-5377eaa87e1a" providerId="ADAL" clId="{C5D5D835-7116-4649-88E5-B7EC8431020C}" dt="2023-11-01T01:37:12.708" v="6779"/>
          <ac:picMkLst>
            <pc:docMk/>
            <pc:sldMk cId="1848456634" sldId="261"/>
            <ac:picMk id="20" creationId="{8EBC6CDE-CDFB-7D1E-D672-8A7404E5AA52}"/>
          </ac:picMkLst>
        </pc:picChg>
        <pc:picChg chg="add del mod ord modCrop">
          <ac:chgData name="山口 稜" userId="507df497-dcef-48cc-bc9d-5377eaa87e1a" providerId="ADAL" clId="{C5D5D835-7116-4649-88E5-B7EC8431020C}" dt="2023-10-30T23:22:14.694" v="4131" actId="478"/>
          <ac:picMkLst>
            <pc:docMk/>
            <pc:sldMk cId="1848456634" sldId="261"/>
            <ac:picMk id="21" creationId="{E639C1C5-6028-AA0A-BCD7-DB1A904AF698}"/>
          </ac:picMkLst>
        </pc:picChg>
        <pc:picChg chg="add del mod">
          <ac:chgData name="山口 稜" userId="507df497-dcef-48cc-bc9d-5377eaa87e1a" providerId="ADAL" clId="{C5D5D835-7116-4649-88E5-B7EC8431020C}" dt="2023-10-30T23:21:27.532" v="4093" actId="478"/>
          <ac:picMkLst>
            <pc:docMk/>
            <pc:sldMk cId="1848456634" sldId="261"/>
            <ac:picMk id="24" creationId="{65688699-FFE8-E9EA-F7BC-7E92CE7E6B71}"/>
          </ac:picMkLst>
        </pc:picChg>
        <pc:picChg chg="del mod">
          <ac:chgData name="山口 稜" userId="507df497-dcef-48cc-bc9d-5377eaa87e1a" providerId="ADAL" clId="{C5D5D835-7116-4649-88E5-B7EC8431020C}" dt="2023-10-30T01:42:22.636" v="1076" actId="478"/>
          <ac:picMkLst>
            <pc:docMk/>
            <pc:sldMk cId="1848456634" sldId="261"/>
            <ac:picMk id="25" creationId="{B1E130BE-187F-1C6E-4D74-49E026628C9F}"/>
          </ac:picMkLst>
        </pc:picChg>
        <pc:picChg chg="add mod">
          <ac:chgData name="山口 稜" userId="507df497-dcef-48cc-bc9d-5377eaa87e1a" providerId="ADAL" clId="{C5D5D835-7116-4649-88E5-B7EC8431020C}" dt="2023-11-01T01:37:19.352" v="6781" actId="1076"/>
          <ac:picMkLst>
            <pc:docMk/>
            <pc:sldMk cId="1848456634" sldId="261"/>
            <ac:picMk id="27" creationId="{7175FA79-8A44-C4DD-2E6F-E9A123BC4BE3}"/>
          </ac:picMkLst>
        </pc:picChg>
        <pc:picChg chg="add mod modCrop">
          <ac:chgData name="山口 稜" userId="507df497-dcef-48cc-bc9d-5377eaa87e1a" providerId="ADAL" clId="{C5D5D835-7116-4649-88E5-B7EC8431020C}" dt="2023-10-31T02:00:27.380" v="6665" actId="164"/>
          <ac:picMkLst>
            <pc:docMk/>
            <pc:sldMk cId="1848456634" sldId="261"/>
            <ac:picMk id="29" creationId="{FAE715C2-53F8-E377-D182-B6BE36FCB115}"/>
          </ac:picMkLst>
        </pc:picChg>
        <pc:picChg chg="add mod modCrop">
          <ac:chgData name="山口 稜" userId="507df497-dcef-48cc-bc9d-5377eaa87e1a" providerId="ADAL" clId="{C5D5D835-7116-4649-88E5-B7EC8431020C}" dt="2023-10-31T02:40:28.549" v="6703" actId="164"/>
          <ac:picMkLst>
            <pc:docMk/>
            <pc:sldMk cId="1848456634" sldId="261"/>
            <ac:picMk id="30" creationId="{016A88DA-19FE-2C87-417B-47BDC4804F83}"/>
          </ac:picMkLst>
        </pc:picChg>
        <pc:picChg chg="add del mod modCrop">
          <ac:chgData name="山口 稜" userId="507df497-dcef-48cc-bc9d-5377eaa87e1a" providerId="ADAL" clId="{C5D5D835-7116-4649-88E5-B7EC8431020C}" dt="2023-10-30T18:47:55.838" v="3053" actId="21"/>
          <ac:picMkLst>
            <pc:docMk/>
            <pc:sldMk cId="1848456634" sldId="261"/>
            <ac:picMk id="30" creationId="{2EEA4316-BCCC-1A58-A2AB-35EE3193A3C8}"/>
          </ac:picMkLst>
        </pc:picChg>
        <pc:picChg chg="del">
          <ac:chgData name="山口 稜" userId="507df497-dcef-48cc-bc9d-5377eaa87e1a" providerId="ADAL" clId="{C5D5D835-7116-4649-88E5-B7EC8431020C}" dt="2023-10-30T01:42:22.636" v="1076" actId="478"/>
          <ac:picMkLst>
            <pc:docMk/>
            <pc:sldMk cId="1848456634" sldId="261"/>
            <ac:picMk id="31" creationId="{F6737187-CBE3-1C5D-5FD4-9E51E68BD289}"/>
          </ac:picMkLst>
        </pc:picChg>
        <pc:picChg chg="add del mod ord">
          <ac:chgData name="山口 稜" userId="507df497-dcef-48cc-bc9d-5377eaa87e1a" providerId="ADAL" clId="{C5D5D835-7116-4649-88E5-B7EC8431020C}" dt="2023-10-30T18:47:53.082" v="3051" actId="478"/>
          <ac:picMkLst>
            <pc:docMk/>
            <pc:sldMk cId="1848456634" sldId="261"/>
            <ac:picMk id="34" creationId="{A8A7A8B8-A847-A913-C24B-720D2B3E52BA}"/>
          </ac:picMkLst>
        </pc:picChg>
        <pc:picChg chg="add del mod ord modCrop">
          <ac:chgData name="山口 稜" userId="507df497-dcef-48cc-bc9d-5377eaa87e1a" providerId="ADAL" clId="{C5D5D835-7116-4649-88E5-B7EC8431020C}" dt="2023-10-30T18:47:51.798" v="3050" actId="21"/>
          <ac:picMkLst>
            <pc:docMk/>
            <pc:sldMk cId="1848456634" sldId="261"/>
            <ac:picMk id="36" creationId="{ABBD42AF-63ED-DA93-4B2D-64E634C01F18}"/>
          </ac:picMkLst>
        </pc:picChg>
        <pc:picChg chg="add del mod">
          <ac:chgData name="山口 稜" userId="507df497-dcef-48cc-bc9d-5377eaa87e1a" providerId="ADAL" clId="{C5D5D835-7116-4649-88E5-B7EC8431020C}" dt="2023-11-01T01:37:34.329" v="6783" actId="478"/>
          <ac:picMkLst>
            <pc:docMk/>
            <pc:sldMk cId="1848456634" sldId="261"/>
            <ac:picMk id="37" creationId="{5BF521E2-3209-951F-1DC9-7394B8600AF4}"/>
          </ac:picMkLst>
        </pc:picChg>
        <pc:picChg chg="add del mod">
          <ac:chgData name="山口 稜" userId="507df497-dcef-48cc-bc9d-5377eaa87e1a" providerId="ADAL" clId="{C5D5D835-7116-4649-88E5-B7EC8431020C}" dt="2023-11-01T01:37:34.329" v="6783" actId="478"/>
          <ac:picMkLst>
            <pc:docMk/>
            <pc:sldMk cId="1848456634" sldId="261"/>
            <ac:picMk id="41" creationId="{50409B4B-A42C-5B30-50EB-8F0F095CEB26}"/>
          </ac:picMkLst>
        </pc:picChg>
        <pc:picChg chg="add del mod">
          <ac:chgData name="山口 稜" userId="507df497-dcef-48cc-bc9d-5377eaa87e1a" providerId="ADAL" clId="{C5D5D835-7116-4649-88E5-B7EC8431020C}" dt="2023-10-30T04:52:26.721" v="2128" actId="21"/>
          <ac:picMkLst>
            <pc:docMk/>
            <pc:sldMk cId="1848456634" sldId="261"/>
            <ac:picMk id="42" creationId="{351190B6-EE9F-F74B-7E46-C2FA99C9DA8D}"/>
          </ac:picMkLst>
        </pc:picChg>
        <pc:picChg chg="del">
          <ac:chgData name="山口 稜" userId="507df497-dcef-48cc-bc9d-5377eaa87e1a" providerId="ADAL" clId="{C5D5D835-7116-4649-88E5-B7EC8431020C}" dt="2023-10-30T01:34:19.397" v="184" actId="478"/>
          <ac:picMkLst>
            <pc:docMk/>
            <pc:sldMk cId="1848456634" sldId="261"/>
            <ac:picMk id="45" creationId="{87CC6B3E-8E5C-DCE1-BDF1-CC1FD6AA6DAB}"/>
          </ac:picMkLst>
        </pc:picChg>
        <pc:picChg chg="del">
          <ac:chgData name="山口 稜" userId="507df497-dcef-48cc-bc9d-5377eaa87e1a" providerId="ADAL" clId="{C5D5D835-7116-4649-88E5-B7EC8431020C}" dt="2023-10-30T01:34:19.397" v="184" actId="478"/>
          <ac:picMkLst>
            <pc:docMk/>
            <pc:sldMk cId="1848456634" sldId="261"/>
            <ac:picMk id="54" creationId="{C9C3F222-1A09-5417-E64D-0F4C1668C1C2}"/>
          </ac:picMkLst>
        </pc:picChg>
        <pc:picChg chg="add del mod ord">
          <ac:chgData name="山口 稜" userId="507df497-dcef-48cc-bc9d-5377eaa87e1a" providerId="ADAL" clId="{C5D5D835-7116-4649-88E5-B7EC8431020C}" dt="2023-10-30T23:00:52.236" v="3645" actId="478"/>
          <ac:picMkLst>
            <pc:docMk/>
            <pc:sldMk cId="1848456634" sldId="261"/>
            <ac:picMk id="58" creationId="{E3F36467-9FE5-B9B5-3987-5AA99AE73866}"/>
          </ac:picMkLst>
        </pc:picChg>
        <pc:picChg chg="add del mod ord modCrop">
          <ac:chgData name="山口 稜" userId="507df497-dcef-48cc-bc9d-5377eaa87e1a" providerId="ADAL" clId="{C5D5D835-7116-4649-88E5-B7EC8431020C}" dt="2023-10-30T23:19:54.955" v="4051" actId="478"/>
          <ac:picMkLst>
            <pc:docMk/>
            <pc:sldMk cId="1848456634" sldId="261"/>
            <ac:picMk id="60" creationId="{45B0CB5B-CF76-8955-895E-E080BFFEB7CD}"/>
          </ac:picMkLst>
        </pc:picChg>
        <pc:picChg chg="add mod ord modCrop">
          <ac:chgData name="山口 稜" userId="507df497-dcef-48cc-bc9d-5377eaa87e1a" providerId="ADAL" clId="{C5D5D835-7116-4649-88E5-B7EC8431020C}" dt="2023-10-31T00:01:34.691" v="5368" actId="732"/>
          <ac:picMkLst>
            <pc:docMk/>
            <pc:sldMk cId="1848456634" sldId="261"/>
            <ac:picMk id="63" creationId="{640F9A8E-DFA8-9754-E761-DE6998A34DC8}"/>
          </ac:picMkLst>
        </pc:picChg>
        <pc:picChg chg="del">
          <ac:chgData name="山口 稜" userId="507df497-dcef-48cc-bc9d-5377eaa87e1a" providerId="ADAL" clId="{C5D5D835-7116-4649-88E5-B7EC8431020C}" dt="2023-10-30T01:42:22.636" v="1076" actId="478"/>
          <ac:picMkLst>
            <pc:docMk/>
            <pc:sldMk cId="1848456634" sldId="261"/>
            <ac:picMk id="1032" creationId="{72DE1F0D-9DA6-5D92-BCAA-A87BB6624B20}"/>
          </ac:picMkLst>
        </pc:picChg>
        <pc:picChg chg="del">
          <ac:chgData name="山口 稜" userId="507df497-dcef-48cc-bc9d-5377eaa87e1a" providerId="ADAL" clId="{C5D5D835-7116-4649-88E5-B7EC8431020C}" dt="2023-10-30T01:34:19.397" v="184" actId="478"/>
          <ac:picMkLst>
            <pc:docMk/>
            <pc:sldMk cId="1848456634" sldId="261"/>
            <ac:picMk id="1034" creationId="{FCC096C5-3BA9-9F31-D0C4-3D40506C2990}"/>
          </ac:picMkLst>
        </pc:picChg>
        <pc:picChg chg="del">
          <ac:chgData name="山口 稜" userId="507df497-dcef-48cc-bc9d-5377eaa87e1a" providerId="ADAL" clId="{C5D5D835-7116-4649-88E5-B7EC8431020C}" dt="2023-10-30T01:42:22.636" v="1076" actId="478"/>
          <ac:picMkLst>
            <pc:docMk/>
            <pc:sldMk cId="1848456634" sldId="261"/>
            <ac:picMk id="1040" creationId="{A6371A6C-A2D9-BF60-1D3A-9CBECE65F15A}"/>
          </ac:picMkLst>
        </pc:picChg>
        <pc:picChg chg="mod modCrop">
          <ac:chgData name="山口 稜" userId="507df497-dcef-48cc-bc9d-5377eaa87e1a" providerId="ADAL" clId="{C5D5D835-7116-4649-88E5-B7EC8431020C}" dt="2023-10-31T02:00:16.177" v="6663" actId="732"/>
          <ac:picMkLst>
            <pc:docMk/>
            <pc:sldMk cId="1848456634" sldId="261"/>
            <ac:picMk id="2049" creationId="{EBC24939-290A-FEAC-E650-A53E1D9FD332}"/>
          </ac:picMkLst>
        </pc:picChg>
        <pc:picChg chg="add del mod">
          <ac:chgData name="山口 稜" userId="507df497-dcef-48cc-bc9d-5377eaa87e1a" providerId="ADAL" clId="{C5D5D835-7116-4649-88E5-B7EC8431020C}" dt="2023-10-30T23:29:47.908" v="4284" actId="478"/>
          <ac:picMkLst>
            <pc:docMk/>
            <pc:sldMk cId="1848456634" sldId="261"/>
            <ac:picMk id="2050" creationId="{BA915C99-D678-E306-AE7A-FE11D59BC654}"/>
          </ac:picMkLst>
        </pc:picChg>
        <pc:picChg chg="mod modCrop">
          <ac:chgData name="山口 稜" userId="507df497-dcef-48cc-bc9d-5377eaa87e1a" providerId="ADAL" clId="{C5D5D835-7116-4649-88E5-B7EC8431020C}" dt="2023-10-31T02:00:21.001" v="6664" actId="732"/>
          <ac:picMkLst>
            <pc:docMk/>
            <pc:sldMk cId="1848456634" sldId="261"/>
            <ac:picMk id="2050" creationId="{F15D9581-4617-F33B-F4DD-975281723D94}"/>
          </ac:picMkLst>
        </pc:picChg>
        <pc:picChg chg="add del mod">
          <ac:chgData name="山口 稜" userId="507df497-dcef-48cc-bc9d-5377eaa87e1a" providerId="ADAL" clId="{C5D5D835-7116-4649-88E5-B7EC8431020C}" dt="2023-10-30T23:05:35.591" v="3681" actId="478"/>
          <ac:picMkLst>
            <pc:docMk/>
            <pc:sldMk cId="1848456634" sldId="261"/>
            <ac:picMk id="2052" creationId="{355E6E93-F248-C5DE-5984-5C58245D50DB}"/>
          </ac:picMkLst>
        </pc:picChg>
        <pc:picChg chg="add mod">
          <ac:chgData name="山口 稜" userId="507df497-dcef-48cc-bc9d-5377eaa87e1a" providerId="ADAL" clId="{C5D5D835-7116-4649-88E5-B7EC8431020C}" dt="2023-10-31T02:40:25.851" v="6702" actId="164"/>
          <ac:picMkLst>
            <pc:docMk/>
            <pc:sldMk cId="1848456634" sldId="261"/>
            <ac:picMk id="2054" creationId="{D076C494-6619-3F9C-61C3-6932F626B269}"/>
          </ac:picMkLst>
        </pc:picChg>
        <pc:picChg chg="add mod modCrop">
          <ac:chgData name="山口 稜" userId="507df497-dcef-48cc-bc9d-5377eaa87e1a" providerId="ADAL" clId="{C5D5D835-7116-4649-88E5-B7EC8431020C}" dt="2023-10-31T02:40:25.851" v="6702" actId="164"/>
          <ac:picMkLst>
            <pc:docMk/>
            <pc:sldMk cId="1848456634" sldId="261"/>
            <ac:picMk id="2056" creationId="{11E10B42-B23D-2A52-A74B-008BF1BE4B18}"/>
          </ac:picMkLst>
        </pc:picChg>
        <pc:picChg chg="add mod modCrop">
          <ac:chgData name="山口 稜" userId="507df497-dcef-48cc-bc9d-5377eaa87e1a" providerId="ADAL" clId="{C5D5D835-7116-4649-88E5-B7EC8431020C}" dt="2023-10-31T00:01:23.040" v="5367" actId="732"/>
          <ac:picMkLst>
            <pc:docMk/>
            <pc:sldMk cId="1848456634" sldId="261"/>
            <ac:picMk id="2058" creationId="{EB73E0D0-D9B9-33B8-1EEA-97CE71DA9BA2}"/>
          </ac:picMkLst>
        </pc:picChg>
        <pc:picChg chg="add del mod ord modCrop">
          <ac:chgData name="山口 稜" userId="507df497-dcef-48cc-bc9d-5377eaa87e1a" providerId="ADAL" clId="{C5D5D835-7116-4649-88E5-B7EC8431020C}" dt="2023-11-01T01:37:12.417" v="6778" actId="478"/>
          <ac:picMkLst>
            <pc:docMk/>
            <pc:sldMk cId="1848456634" sldId="261"/>
            <ac:picMk id="2061" creationId="{5CE4C99F-2C1F-15A8-1879-B7317E1021B5}"/>
          </ac:picMkLst>
        </pc:picChg>
        <pc:picChg chg="add del mod ord modCrop">
          <ac:chgData name="山口 稜" userId="507df497-dcef-48cc-bc9d-5377eaa87e1a" providerId="ADAL" clId="{C5D5D835-7116-4649-88E5-B7EC8431020C}" dt="2023-11-01T01:37:12.417" v="6778" actId="478"/>
          <ac:picMkLst>
            <pc:docMk/>
            <pc:sldMk cId="1848456634" sldId="261"/>
            <ac:picMk id="2063" creationId="{E842D4A3-008C-1E13-7101-CC84060E9C1F}"/>
          </ac:picMkLst>
        </pc:picChg>
        <pc:picChg chg="add mod">
          <ac:chgData name="山口 稜" userId="507df497-dcef-48cc-bc9d-5377eaa87e1a" providerId="ADAL" clId="{C5D5D835-7116-4649-88E5-B7EC8431020C}" dt="2023-11-01T01:37:34.683" v="6784"/>
          <ac:picMkLst>
            <pc:docMk/>
            <pc:sldMk cId="1848456634" sldId="261"/>
            <ac:picMk id="2065" creationId="{5BF521E2-3209-951F-1DC9-7394B8600AF4}"/>
          </ac:picMkLst>
        </pc:picChg>
        <pc:picChg chg="add del mod ord modCrop">
          <ac:chgData name="山口 稜" userId="507df497-dcef-48cc-bc9d-5377eaa87e1a" providerId="ADAL" clId="{C5D5D835-7116-4649-88E5-B7EC8431020C}" dt="2023-11-01T01:37:12.417" v="6778" actId="478"/>
          <ac:picMkLst>
            <pc:docMk/>
            <pc:sldMk cId="1848456634" sldId="261"/>
            <ac:picMk id="2069" creationId="{155D1121-515F-C755-E017-9E874BD17054}"/>
          </ac:picMkLst>
        </pc:picChg>
        <pc:picChg chg="add mod">
          <ac:chgData name="山口 稜" userId="507df497-dcef-48cc-bc9d-5377eaa87e1a" providerId="ADAL" clId="{C5D5D835-7116-4649-88E5-B7EC8431020C}" dt="2023-11-01T01:37:34.683" v="6784"/>
          <ac:picMkLst>
            <pc:docMk/>
            <pc:sldMk cId="1848456634" sldId="261"/>
            <ac:picMk id="2072" creationId="{50409B4B-A42C-5B30-50EB-8F0F095CEB26}"/>
          </ac:picMkLst>
        </pc:picChg>
        <pc:cxnChg chg="del mod topLvl">
          <ac:chgData name="山口 稜" userId="507df497-dcef-48cc-bc9d-5377eaa87e1a" providerId="ADAL" clId="{C5D5D835-7116-4649-88E5-B7EC8431020C}" dt="2023-10-30T18:52:15.699" v="3165" actId="21"/>
          <ac:cxnSpMkLst>
            <pc:docMk/>
            <pc:sldMk cId="1848456634" sldId="261"/>
            <ac:cxnSpMk id="17" creationId="{92E507BD-5FA8-4816-1ECB-F8A4DD9E1111}"/>
          </ac:cxnSpMkLst>
        </pc:cxnChg>
        <pc:cxnChg chg="del mod topLvl">
          <ac:chgData name="山口 稜" userId="507df497-dcef-48cc-bc9d-5377eaa87e1a" providerId="ADAL" clId="{C5D5D835-7116-4649-88E5-B7EC8431020C}" dt="2023-10-30T18:52:15.699" v="3165" actId="21"/>
          <ac:cxnSpMkLst>
            <pc:docMk/>
            <pc:sldMk cId="1848456634" sldId="261"/>
            <ac:cxnSpMk id="20" creationId="{3577552D-7943-A140-F674-2CB8721841B1}"/>
          </ac:cxnSpMkLst>
        </pc:cxnChg>
        <pc:cxnChg chg="add del mod ord topLvl">
          <ac:chgData name="山口 稜" userId="507df497-dcef-48cc-bc9d-5377eaa87e1a" providerId="ADAL" clId="{C5D5D835-7116-4649-88E5-B7EC8431020C}" dt="2023-10-30T19:09:04.169" v="3607" actId="478"/>
          <ac:cxnSpMkLst>
            <pc:docMk/>
            <pc:sldMk cId="1848456634" sldId="261"/>
            <ac:cxnSpMk id="45" creationId="{C8F5754E-74B7-BF5A-6069-9A098940DF04}"/>
          </ac:cxnSpMkLst>
        </pc:cxnChg>
        <pc:cxnChg chg="add del mod ord topLvl">
          <ac:chgData name="山口 稜" userId="507df497-dcef-48cc-bc9d-5377eaa87e1a" providerId="ADAL" clId="{C5D5D835-7116-4649-88E5-B7EC8431020C}" dt="2023-10-30T19:09:04.169" v="3607" actId="478"/>
          <ac:cxnSpMkLst>
            <pc:docMk/>
            <pc:sldMk cId="1848456634" sldId="261"/>
            <ac:cxnSpMk id="46" creationId="{EF21DCF0-CC66-9C12-CF86-10F341E25AE6}"/>
          </ac:cxnSpMkLst>
        </pc:cxnChg>
        <pc:cxnChg chg="add mod ord topLvl">
          <ac:chgData name="山口 稜" userId="507df497-dcef-48cc-bc9d-5377eaa87e1a" providerId="ADAL" clId="{C5D5D835-7116-4649-88E5-B7EC8431020C}" dt="2023-10-31T03:01:45.555" v="6777" actId="1036"/>
          <ac:cxnSpMkLst>
            <pc:docMk/>
            <pc:sldMk cId="1848456634" sldId="261"/>
            <ac:cxnSpMk id="50" creationId="{B7EE26A3-73FE-3346-AEA3-717754E17018}"/>
          </ac:cxnSpMkLst>
        </pc:cxnChg>
        <pc:cxnChg chg="add mod ord">
          <ac:chgData name="山口 稜" userId="507df497-dcef-48cc-bc9d-5377eaa87e1a" providerId="ADAL" clId="{C5D5D835-7116-4649-88E5-B7EC8431020C}" dt="2023-10-31T03:01:41.411" v="6761" actId="14100"/>
          <ac:cxnSpMkLst>
            <pc:docMk/>
            <pc:sldMk cId="1848456634" sldId="261"/>
            <ac:cxnSpMk id="2053" creationId="{35463A9A-654B-1849-3294-1A8AE658AAF2}"/>
          </ac:cxnSpMkLst>
        </pc:cxnChg>
      </pc:sldChg>
      <pc:sldChg chg="addSp delSp modSp mod">
        <pc:chgData name="山口 稜" userId="507df497-dcef-48cc-bc9d-5377eaa87e1a" providerId="ADAL" clId="{C5D5D835-7116-4649-88E5-B7EC8431020C}" dt="2023-11-01T01:38:13.093" v="6797" actId="165"/>
        <pc:sldMkLst>
          <pc:docMk/>
          <pc:sldMk cId="253245315" sldId="264"/>
        </pc:sldMkLst>
        <pc:spChg chg="add mod">
          <ac:chgData name="山口 稜" userId="507df497-dcef-48cc-bc9d-5377eaa87e1a" providerId="ADAL" clId="{C5D5D835-7116-4649-88E5-B7EC8431020C}" dt="2023-10-30T01:43:03.660" v="1088" actId="1076"/>
          <ac:spMkLst>
            <pc:docMk/>
            <pc:sldMk cId="253245315" sldId="264"/>
            <ac:spMk id="2" creationId="{2D35698D-C071-139B-C879-D5DB397FCF0D}"/>
          </ac:spMkLst>
        </pc:spChg>
        <pc:spChg chg="mod">
          <ac:chgData name="山口 稜" userId="507df497-dcef-48cc-bc9d-5377eaa87e1a" providerId="ADAL" clId="{C5D5D835-7116-4649-88E5-B7EC8431020C}" dt="2023-10-30T23:49:34.616" v="5051" actId="207"/>
          <ac:spMkLst>
            <pc:docMk/>
            <pc:sldMk cId="253245315" sldId="264"/>
            <ac:spMk id="3" creationId="{54E61B50-DAB3-A439-2B14-AA91CE50C29C}"/>
          </ac:spMkLst>
        </pc:spChg>
        <pc:spChg chg="mod">
          <ac:chgData name="山口 稜" userId="507df497-dcef-48cc-bc9d-5377eaa87e1a" providerId="ADAL" clId="{C5D5D835-7116-4649-88E5-B7EC8431020C}" dt="2023-10-30T07:22:20.667" v="2267" actId="1076"/>
          <ac:spMkLst>
            <pc:docMk/>
            <pc:sldMk cId="253245315" sldId="264"/>
            <ac:spMk id="5" creationId="{B5B42070-F621-ED95-7140-420D5B9A25C6}"/>
          </ac:spMkLst>
        </pc:spChg>
        <pc:spChg chg="mod">
          <ac:chgData name="山口 稜" userId="507df497-dcef-48cc-bc9d-5377eaa87e1a" providerId="ADAL" clId="{C5D5D835-7116-4649-88E5-B7EC8431020C}" dt="2023-10-30T07:22:26.722" v="2285" actId="20577"/>
          <ac:spMkLst>
            <pc:docMk/>
            <pc:sldMk cId="253245315" sldId="264"/>
            <ac:spMk id="10" creationId="{A9FD95F5-4A1F-97B1-3273-D1690B86EDC3}"/>
          </ac:spMkLst>
        </pc:spChg>
        <pc:spChg chg="add mod">
          <ac:chgData name="山口 稜" userId="507df497-dcef-48cc-bc9d-5377eaa87e1a" providerId="ADAL" clId="{C5D5D835-7116-4649-88E5-B7EC8431020C}" dt="2023-10-30T01:43:10.247" v="1090" actId="1076"/>
          <ac:spMkLst>
            <pc:docMk/>
            <pc:sldMk cId="253245315" sldId="264"/>
            <ac:spMk id="11" creationId="{7EF2184F-5E16-2FF1-CCA6-C518DCF14137}"/>
          </ac:spMkLst>
        </pc:spChg>
        <pc:spChg chg="add mod">
          <ac:chgData name="山口 稜" userId="507df497-dcef-48cc-bc9d-5377eaa87e1a" providerId="ADAL" clId="{C5D5D835-7116-4649-88E5-B7EC8431020C}" dt="2023-10-30T18:55:21.636" v="3259" actId="1076"/>
          <ac:spMkLst>
            <pc:docMk/>
            <pc:sldMk cId="253245315" sldId="264"/>
            <ac:spMk id="12" creationId="{5AAE0E22-F1A0-D4E3-7B41-234C451696E2}"/>
          </ac:spMkLst>
        </pc:spChg>
        <pc:spChg chg="add mod">
          <ac:chgData name="山口 稜" userId="507df497-dcef-48cc-bc9d-5377eaa87e1a" providerId="ADAL" clId="{C5D5D835-7116-4649-88E5-B7EC8431020C}" dt="2023-10-30T01:43:08.308" v="1089" actId="1076"/>
          <ac:spMkLst>
            <pc:docMk/>
            <pc:sldMk cId="253245315" sldId="264"/>
            <ac:spMk id="12" creationId="{E3A50F3B-BFEA-99DB-DEC9-E4B4A027F963}"/>
          </ac:spMkLst>
        </pc:spChg>
        <pc:spChg chg="add del mod">
          <ac:chgData name="山口 稜" userId="507df497-dcef-48cc-bc9d-5377eaa87e1a" providerId="ADAL" clId="{C5D5D835-7116-4649-88E5-B7EC8431020C}" dt="2023-10-31T02:58:22.790" v="6733"/>
          <ac:spMkLst>
            <pc:docMk/>
            <pc:sldMk cId="253245315" sldId="264"/>
            <ac:spMk id="13" creationId="{87DB3124-47E2-CEC6-B513-34A34C3F49E9}"/>
          </ac:spMkLst>
        </pc:spChg>
        <pc:spChg chg="mod">
          <ac:chgData name="山口 稜" userId="507df497-dcef-48cc-bc9d-5377eaa87e1a" providerId="ADAL" clId="{C5D5D835-7116-4649-88E5-B7EC8431020C}" dt="2023-10-30T23:51:01.334" v="5235" actId="1076"/>
          <ac:spMkLst>
            <pc:docMk/>
            <pc:sldMk cId="253245315" sldId="264"/>
            <ac:spMk id="14" creationId="{26727258-A5C9-0C42-FC08-291007D755A6}"/>
          </ac:spMkLst>
        </pc:spChg>
        <pc:spChg chg="add mod">
          <ac:chgData name="山口 稜" userId="507df497-dcef-48cc-bc9d-5377eaa87e1a" providerId="ADAL" clId="{C5D5D835-7116-4649-88E5-B7EC8431020C}" dt="2023-10-30T18:56:05.964" v="3278" actId="571"/>
          <ac:spMkLst>
            <pc:docMk/>
            <pc:sldMk cId="253245315" sldId="264"/>
            <ac:spMk id="15" creationId="{5257E9A5-EF53-11C6-D530-4F8E767F847B}"/>
          </ac:spMkLst>
        </pc:spChg>
        <pc:spChg chg="add del mod">
          <ac:chgData name="山口 稜" userId="507df497-dcef-48cc-bc9d-5377eaa87e1a" providerId="ADAL" clId="{C5D5D835-7116-4649-88E5-B7EC8431020C}" dt="2023-10-30T18:56:31.351" v="3296" actId="478"/>
          <ac:spMkLst>
            <pc:docMk/>
            <pc:sldMk cId="253245315" sldId="264"/>
            <ac:spMk id="16" creationId="{F058F335-C187-F1F1-5A1E-43E0BE1FCF8A}"/>
          </ac:spMkLst>
        </pc:spChg>
        <pc:spChg chg="mod">
          <ac:chgData name="山口 稜" userId="507df497-dcef-48cc-bc9d-5377eaa87e1a" providerId="ADAL" clId="{C5D5D835-7116-4649-88E5-B7EC8431020C}" dt="2023-10-30T23:51:01.334" v="5235" actId="1076"/>
          <ac:spMkLst>
            <pc:docMk/>
            <pc:sldMk cId="253245315" sldId="264"/>
            <ac:spMk id="17" creationId="{6214DE47-91C5-528E-856B-393C4587FCB1}"/>
          </ac:spMkLst>
        </pc:spChg>
        <pc:spChg chg="mod">
          <ac:chgData name="山口 稜" userId="507df497-dcef-48cc-bc9d-5377eaa87e1a" providerId="ADAL" clId="{C5D5D835-7116-4649-88E5-B7EC8431020C}" dt="2023-10-30T23:51:01.334" v="5235" actId="1076"/>
          <ac:spMkLst>
            <pc:docMk/>
            <pc:sldMk cId="253245315" sldId="264"/>
            <ac:spMk id="18" creationId="{1F6318DC-72AC-6F3D-6699-35AB67410E8F}"/>
          </ac:spMkLst>
        </pc:spChg>
        <pc:spChg chg="mod">
          <ac:chgData name="山口 稜" userId="507df497-dcef-48cc-bc9d-5377eaa87e1a" providerId="ADAL" clId="{C5D5D835-7116-4649-88E5-B7EC8431020C}" dt="2023-10-30T01:43:23.377" v="1095"/>
          <ac:spMkLst>
            <pc:docMk/>
            <pc:sldMk cId="253245315" sldId="264"/>
            <ac:spMk id="19" creationId="{3E2F9483-67D8-080B-9BD1-3E7C193AB7D3}"/>
          </ac:spMkLst>
        </pc:spChg>
        <pc:spChg chg="add mod">
          <ac:chgData name="山口 稜" userId="507df497-dcef-48cc-bc9d-5377eaa87e1a" providerId="ADAL" clId="{C5D5D835-7116-4649-88E5-B7EC8431020C}" dt="2023-10-30T23:02:09.864" v="3647" actId="571"/>
          <ac:spMkLst>
            <pc:docMk/>
            <pc:sldMk cId="253245315" sldId="264"/>
            <ac:spMk id="19" creationId="{5E4F5B0E-311C-CC72-0E18-6E1B49F2C3F2}"/>
          </ac:spMkLst>
        </pc:spChg>
        <pc:spChg chg="mod">
          <ac:chgData name="山口 稜" userId="507df497-dcef-48cc-bc9d-5377eaa87e1a" providerId="ADAL" clId="{C5D5D835-7116-4649-88E5-B7EC8431020C}" dt="2023-10-30T23:51:01.334" v="5235" actId="1076"/>
          <ac:spMkLst>
            <pc:docMk/>
            <pc:sldMk cId="253245315" sldId="264"/>
            <ac:spMk id="20" creationId="{83F10FA2-3BB2-0909-D677-F1FB6F515232}"/>
          </ac:spMkLst>
        </pc:spChg>
        <pc:spChg chg="add del mod">
          <ac:chgData name="山口 稜" userId="507df497-dcef-48cc-bc9d-5377eaa87e1a" providerId="ADAL" clId="{C5D5D835-7116-4649-88E5-B7EC8431020C}" dt="2023-10-30T23:35:35.045" v="4621"/>
          <ac:spMkLst>
            <pc:docMk/>
            <pc:sldMk cId="253245315" sldId="264"/>
            <ac:spMk id="21" creationId="{3D408B3D-E100-5A8F-DB0A-9BAC432ADCD1}"/>
          </ac:spMkLst>
        </pc:spChg>
        <pc:spChg chg="mod">
          <ac:chgData name="山口 稜" userId="507df497-dcef-48cc-bc9d-5377eaa87e1a" providerId="ADAL" clId="{C5D5D835-7116-4649-88E5-B7EC8431020C}" dt="2023-10-30T23:51:01.334" v="5235" actId="1076"/>
          <ac:spMkLst>
            <pc:docMk/>
            <pc:sldMk cId="253245315" sldId="264"/>
            <ac:spMk id="22" creationId="{3D0EB71A-2354-A047-670B-61B6C1856127}"/>
          </ac:spMkLst>
        </pc:spChg>
        <pc:spChg chg="mod">
          <ac:chgData name="山口 稜" userId="507df497-dcef-48cc-bc9d-5377eaa87e1a" providerId="ADAL" clId="{C5D5D835-7116-4649-88E5-B7EC8431020C}" dt="2023-10-30T23:51:01.334" v="5235" actId="1076"/>
          <ac:spMkLst>
            <pc:docMk/>
            <pc:sldMk cId="253245315" sldId="264"/>
            <ac:spMk id="23" creationId="{D0991AD4-5D78-706B-F661-EDD983A015C9}"/>
          </ac:spMkLst>
        </pc:spChg>
        <pc:spChg chg="mod">
          <ac:chgData name="山口 稜" userId="507df497-dcef-48cc-bc9d-5377eaa87e1a" providerId="ADAL" clId="{C5D5D835-7116-4649-88E5-B7EC8431020C}" dt="2023-10-30T23:51:01.334" v="5235" actId="1076"/>
          <ac:spMkLst>
            <pc:docMk/>
            <pc:sldMk cId="253245315" sldId="264"/>
            <ac:spMk id="24" creationId="{927C0F9C-9EDA-941E-A201-B447BE0A76D1}"/>
          </ac:spMkLst>
        </pc:spChg>
        <pc:spChg chg="mod">
          <ac:chgData name="山口 稜" userId="507df497-dcef-48cc-bc9d-5377eaa87e1a" providerId="ADAL" clId="{C5D5D835-7116-4649-88E5-B7EC8431020C}" dt="2023-10-30T23:51:01.334" v="5235" actId="1076"/>
          <ac:spMkLst>
            <pc:docMk/>
            <pc:sldMk cId="253245315" sldId="264"/>
            <ac:spMk id="25" creationId="{4BF57E66-1882-D47C-A360-59C367B57D96}"/>
          </ac:spMkLst>
        </pc:spChg>
        <pc:spChg chg="add mod">
          <ac:chgData name="山口 稜" userId="507df497-dcef-48cc-bc9d-5377eaa87e1a" providerId="ADAL" clId="{C5D5D835-7116-4649-88E5-B7EC8431020C}" dt="2023-10-31T00:22:59.441" v="6285" actId="404"/>
          <ac:spMkLst>
            <pc:docMk/>
            <pc:sldMk cId="253245315" sldId="264"/>
            <ac:spMk id="26" creationId="{248F1316-D3C6-10F5-3AEF-1AC6798CEB0A}"/>
          </ac:spMkLst>
        </pc:spChg>
        <pc:spChg chg="add mod">
          <ac:chgData name="山口 稜" userId="507df497-dcef-48cc-bc9d-5377eaa87e1a" providerId="ADAL" clId="{C5D5D835-7116-4649-88E5-B7EC8431020C}" dt="2023-10-31T00:09:55.313" v="5827" actId="20577"/>
          <ac:spMkLst>
            <pc:docMk/>
            <pc:sldMk cId="253245315" sldId="264"/>
            <ac:spMk id="27" creationId="{47D0B5FA-89F8-4A3A-8B37-904E319921C0}"/>
          </ac:spMkLst>
        </pc:spChg>
        <pc:spChg chg="del mod">
          <ac:chgData name="山口 稜" userId="507df497-dcef-48cc-bc9d-5377eaa87e1a" providerId="ADAL" clId="{C5D5D835-7116-4649-88E5-B7EC8431020C}" dt="2023-10-30T07:23:11.875" v="2315" actId="478"/>
          <ac:spMkLst>
            <pc:docMk/>
            <pc:sldMk cId="253245315" sldId="264"/>
            <ac:spMk id="28" creationId="{29981D2E-7132-92D0-8F6A-76D0C66C56E6}"/>
          </ac:spMkLst>
        </pc:spChg>
        <pc:spChg chg="add mod">
          <ac:chgData name="山口 稜" userId="507df497-dcef-48cc-bc9d-5377eaa87e1a" providerId="ADAL" clId="{C5D5D835-7116-4649-88E5-B7EC8431020C}" dt="2023-10-31T00:22:49.563" v="6280" actId="115"/>
          <ac:spMkLst>
            <pc:docMk/>
            <pc:sldMk cId="253245315" sldId="264"/>
            <ac:spMk id="28" creationId="{8DEABF72-D140-C72F-0175-9EE89F691B77}"/>
          </ac:spMkLst>
        </pc:spChg>
        <pc:spChg chg="add mod">
          <ac:chgData name="山口 稜" userId="507df497-dcef-48cc-bc9d-5377eaa87e1a" providerId="ADAL" clId="{C5D5D835-7116-4649-88E5-B7EC8431020C}" dt="2023-10-31T00:22:59.441" v="6285" actId="404"/>
          <ac:spMkLst>
            <pc:docMk/>
            <pc:sldMk cId="253245315" sldId="264"/>
            <ac:spMk id="29" creationId="{91463EC3-4179-03D8-8ED2-3226DCAE1FBD}"/>
          </ac:spMkLst>
        </pc:spChg>
        <pc:spChg chg="add del mod">
          <ac:chgData name="山口 稜" userId="507df497-dcef-48cc-bc9d-5377eaa87e1a" providerId="ADAL" clId="{C5D5D835-7116-4649-88E5-B7EC8431020C}" dt="2023-10-31T00:22:49.563" v="6280" actId="115"/>
          <ac:spMkLst>
            <pc:docMk/>
            <pc:sldMk cId="253245315" sldId="264"/>
            <ac:spMk id="1102" creationId="{C85F349F-9273-630A-8419-ECD493C9AB1C}"/>
          </ac:spMkLst>
        </pc:spChg>
        <pc:spChg chg="mod">
          <ac:chgData name="山口 稜" userId="507df497-dcef-48cc-bc9d-5377eaa87e1a" providerId="ADAL" clId="{C5D5D835-7116-4649-88E5-B7EC8431020C}" dt="2023-10-30T01:43:35.950" v="1098" actId="1076"/>
          <ac:spMkLst>
            <pc:docMk/>
            <pc:sldMk cId="253245315" sldId="264"/>
            <ac:spMk id="1105" creationId="{D30EB0F6-B8D3-575B-8043-E28561378056}"/>
          </ac:spMkLst>
        </pc:spChg>
        <pc:spChg chg="mod">
          <ac:chgData name="山口 稜" userId="507df497-dcef-48cc-bc9d-5377eaa87e1a" providerId="ADAL" clId="{C5D5D835-7116-4649-88E5-B7EC8431020C}" dt="2023-10-30T01:43:35.950" v="1098" actId="1076"/>
          <ac:spMkLst>
            <pc:docMk/>
            <pc:sldMk cId="253245315" sldId="264"/>
            <ac:spMk id="1106" creationId="{11B90AF0-B4E8-5208-8FA2-F7D52AA41BBD}"/>
          </ac:spMkLst>
        </pc:spChg>
        <pc:spChg chg="mod">
          <ac:chgData name="山口 稜" userId="507df497-dcef-48cc-bc9d-5377eaa87e1a" providerId="ADAL" clId="{C5D5D835-7116-4649-88E5-B7EC8431020C}" dt="2023-10-30T01:43:35.950" v="1098" actId="1076"/>
          <ac:spMkLst>
            <pc:docMk/>
            <pc:sldMk cId="253245315" sldId="264"/>
            <ac:spMk id="1107" creationId="{FB934DCF-E38A-CD64-D313-75049D3C30A3}"/>
          </ac:spMkLst>
        </pc:spChg>
        <pc:spChg chg="add del mod">
          <ac:chgData name="山口 稜" userId="507df497-dcef-48cc-bc9d-5377eaa87e1a" providerId="ADAL" clId="{C5D5D835-7116-4649-88E5-B7EC8431020C}" dt="2023-10-30T04:52:13.056" v="2126" actId="478"/>
          <ac:spMkLst>
            <pc:docMk/>
            <pc:sldMk cId="253245315" sldId="264"/>
            <ac:spMk id="1108" creationId="{CE53AD93-FFCE-56FF-A213-915150509883}"/>
          </ac:spMkLst>
        </pc:spChg>
        <pc:spChg chg="mod">
          <ac:chgData name="山口 稜" userId="507df497-dcef-48cc-bc9d-5377eaa87e1a" providerId="ADAL" clId="{C5D5D835-7116-4649-88E5-B7EC8431020C}" dt="2023-10-30T01:43:23.377" v="1095"/>
          <ac:spMkLst>
            <pc:docMk/>
            <pc:sldMk cId="253245315" sldId="264"/>
            <ac:spMk id="1122" creationId="{C976101C-BCAE-FA78-7275-8142B11BA1CA}"/>
          </ac:spMkLst>
        </pc:spChg>
        <pc:spChg chg="mod">
          <ac:chgData name="山口 稜" userId="507df497-dcef-48cc-bc9d-5377eaa87e1a" providerId="ADAL" clId="{C5D5D835-7116-4649-88E5-B7EC8431020C}" dt="2023-10-30T01:43:23.377" v="1095"/>
          <ac:spMkLst>
            <pc:docMk/>
            <pc:sldMk cId="253245315" sldId="264"/>
            <ac:spMk id="1123" creationId="{0BB15850-0EAF-7ECA-FC4D-B2B6F2AF09E3}"/>
          </ac:spMkLst>
        </pc:spChg>
        <pc:spChg chg="mod">
          <ac:chgData name="山口 稜" userId="507df497-dcef-48cc-bc9d-5377eaa87e1a" providerId="ADAL" clId="{C5D5D835-7116-4649-88E5-B7EC8431020C}" dt="2023-10-30T01:43:36.882" v="1099"/>
          <ac:spMkLst>
            <pc:docMk/>
            <pc:sldMk cId="253245315" sldId="264"/>
            <ac:spMk id="1125" creationId="{A17120F2-7562-8E05-7361-51C510713F36}"/>
          </ac:spMkLst>
        </pc:spChg>
        <pc:spChg chg="mod">
          <ac:chgData name="山口 稜" userId="507df497-dcef-48cc-bc9d-5377eaa87e1a" providerId="ADAL" clId="{C5D5D835-7116-4649-88E5-B7EC8431020C}" dt="2023-10-30T01:43:36.882" v="1099"/>
          <ac:spMkLst>
            <pc:docMk/>
            <pc:sldMk cId="253245315" sldId="264"/>
            <ac:spMk id="1126" creationId="{62ABF9C8-801B-7E19-34EA-A5A4E0622955}"/>
          </ac:spMkLst>
        </pc:spChg>
        <pc:spChg chg="mod">
          <ac:chgData name="山口 稜" userId="507df497-dcef-48cc-bc9d-5377eaa87e1a" providerId="ADAL" clId="{C5D5D835-7116-4649-88E5-B7EC8431020C}" dt="2023-10-30T01:43:36.882" v="1099"/>
          <ac:spMkLst>
            <pc:docMk/>
            <pc:sldMk cId="253245315" sldId="264"/>
            <ac:spMk id="1127" creationId="{C8FC4963-3E3A-9646-48F6-09DF855AE98E}"/>
          </ac:spMkLst>
        </pc:spChg>
        <pc:spChg chg="add del mod">
          <ac:chgData name="山口 稜" userId="507df497-dcef-48cc-bc9d-5377eaa87e1a" providerId="ADAL" clId="{C5D5D835-7116-4649-88E5-B7EC8431020C}" dt="2023-10-30T01:48:25.184" v="1553" actId="478"/>
          <ac:spMkLst>
            <pc:docMk/>
            <pc:sldMk cId="253245315" sldId="264"/>
            <ac:spMk id="1128" creationId="{F5057D7E-7C20-8C54-121D-FD14A2353B35}"/>
          </ac:spMkLst>
        </pc:spChg>
        <pc:spChg chg="add del mod">
          <ac:chgData name="山口 稜" userId="507df497-dcef-48cc-bc9d-5377eaa87e1a" providerId="ADAL" clId="{C5D5D835-7116-4649-88E5-B7EC8431020C}" dt="2023-10-30T01:48:44.965" v="1564" actId="478"/>
          <ac:spMkLst>
            <pc:docMk/>
            <pc:sldMk cId="253245315" sldId="264"/>
            <ac:spMk id="1129" creationId="{9CC8F0E7-7CB2-6F7F-3D74-661E91EA7FCE}"/>
          </ac:spMkLst>
        </pc:spChg>
        <pc:spChg chg="add del mod">
          <ac:chgData name="山口 稜" userId="507df497-dcef-48cc-bc9d-5377eaa87e1a" providerId="ADAL" clId="{C5D5D835-7116-4649-88E5-B7EC8431020C}" dt="2023-10-30T07:20:50.630" v="2227" actId="478"/>
          <ac:spMkLst>
            <pc:docMk/>
            <pc:sldMk cId="253245315" sldId="264"/>
            <ac:spMk id="1130" creationId="{63549937-73D2-648B-4A34-5A9D83A01EB4}"/>
          </ac:spMkLst>
        </pc:spChg>
        <pc:spChg chg="add del mod">
          <ac:chgData name="山口 稜" userId="507df497-dcef-48cc-bc9d-5377eaa87e1a" providerId="ADAL" clId="{C5D5D835-7116-4649-88E5-B7EC8431020C}" dt="2023-10-30T07:20:50.630" v="2227" actId="478"/>
          <ac:spMkLst>
            <pc:docMk/>
            <pc:sldMk cId="253245315" sldId="264"/>
            <ac:spMk id="1131" creationId="{6ADEAC4D-344D-49F7-8D1C-4A7A4C661317}"/>
          </ac:spMkLst>
        </pc:spChg>
        <pc:spChg chg="add del mod">
          <ac:chgData name="山口 稜" userId="507df497-dcef-48cc-bc9d-5377eaa87e1a" providerId="ADAL" clId="{C5D5D835-7116-4649-88E5-B7EC8431020C}" dt="2023-10-30T23:49:37.398" v="5053" actId="478"/>
          <ac:spMkLst>
            <pc:docMk/>
            <pc:sldMk cId="253245315" sldId="264"/>
            <ac:spMk id="1132" creationId="{00808F1C-A324-924A-5CAD-8F9F32EE1E4F}"/>
          </ac:spMkLst>
        </pc:spChg>
        <pc:spChg chg="add del mod">
          <ac:chgData name="山口 稜" userId="507df497-dcef-48cc-bc9d-5377eaa87e1a" providerId="ADAL" clId="{C5D5D835-7116-4649-88E5-B7EC8431020C}" dt="2023-10-30T07:20:50.630" v="2227" actId="478"/>
          <ac:spMkLst>
            <pc:docMk/>
            <pc:sldMk cId="253245315" sldId="264"/>
            <ac:spMk id="1132" creationId="{CC9857D7-BEDF-28DB-FE42-B9CD27F905C9}"/>
          </ac:spMkLst>
        </pc:spChg>
        <pc:spChg chg="add del mod">
          <ac:chgData name="山口 稜" userId="507df497-dcef-48cc-bc9d-5377eaa87e1a" providerId="ADAL" clId="{C5D5D835-7116-4649-88E5-B7EC8431020C}" dt="2023-10-30T07:20:50.630" v="2227" actId="478"/>
          <ac:spMkLst>
            <pc:docMk/>
            <pc:sldMk cId="253245315" sldId="264"/>
            <ac:spMk id="1133" creationId="{890486FF-6100-6459-2DED-5350F6AA8FE6}"/>
          </ac:spMkLst>
        </pc:spChg>
        <pc:spChg chg="add mod">
          <ac:chgData name="山口 稜" userId="507df497-dcef-48cc-bc9d-5377eaa87e1a" providerId="ADAL" clId="{C5D5D835-7116-4649-88E5-B7EC8431020C}" dt="2023-10-30T23:53:21.209" v="5292" actId="20577"/>
          <ac:spMkLst>
            <pc:docMk/>
            <pc:sldMk cId="253245315" sldId="264"/>
            <ac:spMk id="1134" creationId="{E6D13F12-259D-69F4-A67C-2A16F0F3A6C9}"/>
          </ac:spMkLst>
        </pc:spChg>
        <pc:spChg chg="mod">
          <ac:chgData name="山口 稜" userId="507df497-dcef-48cc-bc9d-5377eaa87e1a" providerId="ADAL" clId="{C5D5D835-7116-4649-88E5-B7EC8431020C}" dt="2023-10-30T01:50:09.901" v="1685" actId="571"/>
          <ac:spMkLst>
            <pc:docMk/>
            <pc:sldMk cId="253245315" sldId="264"/>
            <ac:spMk id="1136" creationId="{47A724F4-FB5B-4769-29ED-D6F9C880A2A5}"/>
          </ac:spMkLst>
        </pc:spChg>
        <pc:spChg chg="mod">
          <ac:chgData name="山口 稜" userId="507df497-dcef-48cc-bc9d-5377eaa87e1a" providerId="ADAL" clId="{C5D5D835-7116-4649-88E5-B7EC8431020C}" dt="2023-10-30T01:50:09.901" v="1685" actId="571"/>
          <ac:spMkLst>
            <pc:docMk/>
            <pc:sldMk cId="253245315" sldId="264"/>
            <ac:spMk id="1137" creationId="{482D39D0-180B-FB42-4410-31607C8EABA2}"/>
          </ac:spMkLst>
        </pc:spChg>
        <pc:spChg chg="mod">
          <ac:chgData name="山口 稜" userId="507df497-dcef-48cc-bc9d-5377eaa87e1a" providerId="ADAL" clId="{C5D5D835-7116-4649-88E5-B7EC8431020C}" dt="2023-10-30T01:50:09.901" v="1685" actId="571"/>
          <ac:spMkLst>
            <pc:docMk/>
            <pc:sldMk cId="253245315" sldId="264"/>
            <ac:spMk id="1138" creationId="{925BCCFA-BB63-44DF-C93A-0AA5D345F221}"/>
          </ac:spMkLst>
        </pc:spChg>
        <pc:spChg chg="add mod">
          <ac:chgData name="山口 稜" userId="507df497-dcef-48cc-bc9d-5377eaa87e1a" providerId="ADAL" clId="{C5D5D835-7116-4649-88E5-B7EC8431020C}" dt="2023-10-30T23:58:43.729" v="5354" actId="208"/>
          <ac:spMkLst>
            <pc:docMk/>
            <pc:sldMk cId="253245315" sldId="264"/>
            <ac:spMk id="1139" creationId="{6C5127BB-617F-B4DA-33F1-78416673AFC3}"/>
          </ac:spMkLst>
        </pc:spChg>
        <pc:spChg chg="add del">
          <ac:chgData name="山口 稜" userId="507df497-dcef-48cc-bc9d-5377eaa87e1a" providerId="ADAL" clId="{C5D5D835-7116-4649-88E5-B7EC8431020C}" dt="2023-10-30T01:43:22.544" v="1094" actId="478"/>
          <ac:spMkLst>
            <pc:docMk/>
            <pc:sldMk cId="253245315" sldId="264"/>
            <ac:spMk id="1140" creationId="{D56ABD49-E60A-ACAB-2E3F-7AED4ACF0896}"/>
          </ac:spMkLst>
        </pc:spChg>
        <pc:spChg chg="add del mod">
          <ac:chgData name="山口 稜" userId="507df497-dcef-48cc-bc9d-5377eaa87e1a" providerId="ADAL" clId="{C5D5D835-7116-4649-88E5-B7EC8431020C}" dt="2023-10-31T00:02:56.313" v="5381" actId="478"/>
          <ac:spMkLst>
            <pc:docMk/>
            <pc:sldMk cId="253245315" sldId="264"/>
            <ac:spMk id="1142" creationId="{7165C6AD-CB17-FB7E-E3A4-8FEED6DAE434}"/>
          </ac:spMkLst>
        </pc:spChg>
        <pc:spChg chg="add del mod">
          <ac:chgData name="山口 稜" userId="507df497-dcef-48cc-bc9d-5377eaa87e1a" providerId="ADAL" clId="{C5D5D835-7116-4649-88E5-B7EC8431020C}" dt="2023-10-30T04:52:13.056" v="2126" actId="478"/>
          <ac:spMkLst>
            <pc:docMk/>
            <pc:sldMk cId="253245315" sldId="264"/>
            <ac:spMk id="1143" creationId="{5622D136-5BC7-9E41-9E34-B28E3247E03E}"/>
          </ac:spMkLst>
        </pc:spChg>
        <pc:spChg chg="add mod">
          <ac:chgData name="山口 稜" userId="507df497-dcef-48cc-bc9d-5377eaa87e1a" providerId="ADAL" clId="{C5D5D835-7116-4649-88E5-B7EC8431020C}" dt="2023-10-30T07:20:23.759" v="2219" actId="571"/>
          <ac:spMkLst>
            <pc:docMk/>
            <pc:sldMk cId="253245315" sldId="264"/>
            <ac:spMk id="1144" creationId="{7FA4F43A-80B5-079F-7F9F-3ABAD7B9C135}"/>
          </ac:spMkLst>
        </pc:spChg>
        <pc:spChg chg="add mod">
          <ac:chgData name="山口 稜" userId="507df497-dcef-48cc-bc9d-5377eaa87e1a" providerId="ADAL" clId="{C5D5D835-7116-4649-88E5-B7EC8431020C}" dt="2023-10-30T07:20:23.759" v="2219" actId="571"/>
          <ac:spMkLst>
            <pc:docMk/>
            <pc:sldMk cId="253245315" sldId="264"/>
            <ac:spMk id="1145" creationId="{4F6DA740-D0F6-9931-44FB-0F8457B93415}"/>
          </ac:spMkLst>
        </pc:spChg>
        <pc:spChg chg="add mod">
          <ac:chgData name="山口 稜" userId="507df497-dcef-48cc-bc9d-5377eaa87e1a" providerId="ADAL" clId="{C5D5D835-7116-4649-88E5-B7EC8431020C}" dt="2023-10-31T00:22:59.441" v="6285" actId="404"/>
          <ac:spMkLst>
            <pc:docMk/>
            <pc:sldMk cId="253245315" sldId="264"/>
            <ac:spMk id="1146" creationId="{71DD8315-DFE6-25A7-B61D-6836F4D67CD2}"/>
          </ac:spMkLst>
        </pc:spChg>
        <pc:spChg chg="add mod">
          <ac:chgData name="山口 稜" userId="507df497-dcef-48cc-bc9d-5377eaa87e1a" providerId="ADAL" clId="{C5D5D835-7116-4649-88E5-B7EC8431020C}" dt="2023-10-30T07:20:48.194" v="2226" actId="571"/>
          <ac:spMkLst>
            <pc:docMk/>
            <pc:sldMk cId="253245315" sldId="264"/>
            <ac:spMk id="1147" creationId="{20389B39-8E17-A9ED-7FE4-6E8834F94FF5}"/>
          </ac:spMkLst>
        </pc:spChg>
        <pc:spChg chg="add mod">
          <ac:chgData name="山口 稜" userId="507df497-dcef-48cc-bc9d-5377eaa87e1a" providerId="ADAL" clId="{C5D5D835-7116-4649-88E5-B7EC8431020C}" dt="2023-10-31T00:21:05.799" v="6258" actId="20577"/>
          <ac:spMkLst>
            <pc:docMk/>
            <pc:sldMk cId="253245315" sldId="264"/>
            <ac:spMk id="1148" creationId="{2E92664A-83EA-5C68-FF76-CA8711D52A02}"/>
          </ac:spMkLst>
        </pc:spChg>
        <pc:spChg chg="add mod">
          <ac:chgData name="山口 稜" userId="507df497-dcef-48cc-bc9d-5377eaa87e1a" providerId="ADAL" clId="{C5D5D835-7116-4649-88E5-B7EC8431020C}" dt="2023-10-31T00:22:49.563" v="6280" actId="115"/>
          <ac:spMkLst>
            <pc:docMk/>
            <pc:sldMk cId="253245315" sldId="264"/>
            <ac:spMk id="1149" creationId="{7981E448-C7E8-AF3F-4F2C-FA40584D89A5}"/>
          </ac:spMkLst>
        </pc:spChg>
        <pc:spChg chg="add del mod">
          <ac:chgData name="山口 稜" userId="507df497-dcef-48cc-bc9d-5377eaa87e1a" providerId="ADAL" clId="{C5D5D835-7116-4649-88E5-B7EC8431020C}" dt="2023-10-30T23:36:08.740" v="4631" actId="478"/>
          <ac:spMkLst>
            <pc:docMk/>
            <pc:sldMk cId="253245315" sldId="264"/>
            <ac:spMk id="1150" creationId="{5627DF38-1C59-4D2A-DB46-7EBF202A71B9}"/>
          </ac:spMkLst>
        </pc:spChg>
        <pc:spChg chg="add del mod">
          <ac:chgData name="山口 稜" userId="507df497-dcef-48cc-bc9d-5377eaa87e1a" providerId="ADAL" clId="{C5D5D835-7116-4649-88E5-B7EC8431020C}" dt="2023-10-30T23:36:19.955" v="4634" actId="478"/>
          <ac:spMkLst>
            <pc:docMk/>
            <pc:sldMk cId="253245315" sldId="264"/>
            <ac:spMk id="1151" creationId="{C42686AD-2542-ADF4-870F-BC319F4F8205}"/>
          </ac:spMkLst>
        </pc:spChg>
        <pc:spChg chg="add del mod">
          <ac:chgData name="山口 稜" userId="507df497-dcef-48cc-bc9d-5377eaa87e1a" providerId="ADAL" clId="{C5D5D835-7116-4649-88E5-B7EC8431020C}" dt="2023-10-30T04:52:13.056" v="2126" actId="478"/>
          <ac:spMkLst>
            <pc:docMk/>
            <pc:sldMk cId="253245315" sldId="264"/>
            <ac:spMk id="1162" creationId="{5963361E-E152-3372-2C00-EE84CD7ECAF0}"/>
          </ac:spMkLst>
        </pc:spChg>
        <pc:spChg chg="add del mod">
          <ac:chgData name="山口 稜" userId="507df497-dcef-48cc-bc9d-5377eaa87e1a" providerId="ADAL" clId="{C5D5D835-7116-4649-88E5-B7EC8431020C}" dt="2023-10-30T04:52:13.056" v="2126" actId="478"/>
          <ac:spMkLst>
            <pc:docMk/>
            <pc:sldMk cId="253245315" sldId="264"/>
            <ac:spMk id="1163" creationId="{FC51CF68-27D2-56AC-FA5D-38128BFED492}"/>
          </ac:spMkLst>
        </pc:spChg>
        <pc:spChg chg="add del mod">
          <ac:chgData name="山口 稜" userId="507df497-dcef-48cc-bc9d-5377eaa87e1a" providerId="ADAL" clId="{C5D5D835-7116-4649-88E5-B7EC8431020C}" dt="2023-10-30T04:52:13.056" v="2126" actId="478"/>
          <ac:spMkLst>
            <pc:docMk/>
            <pc:sldMk cId="253245315" sldId="264"/>
            <ac:spMk id="1171" creationId="{A68E19B9-B656-811D-5B88-DBDF80AB167C}"/>
          </ac:spMkLst>
        </pc:spChg>
        <pc:spChg chg="add del mod">
          <ac:chgData name="山口 稜" userId="507df497-dcef-48cc-bc9d-5377eaa87e1a" providerId="ADAL" clId="{C5D5D835-7116-4649-88E5-B7EC8431020C}" dt="2023-10-30T04:52:13.056" v="2126" actId="478"/>
          <ac:spMkLst>
            <pc:docMk/>
            <pc:sldMk cId="253245315" sldId="264"/>
            <ac:spMk id="1172" creationId="{FA18DC59-0823-E829-45AD-156AF20CF106}"/>
          </ac:spMkLst>
        </pc:spChg>
        <pc:spChg chg="add del mod">
          <ac:chgData name="山口 稜" userId="507df497-dcef-48cc-bc9d-5377eaa87e1a" providerId="ADAL" clId="{C5D5D835-7116-4649-88E5-B7EC8431020C}" dt="2023-10-30T04:52:13.056" v="2126" actId="478"/>
          <ac:spMkLst>
            <pc:docMk/>
            <pc:sldMk cId="253245315" sldId="264"/>
            <ac:spMk id="1173" creationId="{B9BC509F-FC54-5968-D755-E79CF9FB6BE8}"/>
          </ac:spMkLst>
        </pc:spChg>
        <pc:spChg chg="mod">
          <ac:chgData name="山口 稜" userId="507df497-dcef-48cc-bc9d-5377eaa87e1a" providerId="ADAL" clId="{C5D5D835-7116-4649-88E5-B7EC8431020C}" dt="2023-10-30T18:55:47.288" v="3275" actId="20577"/>
          <ac:spMkLst>
            <pc:docMk/>
            <pc:sldMk cId="253245315" sldId="264"/>
            <ac:spMk id="1177" creationId="{E118AD31-2228-2D4A-04B0-4DCD298AE4D6}"/>
          </ac:spMkLst>
        </pc:spChg>
        <pc:spChg chg="add del mod">
          <ac:chgData name="山口 稜" userId="507df497-dcef-48cc-bc9d-5377eaa87e1a" providerId="ADAL" clId="{C5D5D835-7116-4649-88E5-B7EC8431020C}" dt="2023-10-30T23:36:19.955" v="4634" actId="478"/>
          <ac:spMkLst>
            <pc:docMk/>
            <pc:sldMk cId="253245315" sldId="264"/>
            <ac:spMk id="2048" creationId="{8575C257-464E-AE3B-8FCC-9E11D648EDE5}"/>
          </ac:spMkLst>
        </pc:spChg>
        <pc:spChg chg="add del mod">
          <ac:chgData name="山口 稜" userId="507df497-dcef-48cc-bc9d-5377eaa87e1a" providerId="ADAL" clId="{C5D5D835-7116-4649-88E5-B7EC8431020C}" dt="2023-10-30T23:36:19.955" v="4634" actId="478"/>
          <ac:spMkLst>
            <pc:docMk/>
            <pc:sldMk cId="253245315" sldId="264"/>
            <ac:spMk id="2049" creationId="{914686C6-9F07-FB2D-4923-FBDD1359CFEF}"/>
          </ac:spMkLst>
        </pc:spChg>
        <pc:spChg chg="add del mod">
          <ac:chgData name="山口 稜" userId="507df497-dcef-48cc-bc9d-5377eaa87e1a" providerId="ADAL" clId="{C5D5D835-7116-4649-88E5-B7EC8431020C}" dt="2023-10-30T23:59:45.463" v="5363" actId="478"/>
          <ac:spMkLst>
            <pc:docMk/>
            <pc:sldMk cId="253245315" sldId="264"/>
            <ac:spMk id="2050" creationId="{F466AD5C-5E3E-E5C7-C5E3-24CF6981DA5C}"/>
          </ac:spMkLst>
        </pc:spChg>
        <pc:spChg chg="add mod">
          <ac:chgData name="山口 稜" userId="507df497-dcef-48cc-bc9d-5377eaa87e1a" providerId="ADAL" clId="{C5D5D835-7116-4649-88E5-B7EC8431020C}" dt="2023-10-30T23:51:01.334" v="5235" actId="1076"/>
          <ac:spMkLst>
            <pc:docMk/>
            <pc:sldMk cId="253245315" sldId="264"/>
            <ac:spMk id="2051" creationId="{AC23DE26-284B-08D2-3B68-B8C710F13729}"/>
          </ac:spMkLst>
        </pc:spChg>
        <pc:spChg chg="mod">
          <ac:chgData name="山口 稜" userId="507df497-dcef-48cc-bc9d-5377eaa87e1a" providerId="ADAL" clId="{C5D5D835-7116-4649-88E5-B7EC8431020C}" dt="2023-10-30T01:43:35.950" v="1098" actId="1076"/>
          <ac:spMkLst>
            <pc:docMk/>
            <pc:sldMk cId="253245315" sldId="264"/>
            <ac:spMk id="2066" creationId="{3077D7E7-7D4B-BD74-872B-8693B6F70299}"/>
          </ac:spMkLst>
        </pc:spChg>
        <pc:spChg chg="mod">
          <ac:chgData name="山口 稜" userId="507df497-dcef-48cc-bc9d-5377eaa87e1a" providerId="ADAL" clId="{C5D5D835-7116-4649-88E5-B7EC8431020C}" dt="2023-10-30T01:43:35.950" v="1098" actId="1076"/>
          <ac:spMkLst>
            <pc:docMk/>
            <pc:sldMk cId="253245315" sldId="264"/>
            <ac:spMk id="2067" creationId="{7B64646D-2578-9C47-3C09-03B920342F51}"/>
          </ac:spMkLst>
        </pc:spChg>
        <pc:spChg chg="mod">
          <ac:chgData name="山口 稜" userId="507df497-dcef-48cc-bc9d-5377eaa87e1a" providerId="ADAL" clId="{C5D5D835-7116-4649-88E5-B7EC8431020C}" dt="2023-10-30T01:43:35.950" v="1098" actId="1076"/>
          <ac:spMkLst>
            <pc:docMk/>
            <pc:sldMk cId="253245315" sldId="264"/>
            <ac:spMk id="2068" creationId="{39BD482B-8C1B-E5A9-A3C0-CE05A2E1D1CA}"/>
          </ac:spMkLst>
        </pc:spChg>
        <pc:spChg chg="add del mod">
          <ac:chgData name="山口 稜" userId="507df497-dcef-48cc-bc9d-5377eaa87e1a" providerId="ADAL" clId="{C5D5D835-7116-4649-88E5-B7EC8431020C}" dt="2023-10-30T04:52:13.056" v="2126" actId="478"/>
          <ac:spMkLst>
            <pc:docMk/>
            <pc:sldMk cId="253245315" sldId="264"/>
            <ac:spMk id="2072" creationId="{BF43CF7B-EAE7-C362-6B91-D9C6BAF57440}"/>
          </ac:spMkLst>
        </pc:spChg>
        <pc:spChg chg="add del mod">
          <ac:chgData name="山口 稜" userId="507df497-dcef-48cc-bc9d-5377eaa87e1a" providerId="ADAL" clId="{C5D5D835-7116-4649-88E5-B7EC8431020C}" dt="2023-10-30T04:52:13.056" v="2126" actId="478"/>
          <ac:spMkLst>
            <pc:docMk/>
            <pc:sldMk cId="253245315" sldId="264"/>
            <ac:spMk id="2073" creationId="{ACB06189-983F-9556-F74A-41FE3510B7D0}"/>
          </ac:spMkLst>
        </pc:spChg>
        <pc:spChg chg="add del mod">
          <ac:chgData name="山口 稜" userId="507df497-dcef-48cc-bc9d-5377eaa87e1a" providerId="ADAL" clId="{C5D5D835-7116-4649-88E5-B7EC8431020C}" dt="2023-10-30T04:52:13.056" v="2126" actId="478"/>
          <ac:spMkLst>
            <pc:docMk/>
            <pc:sldMk cId="253245315" sldId="264"/>
            <ac:spMk id="2074" creationId="{DEE9BD24-3F7D-7A29-1E2F-55AD815FF1C8}"/>
          </ac:spMkLst>
        </pc:spChg>
        <pc:grpChg chg="add del mod">
          <ac:chgData name="山口 稜" userId="507df497-dcef-48cc-bc9d-5377eaa87e1a" providerId="ADAL" clId="{C5D5D835-7116-4649-88E5-B7EC8431020C}" dt="2023-10-30T23:49:19.008" v="5048" actId="1076"/>
          <ac:grpSpMkLst>
            <pc:docMk/>
            <pc:sldMk cId="253245315" sldId="264"/>
            <ac:grpSpMk id="4" creationId="{BEA55CFC-1B7D-D7A7-728A-261507BC1DF9}"/>
          </ac:grpSpMkLst>
        </pc:grpChg>
        <pc:grpChg chg="add del mod">
          <ac:chgData name="山口 稜" userId="507df497-dcef-48cc-bc9d-5377eaa87e1a" providerId="ADAL" clId="{C5D5D835-7116-4649-88E5-B7EC8431020C}" dt="2023-10-30T01:43:13.202" v="1091" actId="21"/>
          <ac:grpSpMkLst>
            <pc:docMk/>
            <pc:sldMk cId="253245315" sldId="264"/>
            <ac:grpSpMk id="15" creationId="{70DBB62F-57FA-E0C9-B0ED-5F5CAEFF308E}"/>
          </ac:grpSpMkLst>
        </pc:grpChg>
        <pc:grpChg chg="add del mod">
          <ac:chgData name="山口 稜" userId="507df497-dcef-48cc-bc9d-5377eaa87e1a" providerId="ADAL" clId="{C5D5D835-7116-4649-88E5-B7EC8431020C}" dt="2023-10-30T01:43:30.235" v="1097" actId="21"/>
          <ac:grpSpMkLst>
            <pc:docMk/>
            <pc:sldMk cId="253245315" sldId="264"/>
            <ac:grpSpMk id="16" creationId="{4C2559E9-27F1-7D10-0E3C-9568E1C7744F}"/>
          </ac:grpSpMkLst>
        </pc:grpChg>
        <pc:grpChg chg="add del mod">
          <ac:chgData name="山口 稜" userId="507df497-dcef-48cc-bc9d-5377eaa87e1a" providerId="ADAL" clId="{C5D5D835-7116-4649-88E5-B7EC8431020C}" dt="2023-11-01T01:38:10.029" v="6794" actId="21"/>
          <ac:grpSpMkLst>
            <pc:docMk/>
            <pc:sldMk cId="253245315" sldId="264"/>
            <ac:grpSpMk id="16" creationId="{F16BD718-B3EB-CA86-FD9F-EE2DB61717BD}"/>
          </ac:grpSpMkLst>
        </pc:grpChg>
        <pc:grpChg chg="add del mod">
          <ac:chgData name="山口 稜" userId="507df497-dcef-48cc-bc9d-5377eaa87e1a" providerId="ADAL" clId="{C5D5D835-7116-4649-88E5-B7EC8431020C}" dt="2023-11-01T01:38:13.093" v="6797" actId="165"/>
          <ac:grpSpMkLst>
            <pc:docMk/>
            <pc:sldMk cId="253245315" sldId="264"/>
            <ac:grpSpMk id="31" creationId="{B8AD6739-7736-2B33-B970-856538A5AE51}"/>
          </ac:grpSpMkLst>
        </pc:grpChg>
        <pc:grpChg chg="del">
          <ac:chgData name="山口 稜" userId="507df497-dcef-48cc-bc9d-5377eaa87e1a" providerId="ADAL" clId="{C5D5D835-7116-4649-88E5-B7EC8431020C}" dt="2023-10-30T01:50:07.665" v="1683" actId="478"/>
          <ac:grpSpMkLst>
            <pc:docMk/>
            <pc:sldMk cId="253245315" sldId="264"/>
            <ac:grpSpMk id="1088" creationId="{D41E6932-8198-D936-FDB1-3EF9579CE2E3}"/>
          </ac:grpSpMkLst>
        </pc:grpChg>
        <pc:grpChg chg="add del">
          <ac:chgData name="山口 稜" userId="507df497-dcef-48cc-bc9d-5377eaa87e1a" providerId="ADAL" clId="{C5D5D835-7116-4649-88E5-B7EC8431020C}" dt="2023-10-30T01:43:19.385" v="1093" actId="478"/>
          <ac:grpSpMkLst>
            <pc:docMk/>
            <pc:sldMk cId="253245315" sldId="264"/>
            <ac:grpSpMk id="1101" creationId="{2AFBDE3C-4972-F972-6B79-483DE47DFA5F}"/>
          </ac:grpSpMkLst>
        </pc:grpChg>
        <pc:grpChg chg="add del mod">
          <ac:chgData name="山口 稜" userId="507df497-dcef-48cc-bc9d-5377eaa87e1a" providerId="ADAL" clId="{C5D5D835-7116-4649-88E5-B7EC8431020C}" dt="2023-10-30T04:52:13.056" v="2126" actId="478"/>
          <ac:grpSpMkLst>
            <pc:docMk/>
            <pc:sldMk cId="253245315" sldId="264"/>
            <ac:grpSpMk id="1104" creationId="{E5CBD072-44EA-4E38-91AA-2666EE71D58E}"/>
          </ac:grpSpMkLst>
        </pc:grpChg>
        <pc:grpChg chg="add del mod">
          <ac:chgData name="山口 稜" userId="507df497-dcef-48cc-bc9d-5377eaa87e1a" providerId="ADAL" clId="{C5D5D835-7116-4649-88E5-B7EC8431020C}" dt="2023-10-30T23:45:25.590" v="4783" actId="478"/>
          <ac:grpSpMkLst>
            <pc:docMk/>
            <pc:sldMk cId="253245315" sldId="264"/>
            <ac:grpSpMk id="1124" creationId="{0AA87B53-AB56-E80F-7420-4C201B550C60}"/>
          </ac:grpSpMkLst>
        </pc:grpChg>
        <pc:grpChg chg="add mod">
          <ac:chgData name="山口 稜" userId="507df497-dcef-48cc-bc9d-5377eaa87e1a" providerId="ADAL" clId="{C5D5D835-7116-4649-88E5-B7EC8431020C}" dt="2023-10-30T01:50:09.901" v="1685" actId="571"/>
          <ac:grpSpMkLst>
            <pc:docMk/>
            <pc:sldMk cId="253245315" sldId="264"/>
            <ac:grpSpMk id="1135" creationId="{35CA91EB-A455-A022-6520-57A284A718AF}"/>
          </ac:grpSpMkLst>
        </pc:grpChg>
        <pc:grpChg chg="add del mod">
          <ac:chgData name="山口 稜" userId="507df497-dcef-48cc-bc9d-5377eaa87e1a" providerId="ADAL" clId="{C5D5D835-7116-4649-88E5-B7EC8431020C}" dt="2023-10-30T04:52:13.056" v="2126" actId="478"/>
          <ac:grpSpMkLst>
            <pc:docMk/>
            <pc:sldMk cId="253245315" sldId="264"/>
            <ac:grpSpMk id="2065" creationId="{F48DC3F0-854E-780E-2642-E0A67D6124B7}"/>
          </ac:grpSpMkLst>
        </pc:grpChg>
        <pc:picChg chg="add mod">
          <ac:chgData name="山口 稜" userId="507df497-dcef-48cc-bc9d-5377eaa87e1a" providerId="ADAL" clId="{C5D5D835-7116-4649-88E5-B7EC8431020C}" dt="2023-11-01T01:38:08.985" v="6793" actId="164"/>
          <ac:picMkLst>
            <pc:docMk/>
            <pc:sldMk cId="253245315" sldId="264"/>
            <ac:picMk id="2" creationId="{0826717A-A9EE-73C7-3A54-85E92E007AC2}"/>
          </ac:picMkLst>
        </pc:picChg>
        <pc:picChg chg="add del mod">
          <ac:chgData name="山口 稜" userId="507df497-dcef-48cc-bc9d-5377eaa87e1a" providerId="ADAL" clId="{C5D5D835-7116-4649-88E5-B7EC8431020C}" dt="2023-10-31T03:01:14.751" v="6748" actId="21"/>
          <ac:picMkLst>
            <pc:docMk/>
            <pc:sldMk cId="253245315" sldId="264"/>
            <ac:picMk id="2" creationId="{30E06CDA-5884-E27A-A2FA-E1887E021EE9}"/>
          </ac:picMkLst>
        </pc:picChg>
        <pc:picChg chg="add mod">
          <ac:chgData name="山口 稜" userId="507df497-dcef-48cc-bc9d-5377eaa87e1a" providerId="ADAL" clId="{C5D5D835-7116-4649-88E5-B7EC8431020C}" dt="2023-11-01T01:38:08.985" v="6793" actId="164"/>
          <ac:picMkLst>
            <pc:docMk/>
            <pc:sldMk cId="253245315" sldId="264"/>
            <ac:picMk id="11" creationId="{3300EE5E-6A5F-D5FE-F726-A3335326E857}"/>
          </ac:picMkLst>
        </pc:picChg>
        <pc:picChg chg="add del mod modCrop">
          <ac:chgData name="山口 稜" userId="507df497-dcef-48cc-bc9d-5377eaa87e1a" providerId="ADAL" clId="{C5D5D835-7116-4649-88E5-B7EC8431020C}" dt="2023-10-30T23:44:55.011" v="4775" actId="21"/>
          <ac:picMkLst>
            <pc:docMk/>
            <pc:sldMk cId="253245315" sldId="264"/>
            <ac:picMk id="11" creationId="{524EF8E8-C27C-45A8-C552-2B36B3A5E882}"/>
          </ac:picMkLst>
        </pc:picChg>
        <pc:picChg chg="add del mod">
          <ac:chgData name="山口 稜" userId="507df497-dcef-48cc-bc9d-5377eaa87e1a" providerId="ADAL" clId="{C5D5D835-7116-4649-88E5-B7EC8431020C}" dt="2023-10-31T03:01:17.918" v="6751" actId="21"/>
          <ac:picMkLst>
            <pc:docMk/>
            <pc:sldMk cId="253245315" sldId="264"/>
            <ac:picMk id="11" creationId="{952B472F-B531-773C-7DBB-72D6DC9642A0}"/>
          </ac:picMkLst>
        </pc:picChg>
        <pc:picChg chg="add del mod">
          <ac:chgData name="山口 稜" userId="507df497-dcef-48cc-bc9d-5377eaa87e1a" providerId="ADAL" clId="{C5D5D835-7116-4649-88E5-B7EC8431020C}" dt="2023-10-31T03:01:17.918" v="6751" actId="21"/>
          <ac:picMkLst>
            <pc:docMk/>
            <pc:sldMk cId="253245315" sldId="264"/>
            <ac:picMk id="15" creationId="{364FB204-31D8-F5BB-B5AE-F540B9D2D88C}"/>
          </ac:picMkLst>
        </pc:picChg>
        <pc:picChg chg="add mod">
          <ac:chgData name="山口 稜" userId="507df497-dcef-48cc-bc9d-5377eaa87e1a" providerId="ADAL" clId="{C5D5D835-7116-4649-88E5-B7EC8431020C}" dt="2023-11-01T01:38:08.985" v="6793" actId="164"/>
          <ac:picMkLst>
            <pc:docMk/>
            <pc:sldMk cId="253245315" sldId="264"/>
            <ac:picMk id="15" creationId="{72F2F195-12CD-954F-3A32-C82861D29135}"/>
          </ac:picMkLst>
        </pc:picChg>
        <pc:picChg chg="add del mod">
          <ac:chgData name="山口 稜" userId="507df497-dcef-48cc-bc9d-5377eaa87e1a" providerId="ADAL" clId="{C5D5D835-7116-4649-88E5-B7EC8431020C}" dt="2023-10-31T03:01:17.918" v="6751" actId="21"/>
          <ac:picMkLst>
            <pc:docMk/>
            <pc:sldMk cId="253245315" sldId="264"/>
            <ac:picMk id="16" creationId="{BF407A16-5DB8-38AD-93C8-C1F913E4A5F4}"/>
          </ac:picMkLst>
        </pc:picChg>
        <pc:picChg chg="add del mod">
          <ac:chgData name="山口 稜" userId="507df497-dcef-48cc-bc9d-5377eaa87e1a" providerId="ADAL" clId="{C5D5D835-7116-4649-88E5-B7EC8431020C}" dt="2023-11-01T01:38:11.946" v="6795" actId="478"/>
          <ac:picMkLst>
            <pc:docMk/>
            <pc:sldMk cId="253245315" sldId="264"/>
            <ac:picMk id="19" creationId="{F0949BF4-AF7D-2100-8EE4-08BD4F165D38}"/>
          </ac:picMkLst>
        </pc:picChg>
        <pc:picChg chg="add del">
          <ac:chgData name="山口 稜" userId="507df497-dcef-48cc-bc9d-5377eaa87e1a" providerId="ADAL" clId="{C5D5D835-7116-4649-88E5-B7EC8431020C}" dt="2023-10-30T01:43:14.445" v="1092" actId="478"/>
          <ac:picMkLst>
            <pc:docMk/>
            <pc:sldMk cId="253245315" sldId="264"/>
            <ac:picMk id="21" creationId="{4CF4BA22-273E-4F9A-389B-BF5ED243F039}"/>
          </ac:picMkLst>
        </pc:picChg>
        <pc:picChg chg="add del mod">
          <ac:chgData name="山口 稜" userId="507df497-dcef-48cc-bc9d-5377eaa87e1a" providerId="ADAL" clId="{C5D5D835-7116-4649-88E5-B7EC8431020C}" dt="2023-11-01T01:38:11.946" v="6795" actId="478"/>
          <ac:picMkLst>
            <pc:docMk/>
            <pc:sldMk cId="253245315" sldId="264"/>
            <ac:picMk id="21" creationId="{C7113705-2DFD-9464-B487-CBB1D63A5633}"/>
          </ac:picMkLst>
        </pc:picChg>
        <pc:picChg chg="add del mod">
          <ac:chgData name="山口 稜" userId="507df497-dcef-48cc-bc9d-5377eaa87e1a" providerId="ADAL" clId="{C5D5D835-7116-4649-88E5-B7EC8431020C}" dt="2023-11-01T01:38:11.946" v="6795" actId="478"/>
          <ac:picMkLst>
            <pc:docMk/>
            <pc:sldMk cId="253245315" sldId="264"/>
            <ac:picMk id="30" creationId="{379AB2D2-FB83-FB3F-D73A-7F526B0A458F}"/>
          </ac:picMkLst>
        </pc:picChg>
        <pc:picChg chg="add del mod modCrop">
          <ac:chgData name="山口 稜" userId="507df497-dcef-48cc-bc9d-5377eaa87e1a" providerId="ADAL" clId="{C5D5D835-7116-4649-88E5-B7EC8431020C}" dt="2023-10-30T23:44:55.011" v="4775" actId="21"/>
          <ac:picMkLst>
            <pc:docMk/>
            <pc:sldMk cId="253245315" sldId="264"/>
            <ac:picMk id="31" creationId="{572A1A27-6063-0559-83C5-CCF582E84718}"/>
          </ac:picMkLst>
        </pc:picChg>
        <pc:picChg chg="add del mod">
          <ac:chgData name="山口 稜" userId="507df497-dcef-48cc-bc9d-5377eaa87e1a" providerId="ADAL" clId="{C5D5D835-7116-4649-88E5-B7EC8431020C}" dt="2023-10-31T03:01:14.751" v="6748" actId="21"/>
          <ac:picMkLst>
            <pc:docMk/>
            <pc:sldMk cId="253245315" sldId="264"/>
            <ac:picMk id="1026" creationId="{543D1A8C-629C-46A8-6A69-8BF500474D68}"/>
          </ac:picMkLst>
        </pc:picChg>
        <pc:picChg chg="add del mod">
          <ac:chgData name="山口 稜" userId="507df497-dcef-48cc-bc9d-5377eaa87e1a" providerId="ADAL" clId="{C5D5D835-7116-4649-88E5-B7EC8431020C}" dt="2023-10-30T18:45:57.581" v="3029" actId="478"/>
          <ac:picMkLst>
            <pc:docMk/>
            <pc:sldMk cId="253245315" sldId="264"/>
            <ac:picMk id="1026" creationId="{62B32349-504C-CFF0-EDDF-036C8ED5972B}"/>
          </ac:picMkLst>
        </pc:picChg>
        <pc:picChg chg="add del mod">
          <ac:chgData name="山口 稜" userId="507df497-dcef-48cc-bc9d-5377eaa87e1a" providerId="ADAL" clId="{C5D5D835-7116-4649-88E5-B7EC8431020C}" dt="2023-10-31T03:01:14.751" v="6748" actId="21"/>
          <ac:picMkLst>
            <pc:docMk/>
            <pc:sldMk cId="253245315" sldId="264"/>
            <ac:picMk id="1028" creationId="{73463CF0-C8C5-AFE5-10C5-D35FD2158DC3}"/>
          </ac:picMkLst>
        </pc:picChg>
        <pc:picChg chg="mod topLvl">
          <ac:chgData name="山口 稜" userId="507df497-dcef-48cc-bc9d-5377eaa87e1a" providerId="ADAL" clId="{C5D5D835-7116-4649-88E5-B7EC8431020C}" dt="2023-11-01T01:38:13.093" v="6797" actId="165"/>
          <ac:picMkLst>
            <pc:docMk/>
            <pc:sldMk cId="253245315" sldId="264"/>
            <ac:picMk id="1120" creationId="{C3BEBB5C-B298-2C86-D5D1-CEDAC0B9F6E3}"/>
          </ac:picMkLst>
        </pc:picChg>
        <pc:picChg chg="mod topLvl">
          <ac:chgData name="山口 稜" userId="507df497-dcef-48cc-bc9d-5377eaa87e1a" providerId="ADAL" clId="{C5D5D835-7116-4649-88E5-B7EC8431020C}" dt="2023-11-01T01:38:13.093" v="6797" actId="165"/>
          <ac:picMkLst>
            <pc:docMk/>
            <pc:sldMk cId="253245315" sldId="264"/>
            <ac:picMk id="1121" creationId="{05F42092-1086-4168-8630-DE38792659E2}"/>
          </ac:picMkLst>
        </pc:picChg>
        <pc:picChg chg="add del mod modCrop">
          <ac:chgData name="山口 稜" userId="507df497-dcef-48cc-bc9d-5377eaa87e1a" providerId="ADAL" clId="{C5D5D835-7116-4649-88E5-B7EC8431020C}" dt="2023-10-30T23:44:55.011" v="4775" actId="21"/>
          <ac:picMkLst>
            <pc:docMk/>
            <pc:sldMk cId="253245315" sldId="264"/>
            <ac:picMk id="1121" creationId="{5EE693DF-C8D0-A5C3-B1E3-AED8CFCCADD9}"/>
          </ac:picMkLst>
        </pc:picChg>
        <pc:picChg chg="mod topLvl">
          <ac:chgData name="山口 稜" userId="507df497-dcef-48cc-bc9d-5377eaa87e1a" providerId="ADAL" clId="{C5D5D835-7116-4649-88E5-B7EC8431020C}" dt="2023-11-01T01:38:13.093" v="6797" actId="165"/>
          <ac:picMkLst>
            <pc:docMk/>
            <pc:sldMk cId="253245315" sldId="264"/>
            <ac:picMk id="1122" creationId="{A3C5A60E-755E-181D-06F9-3133BB4B9259}"/>
          </ac:picMkLst>
        </pc:picChg>
        <pc:picChg chg="add del mod">
          <ac:chgData name="山口 稜" userId="507df497-dcef-48cc-bc9d-5377eaa87e1a" providerId="ADAL" clId="{C5D5D835-7116-4649-88E5-B7EC8431020C}" dt="2023-10-30T23:44:52.945" v="4772"/>
          <ac:picMkLst>
            <pc:docMk/>
            <pc:sldMk cId="253245315" sldId="264"/>
            <ac:picMk id="1122" creationId="{BC3E3B6C-96E7-4EAB-BE30-2BAC15DBAD7D}"/>
          </ac:picMkLst>
        </pc:picChg>
        <pc:picChg chg="add del mod">
          <ac:chgData name="山口 稜" userId="507df497-dcef-48cc-bc9d-5377eaa87e1a" providerId="ADAL" clId="{C5D5D835-7116-4649-88E5-B7EC8431020C}" dt="2023-10-30T23:44:52.945" v="4772"/>
          <ac:picMkLst>
            <pc:docMk/>
            <pc:sldMk cId="253245315" sldId="264"/>
            <ac:picMk id="1123" creationId="{BA1E454D-03CC-281B-64C3-2132483EECE1}"/>
          </ac:picMkLst>
        </pc:picChg>
        <pc:picChg chg="add del mod">
          <ac:chgData name="山口 稜" userId="507df497-dcef-48cc-bc9d-5377eaa87e1a" providerId="ADAL" clId="{C5D5D835-7116-4649-88E5-B7EC8431020C}" dt="2023-10-30T23:44:52.945" v="4772"/>
          <ac:picMkLst>
            <pc:docMk/>
            <pc:sldMk cId="253245315" sldId="264"/>
            <ac:picMk id="1128" creationId="{E8399177-6833-B6CC-12C3-4A0CCAD17EED}"/>
          </ac:picMkLst>
        </pc:picChg>
        <pc:picChg chg="add del mod modCrop">
          <ac:chgData name="山口 稜" userId="507df497-dcef-48cc-bc9d-5377eaa87e1a" providerId="ADAL" clId="{C5D5D835-7116-4649-88E5-B7EC8431020C}" dt="2023-10-31T03:01:18.769" v="6752" actId="478"/>
          <ac:picMkLst>
            <pc:docMk/>
            <pc:sldMk cId="253245315" sldId="264"/>
            <ac:picMk id="1129" creationId="{752AB398-6311-54FC-EDAA-F9D14B67CEEB}"/>
          </ac:picMkLst>
        </pc:picChg>
        <pc:picChg chg="add del mod">
          <ac:chgData name="山口 稜" userId="507df497-dcef-48cc-bc9d-5377eaa87e1a" providerId="ADAL" clId="{C5D5D835-7116-4649-88E5-B7EC8431020C}" dt="2023-10-31T03:01:16.328" v="6749" actId="478"/>
          <ac:picMkLst>
            <pc:docMk/>
            <pc:sldMk cId="253245315" sldId="264"/>
            <ac:picMk id="1130" creationId="{721E6F84-075D-4C76-7474-BA448413C291}"/>
          </ac:picMkLst>
        </pc:picChg>
        <pc:picChg chg="add del mod">
          <ac:chgData name="山口 稜" userId="507df497-dcef-48cc-bc9d-5377eaa87e1a" providerId="ADAL" clId="{C5D5D835-7116-4649-88E5-B7EC8431020C}" dt="2023-10-31T03:01:16.328" v="6749" actId="478"/>
          <ac:picMkLst>
            <pc:docMk/>
            <pc:sldMk cId="253245315" sldId="264"/>
            <ac:picMk id="1131" creationId="{E87D1E4C-8547-59A8-44E8-5E201CC2F424}"/>
          </ac:picMkLst>
        </pc:picChg>
        <pc:picChg chg="add del mod modCrop">
          <ac:chgData name="山口 稜" userId="507df497-dcef-48cc-bc9d-5377eaa87e1a" providerId="ADAL" clId="{C5D5D835-7116-4649-88E5-B7EC8431020C}" dt="2023-10-31T03:01:16.328" v="6749" actId="478"/>
          <ac:picMkLst>
            <pc:docMk/>
            <pc:sldMk cId="253245315" sldId="264"/>
            <ac:picMk id="1135" creationId="{03B0DABD-C641-68DA-CCA7-B6ED3C0D2468}"/>
          </ac:picMkLst>
        </pc:picChg>
        <pc:picChg chg="add mod modCrop">
          <ac:chgData name="山口 稜" userId="507df497-dcef-48cc-bc9d-5377eaa87e1a" providerId="ADAL" clId="{C5D5D835-7116-4649-88E5-B7EC8431020C}" dt="2023-10-31T00:02:09.793" v="5374" actId="18131"/>
          <ac:picMkLst>
            <pc:docMk/>
            <pc:sldMk cId="253245315" sldId="264"/>
            <ac:picMk id="1137" creationId="{9B78C5E2-C601-B8A0-F6C0-66C6E8A3832B}"/>
          </ac:picMkLst>
        </pc:picChg>
        <pc:picChg chg="add del mod">
          <ac:chgData name="山口 稜" userId="507df497-dcef-48cc-bc9d-5377eaa87e1a" providerId="ADAL" clId="{C5D5D835-7116-4649-88E5-B7EC8431020C}" dt="2023-10-30T23:59:43.643" v="5362" actId="21"/>
          <ac:picMkLst>
            <pc:docMk/>
            <pc:sldMk cId="253245315" sldId="264"/>
            <ac:picMk id="1140" creationId="{1B827F9F-A80F-3785-DB73-7191316A8F5D}"/>
          </ac:picMkLst>
        </pc:picChg>
        <pc:picChg chg="add del mod">
          <ac:chgData name="山口 稜" userId="507df497-dcef-48cc-bc9d-5377eaa87e1a" providerId="ADAL" clId="{C5D5D835-7116-4649-88E5-B7EC8431020C}" dt="2023-10-30T23:43:31.344" v="4755" actId="478"/>
          <ac:picMkLst>
            <pc:docMk/>
            <pc:sldMk cId="253245315" sldId="264"/>
            <ac:picMk id="1141" creationId="{C757AE02-E0D4-8965-7DD1-A55AF6D18EDA}"/>
          </ac:picMkLst>
        </pc:picChg>
        <pc:picChg chg="add mod">
          <ac:chgData name="山口 稜" userId="507df497-dcef-48cc-bc9d-5377eaa87e1a" providerId="ADAL" clId="{C5D5D835-7116-4649-88E5-B7EC8431020C}" dt="2023-10-30T23:59:45.905" v="5364"/>
          <ac:picMkLst>
            <pc:docMk/>
            <pc:sldMk cId="253245315" sldId="264"/>
            <ac:picMk id="1143" creationId="{C2483264-B247-B740-E96D-6F6A657E365B}"/>
          </ac:picMkLst>
        </pc:picChg>
        <pc:picChg chg="add del mod">
          <ac:chgData name="山口 稜" userId="507df497-dcef-48cc-bc9d-5377eaa87e1a" providerId="ADAL" clId="{C5D5D835-7116-4649-88E5-B7EC8431020C}" dt="2023-10-31T00:02:54.813" v="5380" actId="21"/>
          <ac:picMkLst>
            <pc:docMk/>
            <pc:sldMk cId="253245315" sldId="264"/>
            <ac:picMk id="1145" creationId="{56AA47C0-97FC-0747-C530-AA571D666B69}"/>
          </ac:picMkLst>
        </pc:picChg>
        <pc:picChg chg="add mod">
          <ac:chgData name="山口 稜" userId="507df497-dcef-48cc-bc9d-5377eaa87e1a" providerId="ADAL" clId="{C5D5D835-7116-4649-88E5-B7EC8431020C}" dt="2023-10-31T00:02:56.517" v="5382"/>
          <ac:picMkLst>
            <pc:docMk/>
            <pc:sldMk cId="253245315" sldId="264"/>
            <ac:picMk id="1147" creationId="{5AAE629C-5267-DF65-95DD-E94AB13C97A5}"/>
          </ac:picMkLst>
        </pc:picChg>
        <pc:picChg chg="add del mod">
          <ac:chgData name="山口 稜" userId="507df497-dcef-48cc-bc9d-5377eaa87e1a" providerId="ADAL" clId="{C5D5D835-7116-4649-88E5-B7EC8431020C}" dt="2023-10-31T00:15:49.740" v="6121" actId="478"/>
          <ac:picMkLst>
            <pc:docMk/>
            <pc:sldMk cId="253245315" sldId="264"/>
            <ac:picMk id="1152" creationId="{0F0418F0-C686-0984-2663-DE9FFC726E1F}"/>
          </ac:picMkLst>
        </pc:picChg>
        <pc:picChg chg="add mod">
          <ac:chgData name="山口 稜" userId="507df497-dcef-48cc-bc9d-5377eaa87e1a" providerId="ADAL" clId="{C5D5D835-7116-4649-88E5-B7EC8431020C}" dt="2023-10-31T00:16:04.930" v="6124" actId="571"/>
          <ac:picMkLst>
            <pc:docMk/>
            <pc:sldMk cId="253245315" sldId="264"/>
            <ac:picMk id="1153" creationId="{452C9AB0-2ECA-A844-36F8-9D8BF624CD22}"/>
          </ac:picMkLst>
        </pc:picChg>
        <pc:picChg chg="add del mod">
          <ac:chgData name="山口 稜" userId="507df497-dcef-48cc-bc9d-5377eaa87e1a" providerId="ADAL" clId="{C5D5D835-7116-4649-88E5-B7EC8431020C}" dt="2023-10-30T04:52:13.056" v="2126" actId="478"/>
          <ac:picMkLst>
            <pc:docMk/>
            <pc:sldMk cId="253245315" sldId="264"/>
            <ac:picMk id="2052" creationId="{2636A238-3CFB-31ED-B366-81BB634C1016}"/>
          </ac:picMkLst>
        </pc:picChg>
        <pc:picChg chg="add del mod">
          <ac:chgData name="山口 稜" userId="507df497-dcef-48cc-bc9d-5377eaa87e1a" providerId="ADAL" clId="{C5D5D835-7116-4649-88E5-B7EC8431020C}" dt="2023-10-30T04:52:13.056" v="2126" actId="478"/>
          <ac:picMkLst>
            <pc:docMk/>
            <pc:sldMk cId="253245315" sldId="264"/>
            <ac:picMk id="2069" creationId="{047ADB1B-B0DD-16AE-6969-D50D27D39C6F}"/>
          </ac:picMkLst>
        </pc:picChg>
        <pc:picChg chg="add del mod">
          <ac:chgData name="山口 稜" userId="507df497-dcef-48cc-bc9d-5377eaa87e1a" providerId="ADAL" clId="{C5D5D835-7116-4649-88E5-B7EC8431020C}" dt="2023-10-30T04:52:13.056" v="2126" actId="478"/>
          <ac:picMkLst>
            <pc:docMk/>
            <pc:sldMk cId="253245315" sldId="264"/>
            <ac:picMk id="2071" creationId="{FA91FB5E-BC93-ABFD-91D3-CEE43223BCF7}"/>
          </ac:picMkLst>
        </pc:picChg>
        <pc:picChg chg="del">
          <ac:chgData name="山口 稜" userId="507df497-dcef-48cc-bc9d-5377eaa87e1a" providerId="ADAL" clId="{C5D5D835-7116-4649-88E5-B7EC8431020C}" dt="2023-10-30T01:50:07.665" v="1683" actId="478"/>
          <ac:picMkLst>
            <pc:docMk/>
            <pc:sldMk cId="253245315" sldId="264"/>
            <ac:picMk id="2076" creationId="{9D8B66F1-E39B-A8C9-3C6D-92ED668BF864}"/>
          </ac:picMkLst>
        </pc:picChg>
        <pc:cxnChg chg="add del mod">
          <ac:chgData name="山口 稜" userId="507df497-dcef-48cc-bc9d-5377eaa87e1a" providerId="ADAL" clId="{C5D5D835-7116-4649-88E5-B7EC8431020C}" dt="2023-10-30T04:52:13.056" v="2126" actId="478"/>
          <ac:cxnSpMkLst>
            <pc:docMk/>
            <pc:sldMk cId="253245315" sldId="264"/>
            <ac:cxnSpMk id="1116" creationId="{844343C3-49F1-BD72-6F32-3C7466BD0862}"/>
          </ac:cxnSpMkLst>
        </pc:cxnChg>
        <pc:cxnChg chg="add del mod">
          <ac:chgData name="山口 稜" userId="507df497-dcef-48cc-bc9d-5377eaa87e1a" providerId="ADAL" clId="{C5D5D835-7116-4649-88E5-B7EC8431020C}" dt="2023-10-30T04:52:13.056" v="2126" actId="478"/>
          <ac:cxnSpMkLst>
            <pc:docMk/>
            <pc:sldMk cId="253245315" sldId="264"/>
            <ac:cxnSpMk id="1164" creationId="{89786A5D-F213-1352-7747-E0B7BC4812B1}"/>
          </ac:cxnSpMkLst>
        </pc:cxnChg>
        <pc:cxnChg chg="add del mod">
          <ac:chgData name="山口 稜" userId="507df497-dcef-48cc-bc9d-5377eaa87e1a" providerId="ADAL" clId="{C5D5D835-7116-4649-88E5-B7EC8431020C}" dt="2023-10-30T04:52:13.056" v="2126" actId="478"/>
          <ac:cxnSpMkLst>
            <pc:docMk/>
            <pc:sldMk cId="253245315" sldId="264"/>
            <ac:cxnSpMk id="1165" creationId="{C7B1F949-E12D-D89E-7437-AD87272E2C8F}"/>
          </ac:cxnSpMkLst>
        </pc:cxnChg>
        <pc:cxnChg chg="add del mod">
          <ac:chgData name="山口 稜" userId="507df497-dcef-48cc-bc9d-5377eaa87e1a" providerId="ADAL" clId="{C5D5D835-7116-4649-88E5-B7EC8431020C}" dt="2023-10-30T04:52:13.056" v="2126" actId="478"/>
          <ac:cxnSpMkLst>
            <pc:docMk/>
            <pc:sldMk cId="253245315" sldId="264"/>
            <ac:cxnSpMk id="2053" creationId="{C9D392E3-6793-C710-7239-F08A6686FC8F}"/>
          </ac:cxnSpMkLst>
        </pc:cxnChg>
        <pc:cxnChg chg="add del mod">
          <ac:chgData name="山口 稜" userId="507df497-dcef-48cc-bc9d-5377eaa87e1a" providerId="ADAL" clId="{C5D5D835-7116-4649-88E5-B7EC8431020C}" dt="2023-10-30T04:52:13.056" v="2126" actId="478"/>
          <ac:cxnSpMkLst>
            <pc:docMk/>
            <pc:sldMk cId="253245315" sldId="264"/>
            <ac:cxnSpMk id="2054" creationId="{0D79D536-AD47-B942-E39B-3E85D0D21582}"/>
          </ac:cxnSpMkLst>
        </pc:cxnChg>
        <pc:cxnChg chg="add del mod">
          <ac:chgData name="山口 稜" userId="507df497-dcef-48cc-bc9d-5377eaa87e1a" providerId="ADAL" clId="{C5D5D835-7116-4649-88E5-B7EC8431020C}" dt="2023-10-30T04:52:13.056" v="2126" actId="478"/>
          <ac:cxnSpMkLst>
            <pc:docMk/>
            <pc:sldMk cId="253245315" sldId="264"/>
            <ac:cxnSpMk id="2060" creationId="{FFD5486E-8FD3-53C7-2200-6D994B953951}"/>
          </ac:cxnSpMkLst>
        </pc:cxnChg>
        <pc:cxnChg chg="add del mod">
          <ac:chgData name="山口 稜" userId="507df497-dcef-48cc-bc9d-5377eaa87e1a" providerId="ADAL" clId="{C5D5D835-7116-4649-88E5-B7EC8431020C}" dt="2023-10-30T04:52:13.056" v="2126" actId="478"/>
          <ac:cxnSpMkLst>
            <pc:docMk/>
            <pc:sldMk cId="253245315" sldId="264"/>
            <ac:cxnSpMk id="2062" creationId="{6712A1EC-826A-916E-6163-890AF7E0DD33}"/>
          </ac:cxnSpMkLst>
        </pc:cxnChg>
        <pc:cxnChg chg="add del mod">
          <ac:chgData name="山口 稜" userId="507df497-dcef-48cc-bc9d-5377eaa87e1a" providerId="ADAL" clId="{C5D5D835-7116-4649-88E5-B7EC8431020C}" dt="2023-10-30T04:52:13.056" v="2126" actId="478"/>
          <ac:cxnSpMkLst>
            <pc:docMk/>
            <pc:sldMk cId="253245315" sldId="264"/>
            <ac:cxnSpMk id="2064" creationId="{ECD37F9A-D6E4-DE0B-835E-67662BB21D07}"/>
          </ac:cxnSpMkLst>
        </pc:cxnChg>
      </pc:sldChg>
      <pc:sldMasterChg chg="modSldLayout">
        <pc:chgData name="山口 稜" userId="507df497-dcef-48cc-bc9d-5377eaa87e1a" providerId="ADAL" clId="{C5D5D835-7116-4649-88E5-B7EC8431020C}" dt="2023-10-30T23:51:20.307" v="5245" actId="20577"/>
        <pc:sldMasterMkLst>
          <pc:docMk/>
          <pc:sldMasterMk cId="5597435" sldId="2147483660"/>
        </pc:sldMasterMkLst>
        <pc:sldLayoutChg chg="modSp mod">
          <pc:chgData name="山口 稜" userId="507df497-dcef-48cc-bc9d-5377eaa87e1a" providerId="ADAL" clId="{C5D5D835-7116-4649-88E5-B7EC8431020C}" dt="2023-10-30T23:51:20.307" v="5245" actId="20577"/>
          <pc:sldLayoutMkLst>
            <pc:docMk/>
            <pc:sldMasterMk cId="5597435" sldId="2147483660"/>
            <pc:sldLayoutMk cId="3207956810" sldId="2147483661"/>
          </pc:sldLayoutMkLst>
          <pc:spChg chg="mod">
            <ac:chgData name="山口 稜" userId="507df497-dcef-48cc-bc9d-5377eaa87e1a" providerId="ADAL" clId="{C5D5D835-7116-4649-88E5-B7EC8431020C}" dt="2023-10-30T23:51:20.307" v="5245" actId="20577"/>
            <ac:spMkLst>
              <pc:docMk/>
              <pc:sldMasterMk cId="5597435" sldId="2147483660"/>
              <pc:sldLayoutMk cId="3207956810" sldId="2147483661"/>
              <ac:spMk id="2" creationId="{00000000-0000-0000-0000-000000000000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 userDrawn="1"/>
        </p:nvSpPr>
        <p:spPr>
          <a:xfrm>
            <a:off x="313872" y="10418311"/>
            <a:ext cx="6335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b="1" dirty="0"/>
              <a:t>2023.11</a:t>
            </a:r>
            <a:endParaRPr kumimoji="1" lang="ja-JP" altLang="en-US" sz="800" b="1" dirty="0"/>
          </a:p>
        </p:txBody>
      </p:sp>
    </p:spTree>
    <p:extLst>
      <p:ext uri="{BB962C8B-B14F-4D97-AF65-F5344CB8AC3E}">
        <p14:creationId xmlns:p14="http://schemas.microsoft.com/office/powerpoint/2010/main" val="3207956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97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712716" rtl="0" eaLnBrk="1" latinLnBrk="0" hangingPunct="1">
        <a:lnSpc>
          <a:spcPct val="90000"/>
        </a:lnSpc>
        <a:spcBef>
          <a:spcPct val="0"/>
        </a:spcBef>
        <a:buNone/>
        <a:defRPr kumimoji="1" sz="34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8179" indent="-178179" algn="l" defTabSz="712716" rtl="0" eaLnBrk="1" latinLnBrk="0" hangingPunct="1">
        <a:lnSpc>
          <a:spcPct val="90000"/>
        </a:lnSpc>
        <a:spcBef>
          <a:spcPts val="779"/>
        </a:spcBef>
        <a:buFont typeface="Arial" panose="020B0604020202020204" pitchFamily="34" charset="0"/>
        <a:buChar char="•"/>
        <a:defRPr kumimoji="1" sz="2182" kern="1200">
          <a:solidFill>
            <a:schemeClr val="tx1"/>
          </a:solidFill>
          <a:latin typeface="+mn-lt"/>
          <a:ea typeface="+mn-ea"/>
          <a:cs typeface="+mn-cs"/>
        </a:defRPr>
      </a:lvl1pPr>
      <a:lvl2pPr marL="534537" indent="-178179" algn="l" defTabSz="71271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kumimoji="1" sz="1871" kern="1200">
          <a:solidFill>
            <a:schemeClr val="tx1"/>
          </a:solidFill>
          <a:latin typeface="+mn-lt"/>
          <a:ea typeface="+mn-ea"/>
          <a:cs typeface="+mn-cs"/>
        </a:defRPr>
      </a:lvl2pPr>
      <a:lvl3pPr marL="890896" indent="-178179" algn="l" defTabSz="71271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kumimoji="1" sz="1559" kern="1200">
          <a:solidFill>
            <a:schemeClr val="tx1"/>
          </a:solidFill>
          <a:latin typeface="+mn-lt"/>
          <a:ea typeface="+mn-ea"/>
          <a:cs typeface="+mn-cs"/>
        </a:defRPr>
      </a:lvl3pPr>
      <a:lvl4pPr marL="1247254" indent="-178179" algn="l" defTabSz="71271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4pPr>
      <a:lvl5pPr marL="1603612" indent="-178179" algn="l" defTabSz="71271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5pPr>
      <a:lvl6pPr marL="1959971" indent="-178179" algn="l" defTabSz="71271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6pPr>
      <a:lvl7pPr marL="2316329" indent="-178179" algn="l" defTabSz="71271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7pPr>
      <a:lvl8pPr marL="2672687" indent="-178179" algn="l" defTabSz="71271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8pPr>
      <a:lvl9pPr marL="3029045" indent="-178179" algn="l" defTabSz="71271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2716" rtl="0" eaLnBrk="1" latinLnBrk="0" hangingPunct="1"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1pPr>
      <a:lvl2pPr marL="356359" algn="l" defTabSz="712716" rtl="0" eaLnBrk="1" latinLnBrk="0" hangingPunct="1"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2pPr>
      <a:lvl3pPr marL="712716" algn="l" defTabSz="712716" rtl="0" eaLnBrk="1" latinLnBrk="0" hangingPunct="1"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3pPr>
      <a:lvl4pPr marL="1069075" algn="l" defTabSz="712716" rtl="0" eaLnBrk="1" latinLnBrk="0" hangingPunct="1"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4pPr>
      <a:lvl5pPr marL="1425433" algn="l" defTabSz="712716" rtl="0" eaLnBrk="1" latinLnBrk="0" hangingPunct="1"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5pPr>
      <a:lvl6pPr marL="1781792" algn="l" defTabSz="712716" rtl="0" eaLnBrk="1" latinLnBrk="0" hangingPunct="1"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6pPr>
      <a:lvl7pPr marL="2138149" algn="l" defTabSz="712716" rtl="0" eaLnBrk="1" latinLnBrk="0" hangingPunct="1"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7pPr>
      <a:lvl8pPr marL="2494508" algn="l" defTabSz="712716" rtl="0" eaLnBrk="1" latinLnBrk="0" hangingPunct="1"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8pPr>
      <a:lvl9pPr marL="2850866" algn="l" defTabSz="712716" rtl="0" eaLnBrk="1" latinLnBrk="0" hangingPunct="1"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image" Target="../media/image6.png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eige">
            <a:extLst>
              <a:ext uri="{FF2B5EF4-FFF2-40B4-BE49-F238E27FC236}">
                <a16:creationId xmlns:a16="http://schemas.microsoft.com/office/drawing/2014/main" id="{108028C4-9C1C-206E-0486-172BF7CA4D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1" b="9687"/>
          <a:stretch/>
        </p:blipFill>
        <p:spPr bwMode="auto">
          <a:xfrm>
            <a:off x="0" y="-58190"/>
            <a:ext cx="7559675" cy="461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3187963" y="9495693"/>
            <a:ext cx="1082348" cy="2462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ja-JP" altLang="en-US" sz="1000" b="1" dirty="0">
                <a:solidFill>
                  <a:schemeClr val="bg1"/>
                </a:solidFill>
              </a:rPr>
              <a:t>貴社名ご記入欄</a:t>
            </a:r>
            <a:endParaRPr kumimoji="1" lang="ja-JP" altLang="en-US" sz="1000" b="1" dirty="0">
              <a:solidFill>
                <a:schemeClr val="bg1"/>
              </a:solidFill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98E5998D-99A6-2D18-DAE7-C47F6E281121}"/>
              </a:ext>
            </a:extLst>
          </p:cNvPr>
          <p:cNvSpPr/>
          <p:nvPr/>
        </p:nvSpPr>
        <p:spPr>
          <a:xfrm>
            <a:off x="2045676" y="1335546"/>
            <a:ext cx="5232309" cy="170241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AD07F25A-0ED9-3A88-529C-588F5C323ADB}"/>
              </a:ext>
            </a:extLst>
          </p:cNvPr>
          <p:cNvSpPr/>
          <p:nvPr/>
        </p:nvSpPr>
        <p:spPr>
          <a:xfrm>
            <a:off x="2045675" y="880267"/>
            <a:ext cx="5232309" cy="170241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0F1727B7-3FD4-AC03-03E0-5A18541669FB}"/>
              </a:ext>
            </a:extLst>
          </p:cNvPr>
          <p:cNvSpPr txBox="1"/>
          <p:nvPr/>
        </p:nvSpPr>
        <p:spPr>
          <a:xfrm>
            <a:off x="165660" y="6844637"/>
            <a:ext cx="7228354" cy="2712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ts val="1320"/>
              </a:lnSpc>
            </a:pPr>
            <a:r>
              <a:rPr lang="ja-JP" altLang="en-US" sz="1000" b="1" dirty="0"/>
              <a:t>グレージュ空間をつくるなら </a:t>
            </a:r>
            <a:r>
              <a:rPr lang="ja-JP" altLang="en-US" sz="1400" b="1" dirty="0"/>
              <a:t>パナソニックの床「グレージュヒッコリー柄」がおすすめ</a:t>
            </a:r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FB939438-C3D0-C689-A9EC-A637D0481545}"/>
              </a:ext>
            </a:extLst>
          </p:cNvPr>
          <p:cNvGrpSpPr/>
          <p:nvPr/>
        </p:nvGrpSpPr>
        <p:grpSpPr>
          <a:xfrm>
            <a:off x="1250572" y="174796"/>
            <a:ext cx="6889334" cy="1357701"/>
            <a:chOff x="311759" y="205483"/>
            <a:chExt cx="6889334" cy="1357701"/>
          </a:xfrm>
        </p:grpSpPr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1C05887B-C54D-97E1-2336-D8E58D7C0724}"/>
                </a:ext>
              </a:extLst>
            </p:cNvPr>
            <p:cNvSpPr txBox="1"/>
            <p:nvPr/>
          </p:nvSpPr>
          <p:spPr>
            <a:xfrm rot="5014">
              <a:off x="498690" y="485966"/>
              <a:ext cx="6474532" cy="1077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ja-JP" altLang="en-US" sz="3200" dirty="0">
                  <a:ln w="69850">
                    <a:solidFill>
                      <a:prstClr val="white"/>
                    </a:solidFill>
                    <a:prstDash val="solid"/>
                  </a:ln>
                  <a:solidFill>
                    <a:srgbClr val="000000"/>
                  </a:solidFill>
                  <a:latin typeface="HGS創英角ｺﾞｼｯｸUB"/>
                  <a:ea typeface="HGS創英角ｺﾞｼｯｸUB"/>
                </a:rPr>
                <a:t>お部屋に上品なぬくもりを</a:t>
              </a:r>
            </a:p>
            <a:p>
              <a:pPr algn="ctr"/>
              <a:r>
                <a:rPr lang="ja-JP" altLang="en-US" sz="3200" dirty="0">
                  <a:ln w="69850">
                    <a:solidFill>
                      <a:prstClr val="white"/>
                    </a:solidFill>
                    <a:prstDash val="solid"/>
                  </a:ln>
                  <a:solidFill>
                    <a:srgbClr val="000000"/>
                  </a:solidFill>
                  <a:latin typeface="HGS創英角ｺﾞｼｯｸUB"/>
                  <a:ea typeface="HGS創英角ｺﾞｼｯｸUB"/>
                </a:rPr>
                <a:t>“グレージュコーディネイト”</a:t>
              </a: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30EF3A28-EA26-AADD-FC4B-4B9CE9BBD39F}"/>
                </a:ext>
              </a:extLst>
            </p:cNvPr>
            <p:cNvSpPr txBox="1"/>
            <p:nvPr/>
          </p:nvSpPr>
          <p:spPr>
            <a:xfrm rot="5014">
              <a:off x="311759" y="485318"/>
              <a:ext cx="6889334" cy="1077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ja-JP" altLang="en-US" sz="3200" dirty="0">
                  <a:ln w="0">
                    <a:noFill/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HGS創英角ｺﾞｼｯｸUB"/>
                  <a:ea typeface="HGS創英角ｺﾞｼｯｸUB"/>
                </a:rPr>
                <a:t>お部屋に上品なぬくもりを</a:t>
              </a:r>
              <a:endParaRPr lang="en-US" altLang="ja-JP" sz="3200" dirty="0">
                <a:ln w="0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GS創英角ｺﾞｼｯｸUB"/>
                <a:ea typeface="HGS創英角ｺﾞｼｯｸUB"/>
              </a:endParaRPr>
            </a:p>
            <a:p>
              <a:pPr algn="ctr"/>
              <a:r>
                <a:rPr lang="ja-JP" altLang="en-US" sz="3200" dirty="0">
                  <a:ln w="0">
                    <a:noFill/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HGS創英角ｺﾞｼｯｸUB"/>
                  <a:ea typeface="HGS創英角ｺﾞｼｯｸUB"/>
                </a:rPr>
                <a:t>“グレージュコーディネイト”</a:t>
              </a:r>
              <a:endParaRPr lang="en-US" altLang="ja-JP" sz="3200" dirty="0">
                <a:ln w="0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GS創英角ｺﾞｼｯｸUB"/>
                <a:ea typeface="HGS創英角ｺﾞｼｯｸUB"/>
              </a:endParaRPr>
            </a:p>
          </p:txBody>
        </p:sp>
        <p:grpSp>
          <p:nvGrpSpPr>
            <p:cNvPr id="2048" name="グループ化 2047">
              <a:extLst>
                <a:ext uri="{FF2B5EF4-FFF2-40B4-BE49-F238E27FC236}">
                  <a16:creationId xmlns:a16="http://schemas.microsoft.com/office/drawing/2014/main" id="{D130182F-6391-29F8-413C-D02291BC3D5C}"/>
                </a:ext>
              </a:extLst>
            </p:cNvPr>
            <p:cNvGrpSpPr/>
            <p:nvPr/>
          </p:nvGrpSpPr>
          <p:grpSpPr>
            <a:xfrm>
              <a:off x="1679396" y="205483"/>
              <a:ext cx="4409381" cy="308260"/>
              <a:chOff x="277637" y="274083"/>
              <a:chExt cx="4409381" cy="308260"/>
            </a:xfrm>
          </p:grpSpPr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8168B2E9-B89A-DA35-9E91-49E140AE8512}"/>
                  </a:ext>
                </a:extLst>
              </p:cNvPr>
              <p:cNvSpPr txBox="1"/>
              <p:nvPr/>
            </p:nvSpPr>
            <p:spPr>
              <a:xfrm rot="5014">
                <a:off x="277637" y="274083"/>
                <a:ext cx="4097955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r>
                  <a:rPr lang="ja-JP" altLang="en-US" sz="1400" dirty="0">
                    <a:ln w="69850">
                      <a:solidFill>
                        <a:prstClr val="white"/>
                      </a:solidFill>
                      <a:prstDash val="solid"/>
                    </a:ln>
                    <a:solidFill>
                      <a:srgbClr val="000000"/>
                    </a:solidFill>
                    <a:latin typeface="HGS創英角ｺﾞｼｯｸUB"/>
                    <a:ea typeface="HGS創英角ｺﾞｼｯｸUB"/>
                  </a:rPr>
                  <a:t>ニュアンスカラーの空間で、ほっと安らぐ毎日</a:t>
                </a:r>
              </a:p>
            </p:txBody>
          </p:sp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81317A32-7412-6BAB-A9E8-FC77C9F0C36E}"/>
                  </a:ext>
                </a:extLst>
              </p:cNvPr>
              <p:cNvSpPr txBox="1"/>
              <p:nvPr/>
            </p:nvSpPr>
            <p:spPr>
              <a:xfrm rot="5014">
                <a:off x="279028" y="274566"/>
                <a:ext cx="4407990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r>
                  <a:rPr lang="ja-JP" altLang="en-US" sz="1400" dirty="0">
                    <a:ln w="0">
                      <a:noFill/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HGS創英角ｺﾞｼｯｸUB"/>
                    <a:ea typeface="HGS創英角ｺﾞｼｯｸUB"/>
                  </a:rPr>
                  <a:t>ニュアンスカラーの空間で、ほっと安らぐ毎日</a:t>
                </a:r>
                <a:endParaRPr lang="en-US" altLang="ja-JP" sz="1400" dirty="0">
                  <a:ln w="0">
                    <a:noFill/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HGS創英角ｺﾞｼｯｸUB"/>
                  <a:ea typeface="HGS創英角ｺﾞｼｯｸUB"/>
                </a:endParaRPr>
              </a:p>
            </p:txBody>
          </p:sp>
        </p:grpSp>
      </p:grpSp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DA4F754F-4100-B95B-515C-BB0AF552F2E8}"/>
              </a:ext>
            </a:extLst>
          </p:cNvPr>
          <p:cNvGrpSpPr/>
          <p:nvPr/>
        </p:nvGrpSpPr>
        <p:grpSpPr>
          <a:xfrm>
            <a:off x="3862342" y="7125865"/>
            <a:ext cx="3411524" cy="1617898"/>
            <a:chOff x="3862342" y="7125865"/>
            <a:chExt cx="3411524" cy="1617898"/>
          </a:xfrm>
        </p:grpSpPr>
        <p:sp>
          <p:nvSpPr>
            <p:cNvPr id="100" name="テキスト ボックス 99">
              <a:extLst>
                <a:ext uri="{FF2B5EF4-FFF2-40B4-BE49-F238E27FC236}">
                  <a16:creationId xmlns:a16="http://schemas.microsoft.com/office/drawing/2014/main" id="{A534511F-9B6B-E995-9B9F-ABCF96079DE1}"/>
                </a:ext>
              </a:extLst>
            </p:cNvPr>
            <p:cNvSpPr txBox="1"/>
            <p:nvPr/>
          </p:nvSpPr>
          <p:spPr>
            <a:xfrm>
              <a:off x="3862342" y="8495618"/>
              <a:ext cx="3354021" cy="24814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>
                <a:lnSpc>
                  <a:spcPts val="1320"/>
                </a:lnSpc>
              </a:pPr>
              <a:r>
                <a:rPr lang="ja-JP" altLang="en-US" sz="800" b="1" dirty="0"/>
                <a:t>来客をあたたかくお出迎えしてくれる、ホテルライクな玄関に。</a:t>
              </a:r>
              <a:endParaRPr lang="en-US" altLang="ja-JP" sz="800" b="1" dirty="0"/>
            </a:p>
          </p:txBody>
        </p:sp>
        <p:grpSp>
          <p:nvGrpSpPr>
            <p:cNvPr id="39" name="グループ化 38">
              <a:extLst>
                <a:ext uri="{FF2B5EF4-FFF2-40B4-BE49-F238E27FC236}">
                  <a16:creationId xmlns:a16="http://schemas.microsoft.com/office/drawing/2014/main" id="{F6654B03-E0FB-7024-8120-960FDFBAE73C}"/>
                </a:ext>
              </a:extLst>
            </p:cNvPr>
            <p:cNvGrpSpPr/>
            <p:nvPr/>
          </p:nvGrpSpPr>
          <p:grpSpPr>
            <a:xfrm>
              <a:off x="3862342" y="7125865"/>
              <a:ext cx="3411524" cy="1309044"/>
              <a:chOff x="3862342" y="7125865"/>
              <a:chExt cx="3411524" cy="1309044"/>
            </a:xfrm>
          </p:grpSpPr>
          <p:grpSp>
            <p:nvGrpSpPr>
              <p:cNvPr id="37" name="グループ化 36">
                <a:extLst>
                  <a:ext uri="{FF2B5EF4-FFF2-40B4-BE49-F238E27FC236}">
                    <a16:creationId xmlns:a16="http://schemas.microsoft.com/office/drawing/2014/main" id="{1869B0FA-CAB2-F410-CCB7-56F2273A6AFE}"/>
                  </a:ext>
                </a:extLst>
              </p:cNvPr>
              <p:cNvGrpSpPr/>
              <p:nvPr/>
            </p:nvGrpSpPr>
            <p:grpSpPr>
              <a:xfrm>
                <a:off x="4848099" y="7125865"/>
                <a:ext cx="2425767" cy="1309044"/>
                <a:chOff x="4848099" y="7125865"/>
                <a:chExt cx="2425767" cy="1309044"/>
              </a:xfrm>
            </p:grpSpPr>
            <p:pic>
              <p:nvPicPr>
                <p:cNvPr id="1030" name="Picture 6">
                  <a:extLst>
                    <a:ext uri="{FF2B5EF4-FFF2-40B4-BE49-F238E27FC236}">
                      <a16:creationId xmlns:a16="http://schemas.microsoft.com/office/drawing/2014/main" id="{10D007F3-AFA6-4E3F-44D4-E0E8B5372D6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5137" b="18393"/>
                <a:stretch/>
              </p:blipFill>
              <p:spPr bwMode="auto">
                <a:xfrm>
                  <a:off x="4848099" y="7125865"/>
                  <a:ext cx="2393410" cy="13090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20" name="グループ化 19">
                  <a:extLst>
                    <a:ext uri="{FF2B5EF4-FFF2-40B4-BE49-F238E27FC236}">
                      <a16:creationId xmlns:a16="http://schemas.microsoft.com/office/drawing/2014/main" id="{93796362-9AB0-6588-614C-2BA73DC5E773}"/>
                    </a:ext>
                  </a:extLst>
                </p:cNvPr>
                <p:cNvGrpSpPr/>
                <p:nvPr/>
              </p:nvGrpSpPr>
              <p:grpSpPr>
                <a:xfrm>
                  <a:off x="6523945" y="7957867"/>
                  <a:ext cx="749921" cy="278171"/>
                  <a:chOff x="3216802" y="1682295"/>
                  <a:chExt cx="818468" cy="253610"/>
                </a:xfrm>
              </p:grpSpPr>
              <p:sp>
                <p:nvSpPr>
                  <p:cNvPr id="21" name="正方形/長方形 20">
                    <a:extLst>
                      <a:ext uri="{FF2B5EF4-FFF2-40B4-BE49-F238E27FC236}">
                        <a16:creationId xmlns:a16="http://schemas.microsoft.com/office/drawing/2014/main" id="{975AAFFD-4F26-C6D3-06F7-42B9939D7E37}"/>
                      </a:ext>
                    </a:extLst>
                  </p:cNvPr>
                  <p:cNvSpPr/>
                  <p:nvPr/>
                </p:nvSpPr>
                <p:spPr>
                  <a:xfrm>
                    <a:off x="3324271" y="1695109"/>
                    <a:ext cx="571500" cy="152400"/>
                  </a:xfrm>
                  <a:prstGeom prst="rect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ja-JP"/>
                    </a:defPPr>
                    <a:lvl1pPr marL="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kumimoji="1" lang="ja-JP" altLang="en-US" sz="700"/>
                  </a:p>
                </p:txBody>
              </p:sp>
              <p:sp>
                <p:nvSpPr>
                  <p:cNvPr id="22" name="二等辺三角形 21">
                    <a:extLst>
                      <a:ext uri="{FF2B5EF4-FFF2-40B4-BE49-F238E27FC236}">
                        <a16:creationId xmlns:a16="http://schemas.microsoft.com/office/drawing/2014/main" id="{72524C52-C5B8-78EF-3990-D142D6138C4B}"/>
                      </a:ext>
                    </a:extLst>
                  </p:cNvPr>
                  <p:cNvSpPr/>
                  <p:nvPr/>
                </p:nvSpPr>
                <p:spPr>
                  <a:xfrm rot="11700000">
                    <a:off x="3402930" y="1795063"/>
                    <a:ext cx="102076" cy="140842"/>
                  </a:xfrm>
                  <a:prstGeom prst="triangl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ja-JP"/>
                    </a:defPPr>
                    <a:lvl1pPr marL="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kumimoji="1" lang="ja-JP" altLang="en-US" sz="700"/>
                  </a:p>
                </p:txBody>
              </p:sp>
              <p:sp>
                <p:nvSpPr>
                  <p:cNvPr id="24" name="テキスト ボックス 8">
                    <a:extLst>
                      <a:ext uri="{FF2B5EF4-FFF2-40B4-BE49-F238E27FC236}">
                        <a16:creationId xmlns:a16="http://schemas.microsoft.com/office/drawing/2014/main" id="{7B95A520-6F3F-E758-E09D-ED481D8B2DAD}"/>
                      </a:ext>
                    </a:extLst>
                  </p:cNvPr>
                  <p:cNvSpPr txBox="1"/>
                  <p:nvPr/>
                </p:nvSpPr>
                <p:spPr>
                  <a:xfrm>
                    <a:off x="3216802" y="1682295"/>
                    <a:ext cx="818468" cy="18239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ja-JP"/>
                    </a:defPPr>
                    <a:lvl1pPr marL="0" algn="l" defTabSz="914400" rtl="0" eaLnBrk="1" latinLnBrk="0" hangingPunct="1">
                      <a:defRPr kumimoji="1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kumimoji="1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kumimoji="1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kumimoji="1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kumimoji="1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kumimoji="1" lang="en-US" altLang="ja-JP" sz="7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Check</a:t>
                    </a:r>
                    <a:r>
                      <a:rPr kumimoji="1" lang="ja-JP" altLang="en-US" sz="7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！</a:t>
                    </a:r>
                  </a:p>
                </p:txBody>
              </p:sp>
            </p:grpSp>
          </p:grpSp>
          <p:grpSp>
            <p:nvGrpSpPr>
              <p:cNvPr id="29" name="グループ化 28">
                <a:extLst>
                  <a:ext uri="{FF2B5EF4-FFF2-40B4-BE49-F238E27FC236}">
                    <a16:creationId xmlns:a16="http://schemas.microsoft.com/office/drawing/2014/main" id="{D5A1A8C3-884C-B620-D493-294F5451A796}"/>
                  </a:ext>
                </a:extLst>
              </p:cNvPr>
              <p:cNvGrpSpPr/>
              <p:nvPr/>
            </p:nvGrpSpPr>
            <p:grpSpPr>
              <a:xfrm>
                <a:off x="3862342" y="7300394"/>
                <a:ext cx="1032755" cy="1032755"/>
                <a:chOff x="3862342" y="7300394"/>
                <a:chExt cx="1032755" cy="1032755"/>
              </a:xfrm>
            </p:grpSpPr>
            <p:sp>
              <p:nvSpPr>
                <p:cNvPr id="43" name="楕円 42">
                  <a:extLst>
                    <a:ext uri="{FF2B5EF4-FFF2-40B4-BE49-F238E27FC236}">
                      <a16:creationId xmlns:a16="http://schemas.microsoft.com/office/drawing/2014/main" id="{ED7361D8-6023-722C-6132-2F4F1CE76796}"/>
                    </a:ext>
                  </a:extLst>
                </p:cNvPr>
                <p:cNvSpPr/>
                <p:nvPr/>
              </p:nvSpPr>
              <p:spPr>
                <a:xfrm>
                  <a:off x="3862342" y="7300394"/>
                  <a:ext cx="1032755" cy="1032755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DED9D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" name="テキスト ボックス 43">
                  <a:extLst>
                    <a:ext uri="{FF2B5EF4-FFF2-40B4-BE49-F238E27FC236}">
                      <a16:creationId xmlns:a16="http://schemas.microsoft.com/office/drawing/2014/main" id="{929FA9B0-5C09-3167-369D-179361E267F4}"/>
                    </a:ext>
                  </a:extLst>
                </p:cNvPr>
                <p:cNvSpPr txBox="1"/>
                <p:nvPr/>
              </p:nvSpPr>
              <p:spPr>
                <a:xfrm>
                  <a:off x="3999269" y="7727462"/>
                  <a:ext cx="758900" cy="271228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 anchor="t">
                  <a:spAutoFit/>
                </a:bodyPr>
                <a:lstStyle/>
                <a:p>
                  <a:pPr algn="ctr">
                    <a:lnSpc>
                      <a:spcPts val="1320"/>
                    </a:lnSpc>
                  </a:pPr>
                  <a:r>
                    <a:rPr lang="ja-JP" altLang="en-US" sz="14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玄関に</a:t>
                  </a:r>
                  <a:endParaRPr lang="en-US" altLang="ja-JP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42F939F3-7C2C-07CC-130B-FFB98ED695AB}"/>
              </a:ext>
            </a:extLst>
          </p:cNvPr>
          <p:cNvGrpSpPr/>
          <p:nvPr/>
        </p:nvGrpSpPr>
        <p:grpSpPr>
          <a:xfrm>
            <a:off x="354745" y="4720873"/>
            <a:ext cx="6919121" cy="1928902"/>
            <a:chOff x="354745" y="4803491"/>
            <a:chExt cx="6919121" cy="1928902"/>
          </a:xfrm>
        </p:grpSpPr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130213B6-ED4D-E52C-A079-12DB8FFC299C}"/>
                </a:ext>
              </a:extLst>
            </p:cNvPr>
            <p:cNvSpPr txBox="1"/>
            <p:nvPr/>
          </p:nvSpPr>
          <p:spPr>
            <a:xfrm>
              <a:off x="3779838" y="5254424"/>
              <a:ext cx="3461672" cy="74828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>
                <a:lnSpc>
                  <a:spcPts val="1320"/>
                </a:lnSpc>
              </a:pPr>
              <a:r>
                <a:rPr lang="ja-JP" altLang="en-US" sz="800" b="1" dirty="0"/>
                <a:t>近年のインテリアトレンドである「グレイッシュカラー」は、有彩色に「グレー」が混じった落ち着きのある色合い。中でもグレーとベージュの中間色である「グレージュ」なら、上手く取り入れることで洗練さと温かみを同時に演出できます。</a:t>
              </a:r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0FBC87EF-01BD-DA0C-159A-2173C10BF81C}"/>
                </a:ext>
              </a:extLst>
            </p:cNvPr>
            <p:cNvSpPr txBox="1"/>
            <p:nvPr/>
          </p:nvSpPr>
          <p:spPr>
            <a:xfrm>
              <a:off x="3870878" y="4807681"/>
              <a:ext cx="3402988" cy="52322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ja-JP" altLang="en-US" sz="1400" b="1" dirty="0"/>
                <a:t>あたたかみある“グレージュ”をベースに</a:t>
              </a:r>
              <a:endParaRPr lang="en-US" altLang="ja-JP" sz="1400" b="1" dirty="0"/>
            </a:p>
            <a:p>
              <a:r>
                <a:rPr lang="ja-JP" altLang="en-US" sz="1400" b="1" dirty="0"/>
                <a:t>ゆったりと過ごせるくつろぎ空間を</a:t>
              </a:r>
            </a:p>
          </p:txBody>
        </p:sp>
        <p:pic>
          <p:nvPicPr>
            <p:cNvPr id="45" name="Picture 8">
              <a:extLst>
                <a:ext uri="{FF2B5EF4-FFF2-40B4-BE49-F238E27FC236}">
                  <a16:creationId xmlns:a16="http://schemas.microsoft.com/office/drawing/2014/main" id="{D068F86F-DE89-DD48-3DD4-438BF202E43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09" r="7109" b="26031"/>
            <a:stretch/>
          </p:blipFill>
          <p:spPr bwMode="auto">
            <a:xfrm>
              <a:off x="354745" y="4803491"/>
              <a:ext cx="3354021" cy="1928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87DA6B04-CDF2-6044-D826-85AE604B1EED}"/>
              </a:ext>
            </a:extLst>
          </p:cNvPr>
          <p:cNvGrpSpPr/>
          <p:nvPr/>
        </p:nvGrpSpPr>
        <p:grpSpPr>
          <a:xfrm>
            <a:off x="354745" y="7133777"/>
            <a:ext cx="3425092" cy="1609986"/>
            <a:chOff x="354745" y="7133777"/>
            <a:chExt cx="3425092" cy="1609986"/>
          </a:xfrm>
        </p:grpSpPr>
        <p:sp>
          <p:nvSpPr>
            <p:cNvPr id="98" name="テキスト ボックス 97">
              <a:extLst>
                <a:ext uri="{FF2B5EF4-FFF2-40B4-BE49-F238E27FC236}">
                  <a16:creationId xmlns:a16="http://schemas.microsoft.com/office/drawing/2014/main" id="{CFDB5539-A3D9-B9EB-1B26-F5E065C9F51B}"/>
                </a:ext>
              </a:extLst>
            </p:cNvPr>
            <p:cNvSpPr txBox="1"/>
            <p:nvPr/>
          </p:nvSpPr>
          <p:spPr>
            <a:xfrm>
              <a:off x="354745" y="8495618"/>
              <a:ext cx="3354021" cy="24814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>
                <a:lnSpc>
                  <a:spcPts val="1320"/>
                </a:lnSpc>
              </a:pPr>
              <a:r>
                <a:rPr lang="ja-JP" altLang="en-US" sz="800" b="1" dirty="0"/>
                <a:t>穏やかなカラーが明るさとぬくもりを演出。やさしい印象の</a:t>
              </a:r>
              <a:r>
                <a:rPr lang="en-US" altLang="ja-JP" sz="800" b="1" dirty="0"/>
                <a:t>LDK</a:t>
              </a:r>
              <a:r>
                <a:rPr lang="ja-JP" altLang="en-US" sz="800" b="1" dirty="0"/>
                <a:t>に。</a:t>
              </a:r>
              <a:endParaRPr lang="en-US" altLang="ja-JP" sz="800" b="1" dirty="0"/>
            </a:p>
          </p:txBody>
        </p:sp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6D90DEA5-C353-AD06-7922-DF8DE514C261}"/>
                </a:ext>
              </a:extLst>
            </p:cNvPr>
            <p:cNvGrpSpPr/>
            <p:nvPr/>
          </p:nvGrpSpPr>
          <p:grpSpPr>
            <a:xfrm>
              <a:off x="354745" y="7133777"/>
              <a:ext cx="3425092" cy="1301132"/>
              <a:chOff x="354745" y="7133777"/>
              <a:chExt cx="3425092" cy="1301132"/>
            </a:xfrm>
          </p:grpSpPr>
          <p:grpSp>
            <p:nvGrpSpPr>
              <p:cNvPr id="30" name="グループ化 29">
                <a:extLst>
                  <a:ext uri="{FF2B5EF4-FFF2-40B4-BE49-F238E27FC236}">
                    <a16:creationId xmlns:a16="http://schemas.microsoft.com/office/drawing/2014/main" id="{D62BF587-981D-2D1B-1FF0-89C7E99E2C3E}"/>
                  </a:ext>
                </a:extLst>
              </p:cNvPr>
              <p:cNvGrpSpPr/>
              <p:nvPr/>
            </p:nvGrpSpPr>
            <p:grpSpPr>
              <a:xfrm>
                <a:off x="1291636" y="7133777"/>
                <a:ext cx="2488201" cy="1301132"/>
                <a:chOff x="1291636" y="7133777"/>
                <a:chExt cx="2488201" cy="1301132"/>
              </a:xfrm>
            </p:grpSpPr>
            <p:pic>
              <p:nvPicPr>
                <p:cNvPr id="1028" name="Picture 4" descr="Greige – color recipe1">
                  <a:extLst>
                    <a:ext uri="{FF2B5EF4-FFF2-40B4-BE49-F238E27FC236}">
                      <a16:creationId xmlns:a16="http://schemas.microsoft.com/office/drawing/2014/main" id="{BFE9E1BD-E0AF-AAA9-FC13-396647D9309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3835"/>
                <a:stretch/>
              </p:blipFill>
              <p:spPr bwMode="auto">
                <a:xfrm>
                  <a:off x="1291636" y="7133777"/>
                  <a:ext cx="2417183" cy="130113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9" name="グループ化 8">
                  <a:extLst>
                    <a:ext uri="{FF2B5EF4-FFF2-40B4-BE49-F238E27FC236}">
                      <a16:creationId xmlns:a16="http://schemas.microsoft.com/office/drawing/2014/main" id="{02AD027C-F14A-5D2D-3FBC-B561088C45AA}"/>
                    </a:ext>
                  </a:extLst>
                </p:cNvPr>
                <p:cNvGrpSpPr/>
                <p:nvPr/>
              </p:nvGrpSpPr>
              <p:grpSpPr>
                <a:xfrm>
                  <a:off x="3029916" y="7957867"/>
                  <a:ext cx="749921" cy="278171"/>
                  <a:chOff x="3216802" y="1682295"/>
                  <a:chExt cx="818468" cy="253610"/>
                </a:xfrm>
              </p:grpSpPr>
              <p:sp>
                <p:nvSpPr>
                  <p:cNvPr id="10" name="正方形/長方形 9">
                    <a:extLst>
                      <a:ext uri="{FF2B5EF4-FFF2-40B4-BE49-F238E27FC236}">
                        <a16:creationId xmlns:a16="http://schemas.microsoft.com/office/drawing/2014/main" id="{EF9391A1-54A8-F21A-FA89-64E987D3F1CB}"/>
                      </a:ext>
                    </a:extLst>
                  </p:cNvPr>
                  <p:cNvSpPr/>
                  <p:nvPr/>
                </p:nvSpPr>
                <p:spPr>
                  <a:xfrm>
                    <a:off x="3324271" y="1695109"/>
                    <a:ext cx="571500" cy="152400"/>
                  </a:xfrm>
                  <a:prstGeom prst="rect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ja-JP"/>
                    </a:defPPr>
                    <a:lvl1pPr marL="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kumimoji="1" lang="ja-JP" altLang="en-US" sz="700"/>
                  </a:p>
                </p:txBody>
              </p:sp>
              <p:sp>
                <p:nvSpPr>
                  <p:cNvPr id="11" name="二等辺三角形 10">
                    <a:extLst>
                      <a:ext uri="{FF2B5EF4-FFF2-40B4-BE49-F238E27FC236}">
                        <a16:creationId xmlns:a16="http://schemas.microsoft.com/office/drawing/2014/main" id="{482881D6-EF6B-FD1B-4F35-72D7CFF26D59}"/>
                      </a:ext>
                    </a:extLst>
                  </p:cNvPr>
                  <p:cNvSpPr/>
                  <p:nvPr/>
                </p:nvSpPr>
                <p:spPr>
                  <a:xfrm rot="11700000">
                    <a:off x="3402930" y="1795063"/>
                    <a:ext cx="102076" cy="140842"/>
                  </a:xfrm>
                  <a:prstGeom prst="triangl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ja-JP"/>
                    </a:defPPr>
                    <a:lvl1pPr marL="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kumimoji="1" lang="ja-JP" altLang="en-US" sz="700"/>
                  </a:p>
                </p:txBody>
              </p:sp>
              <p:sp>
                <p:nvSpPr>
                  <p:cNvPr id="12" name="テキスト ボックス 8">
                    <a:extLst>
                      <a:ext uri="{FF2B5EF4-FFF2-40B4-BE49-F238E27FC236}">
                        <a16:creationId xmlns:a16="http://schemas.microsoft.com/office/drawing/2014/main" id="{C3D8EA51-6A8D-C0C2-B415-F23C1725952E}"/>
                      </a:ext>
                    </a:extLst>
                  </p:cNvPr>
                  <p:cNvSpPr txBox="1"/>
                  <p:nvPr/>
                </p:nvSpPr>
                <p:spPr>
                  <a:xfrm>
                    <a:off x="3216802" y="1682295"/>
                    <a:ext cx="818468" cy="18239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ja-JP"/>
                    </a:defPPr>
                    <a:lvl1pPr marL="0" algn="l" defTabSz="914400" rtl="0" eaLnBrk="1" latinLnBrk="0" hangingPunct="1">
                      <a:defRPr kumimoji="1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kumimoji="1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kumimoji="1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kumimoji="1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kumimoji="1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kumimoji="1" lang="en-US" altLang="ja-JP" sz="7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Check</a:t>
                    </a:r>
                    <a:r>
                      <a:rPr kumimoji="1" lang="ja-JP" altLang="en-US" sz="7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！</a:t>
                    </a:r>
                  </a:p>
                </p:txBody>
              </p:sp>
            </p:grpSp>
          </p:grpSp>
          <p:sp>
            <p:nvSpPr>
              <p:cNvPr id="34" name="楕円 33">
                <a:extLst>
                  <a:ext uri="{FF2B5EF4-FFF2-40B4-BE49-F238E27FC236}">
                    <a16:creationId xmlns:a16="http://schemas.microsoft.com/office/drawing/2014/main" id="{C00C59EF-67F9-F42C-B23F-9758BD0AF7F0}"/>
                  </a:ext>
                </a:extLst>
              </p:cNvPr>
              <p:cNvSpPr/>
              <p:nvPr/>
            </p:nvSpPr>
            <p:spPr>
              <a:xfrm>
                <a:off x="354745" y="7300394"/>
                <a:ext cx="1032755" cy="103275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DED9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4DF369B2-64F2-D875-403A-27BA030ADBB9}"/>
                  </a:ext>
                </a:extLst>
              </p:cNvPr>
              <p:cNvSpPr txBox="1"/>
              <p:nvPr/>
            </p:nvSpPr>
            <p:spPr>
              <a:xfrm>
                <a:off x="491672" y="7727462"/>
                <a:ext cx="758900" cy="27122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ctr">
                  <a:lnSpc>
                    <a:spcPts val="1320"/>
                  </a:lnSpc>
                </a:pPr>
                <a:r>
                  <a:rPr lang="en-US" altLang="ja-JP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LDK</a:t>
                </a:r>
                <a:r>
                  <a:rPr lang="ja-JP" altLang="en-US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に</a:t>
                </a:r>
                <a:endParaRPr lang="en-US" altLang="ja-JP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C9D09966-EA1E-C973-1575-0264FA292D10}"/>
              </a:ext>
            </a:extLst>
          </p:cNvPr>
          <p:cNvGrpSpPr/>
          <p:nvPr/>
        </p:nvGrpSpPr>
        <p:grpSpPr>
          <a:xfrm>
            <a:off x="4260747" y="5983647"/>
            <a:ext cx="2613089" cy="672816"/>
            <a:chOff x="4086311" y="5994983"/>
            <a:chExt cx="2797089" cy="720192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659C6C8F-3D3C-3281-ECC2-B7486350BD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61478"/>
            <a:stretch/>
          </p:blipFill>
          <p:spPr>
            <a:xfrm>
              <a:off x="4086311" y="5994983"/>
              <a:ext cx="1087702" cy="720192"/>
            </a:xfrm>
            <a:prstGeom prst="rect">
              <a:avLst/>
            </a:prstGeom>
          </p:spPr>
        </p:pic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145CCDE6-D9A0-285A-26B5-FC274EEBEB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9299" t="5245" r="37749" b="4771"/>
            <a:stretch/>
          </p:blipFill>
          <p:spPr>
            <a:xfrm>
              <a:off x="5174013" y="6022280"/>
              <a:ext cx="673321" cy="673321"/>
            </a:xfrm>
            <a:prstGeom prst="ellipse">
              <a:avLst/>
            </a:prstGeom>
          </p:spPr>
        </p:pic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6479D82C-2BD7-86E2-A8E9-250322AA72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64207" r="-1"/>
            <a:stretch/>
          </p:blipFill>
          <p:spPr>
            <a:xfrm>
              <a:off x="5872734" y="5994983"/>
              <a:ext cx="1010666" cy="720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7228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4E61B50-DAB3-A439-2B14-AA91CE50C29C}"/>
              </a:ext>
            </a:extLst>
          </p:cNvPr>
          <p:cNvSpPr/>
          <p:nvPr/>
        </p:nvSpPr>
        <p:spPr>
          <a:xfrm>
            <a:off x="0" y="3344"/>
            <a:ext cx="7577073" cy="994287"/>
          </a:xfrm>
          <a:prstGeom prst="rect">
            <a:avLst/>
          </a:prstGeom>
          <a:solidFill>
            <a:srgbClr val="DED9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テキスト ボックス 1176">
            <a:extLst>
              <a:ext uri="{FF2B5EF4-FFF2-40B4-BE49-F238E27FC236}">
                <a16:creationId xmlns:a16="http://schemas.microsoft.com/office/drawing/2014/main" id="{E118AD31-2228-2D4A-04B0-4DCD298AE4D6}"/>
              </a:ext>
            </a:extLst>
          </p:cNvPr>
          <p:cNvSpPr txBox="1"/>
          <p:nvPr/>
        </p:nvSpPr>
        <p:spPr>
          <a:xfrm>
            <a:off x="424676" y="16638"/>
            <a:ext cx="6719516" cy="895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グレイッシュカラーのラインアップが豊富なパナソニックで</a:t>
            </a:r>
            <a:endParaRPr lang="en-US" altLang="ja-JP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ts val="3200"/>
              </a:lnSpc>
            </a:pPr>
            <a:r>
              <a:rPr lang="ja-JP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よりあなたらしい“グレージュ空間”づくりを</a:t>
            </a:r>
            <a:endParaRPr lang="en-US" altLang="ja-JP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109" name="グループ化 3108">
            <a:extLst>
              <a:ext uri="{FF2B5EF4-FFF2-40B4-BE49-F238E27FC236}">
                <a16:creationId xmlns:a16="http://schemas.microsoft.com/office/drawing/2014/main" id="{80D08311-9CB0-671F-2A15-6C746FCD5989}"/>
              </a:ext>
            </a:extLst>
          </p:cNvPr>
          <p:cNvGrpSpPr/>
          <p:nvPr/>
        </p:nvGrpSpPr>
        <p:grpSpPr>
          <a:xfrm>
            <a:off x="427828" y="8337398"/>
            <a:ext cx="6728709" cy="2008612"/>
            <a:chOff x="427828" y="8337398"/>
            <a:chExt cx="6728709" cy="2008612"/>
          </a:xfrm>
        </p:grpSpPr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26727258-A5C9-0C42-FC08-291007D755A6}"/>
                </a:ext>
              </a:extLst>
            </p:cNvPr>
            <p:cNvSpPr/>
            <p:nvPr/>
          </p:nvSpPr>
          <p:spPr>
            <a:xfrm>
              <a:off x="427828" y="8337398"/>
              <a:ext cx="6728709" cy="200861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角丸四角形 4">
              <a:extLst>
                <a:ext uri="{FF2B5EF4-FFF2-40B4-BE49-F238E27FC236}">
                  <a16:creationId xmlns:a16="http://schemas.microsoft.com/office/drawing/2014/main" id="{6214DE47-91C5-528E-856B-393C4587FCB1}"/>
                </a:ext>
              </a:extLst>
            </p:cNvPr>
            <p:cNvSpPr/>
            <p:nvPr/>
          </p:nvSpPr>
          <p:spPr>
            <a:xfrm>
              <a:off x="620523" y="8449298"/>
              <a:ext cx="6316373" cy="3700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1F6318DC-72AC-6F3D-6699-35AB67410E8F}"/>
                </a:ext>
              </a:extLst>
            </p:cNvPr>
            <p:cNvSpPr txBox="1"/>
            <p:nvPr/>
          </p:nvSpPr>
          <p:spPr>
            <a:xfrm>
              <a:off x="2104188" y="8520093"/>
              <a:ext cx="4921452" cy="2904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ja-JP" altLang="en-US" sz="1400" b="1" dirty="0"/>
                <a:t>あなたのお部屋のイメージを、</a:t>
              </a:r>
              <a:r>
                <a:rPr lang="en-US" altLang="ja-JP" sz="1400" b="1" dirty="0"/>
                <a:t>WEB</a:t>
              </a:r>
              <a:r>
                <a:rPr lang="ja-JP" altLang="en-US" sz="1400" b="1" dirty="0"/>
                <a:t>ですぐ形にできます</a:t>
              </a:r>
              <a:endParaRPr kumimoji="1" lang="en-US" altLang="ja-JP" sz="1400" b="1" dirty="0"/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83F10FA2-3BB2-0909-D677-F1FB6F515232}"/>
                </a:ext>
              </a:extLst>
            </p:cNvPr>
            <p:cNvSpPr txBox="1"/>
            <p:nvPr/>
          </p:nvSpPr>
          <p:spPr>
            <a:xfrm>
              <a:off x="595843" y="8363039"/>
              <a:ext cx="1115610" cy="453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200"/>
                </a:lnSpc>
              </a:pPr>
              <a:r>
                <a:rPr lang="en-US" altLang="ja-JP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CHECK</a:t>
              </a:r>
              <a:endParaRPr kumimoji="1"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山形 5">
              <a:extLst>
                <a:ext uri="{FF2B5EF4-FFF2-40B4-BE49-F238E27FC236}">
                  <a16:creationId xmlns:a16="http://schemas.microsoft.com/office/drawing/2014/main" id="{3D0EB71A-2354-A047-670B-61B6C1856127}"/>
                </a:ext>
              </a:extLst>
            </p:cNvPr>
            <p:cNvSpPr/>
            <p:nvPr/>
          </p:nvSpPr>
          <p:spPr>
            <a:xfrm>
              <a:off x="1691452" y="8527874"/>
              <a:ext cx="125730" cy="213360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山形 34">
              <a:extLst>
                <a:ext uri="{FF2B5EF4-FFF2-40B4-BE49-F238E27FC236}">
                  <a16:creationId xmlns:a16="http://schemas.microsoft.com/office/drawing/2014/main" id="{D0991AD4-5D78-706B-F661-EDD983A015C9}"/>
                </a:ext>
              </a:extLst>
            </p:cNvPr>
            <p:cNvSpPr/>
            <p:nvPr/>
          </p:nvSpPr>
          <p:spPr>
            <a:xfrm>
              <a:off x="1800761" y="8527874"/>
              <a:ext cx="125730" cy="213360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山形 41">
              <a:extLst>
                <a:ext uri="{FF2B5EF4-FFF2-40B4-BE49-F238E27FC236}">
                  <a16:creationId xmlns:a16="http://schemas.microsoft.com/office/drawing/2014/main" id="{927C0F9C-9EDA-941E-A201-B447BE0A76D1}"/>
                </a:ext>
              </a:extLst>
            </p:cNvPr>
            <p:cNvSpPr/>
            <p:nvPr/>
          </p:nvSpPr>
          <p:spPr>
            <a:xfrm>
              <a:off x="1908773" y="8527874"/>
              <a:ext cx="125730" cy="213360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4BF57E66-1882-D47C-A360-59C367B57D96}"/>
                </a:ext>
              </a:extLst>
            </p:cNvPr>
            <p:cNvSpPr txBox="1"/>
            <p:nvPr/>
          </p:nvSpPr>
          <p:spPr>
            <a:xfrm>
              <a:off x="3323908" y="8858503"/>
              <a:ext cx="3612988" cy="844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1500"/>
                </a:lnSpc>
              </a:pPr>
              <a:r>
                <a:rPr lang="ja-JP" altLang="en-US" sz="800" b="1" dirty="0"/>
                <a:t>お部屋づくりのシミュレーションには、「</a:t>
              </a:r>
              <a:r>
                <a:rPr lang="en-US" altLang="ja-JP" sz="800" b="1" dirty="0"/>
                <a:t>#</a:t>
              </a:r>
              <a:r>
                <a:rPr lang="ja-JP" altLang="en-US" sz="800" b="1" dirty="0"/>
                <a:t>カラーコーディネイション」の活用がおすすめ。 ドアや床など、部位ごとにカラーを自由に変えながらコーディネイトをチェックできます。 リビングはもちろん、玄関や個室といったお部屋ごとでのシミュレーションも</a:t>
              </a:r>
              <a:r>
                <a:rPr lang="en-US" altLang="ja-JP" sz="800" b="1"/>
                <a:t>OK</a:t>
              </a:r>
              <a:r>
                <a:rPr lang="ja-JP" altLang="en-US" sz="800" b="1"/>
                <a:t>。</a:t>
              </a:r>
              <a:endParaRPr lang="en-US" altLang="ja-JP" sz="800" b="1" dirty="0"/>
            </a:p>
          </p:txBody>
        </p:sp>
        <p:sp>
          <p:nvSpPr>
            <p:cNvPr id="1139" name="正方形/長方形 1138">
              <a:extLst>
                <a:ext uri="{FF2B5EF4-FFF2-40B4-BE49-F238E27FC236}">
                  <a16:creationId xmlns:a16="http://schemas.microsoft.com/office/drawing/2014/main" id="{6C5127BB-617F-B4DA-33F1-78416673AFC3}"/>
                </a:ext>
              </a:extLst>
            </p:cNvPr>
            <p:cNvSpPr/>
            <p:nvPr/>
          </p:nvSpPr>
          <p:spPr>
            <a:xfrm>
              <a:off x="620522" y="8917121"/>
              <a:ext cx="2609245" cy="12934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1" name="テキスト ボックス 2050">
              <a:extLst>
                <a:ext uri="{FF2B5EF4-FFF2-40B4-BE49-F238E27FC236}">
                  <a16:creationId xmlns:a16="http://schemas.microsoft.com/office/drawing/2014/main" id="{AC23DE26-284B-08D2-3B68-B8C710F13729}"/>
                </a:ext>
              </a:extLst>
            </p:cNvPr>
            <p:cNvSpPr txBox="1"/>
            <p:nvPr/>
          </p:nvSpPr>
          <p:spPr>
            <a:xfrm>
              <a:off x="3323908" y="9935493"/>
              <a:ext cx="2909546" cy="27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1500"/>
                </a:lnSpc>
              </a:pPr>
              <a:r>
                <a:rPr lang="ja-JP" altLang="en-US" sz="800" b="1" u="sng" dirty="0"/>
                <a:t>いますぐシミュレーション</a:t>
              </a:r>
              <a:endParaRPr lang="en-US" altLang="ja-JP" sz="800" b="1" u="sng" dirty="0"/>
            </a:p>
          </p:txBody>
        </p:sp>
        <p:pic>
          <p:nvPicPr>
            <p:cNvPr id="1127" name="図 1126">
              <a:extLst>
                <a:ext uri="{FF2B5EF4-FFF2-40B4-BE49-F238E27FC236}">
                  <a16:creationId xmlns:a16="http://schemas.microsoft.com/office/drawing/2014/main" id="{7F4B2EB3-D4CA-B296-33A3-B18113B15B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5657"/>
            <a:stretch/>
          </p:blipFill>
          <p:spPr>
            <a:xfrm>
              <a:off x="696970" y="8934964"/>
              <a:ext cx="1852483" cy="1188115"/>
            </a:xfrm>
            <a:prstGeom prst="rect">
              <a:avLst/>
            </a:prstGeom>
          </p:spPr>
        </p:pic>
        <p:pic>
          <p:nvPicPr>
            <p:cNvPr id="1129" name="Picture 12">
              <a:extLst>
                <a:ext uri="{FF2B5EF4-FFF2-40B4-BE49-F238E27FC236}">
                  <a16:creationId xmlns:a16="http://schemas.microsoft.com/office/drawing/2014/main" id="{5EAC37B9-A089-B950-2F66-F2177636A6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2584" y="9565703"/>
              <a:ext cx="660903" cy="660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52775439-A5E2-59B2-F683-C592ADA9E0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892" r="74645"/>
            <a:stretch/>
          </p:blipFill>
          <p:spPr>
            <a:xfrm>
              <a:off x="2526031" y="8934964"/>
              <a:ext cx="534828" cy="1188115"/>
            </a:xfrm>
            <a:prstGeom prst="rect">
              <a:avLst/>
            </a:prstGeom>
          </p:spPr>
        </p:pic>
      </p:grpSp>
      <p:grpSp>
        <p:nvGrpSpPr>
          <p:cNvPr id="3108" name="グループ化 3107">
            <a:extLst>
              <a:ext uri="{FF2B5EF4-FFF2-40B4-BE49-F238E27FC236}">
                <a16:creationId xmlns:a16="http://schemas.microsoft.com/office/drawing/2014/main" id="{793B371B-BE54-5913-BB1F-228B27154CCE}"/>
              </a:ext>
            </a:extLst>
          </p:cNvPr>
          <p:cNvGrpSpPr/>
          <p:nvPr/>
        </p:nvGrpSpPr>
        <p:grpSpPr>
          <a:xfrm>
            <a:off x="424638" y="6704788"/>
            <a:ext cx="6728748" cy="1536284"/>
            <a:chOff x="424638" y="6638750"/>
            <a:chExt cx="6728748" cy="1536284"/>
          </a:xfrm>
        </p:grpSpPr>
        <p:sp>
          <p:nvSpPr>
            <p:cNvPr id="1179" name="正方形/長方形 1178">
              <a:extLst>
                <a:ext uri="{FF2B5EF4-FFF2-40B4-BE49-F238E27FC236}">
                  <a16:creationId xmlns:a16="http://schemas.microsoft.com/office/drawing/2014/main" id="{F89E4B8D-3A66-1015-B6D1-D90D0D99A5F5}"/>
                </a:ext>
              </a:extLst>
            </p:cNvPr>
            <p:cNvSpPr/>
            <p:nvPr/>
          </p:nvSpPr>
          <p:spPr>
            <a:xfrm>
              <a:off x="424638" y="6767999"/>
              <a:ext cx="6728748" cy="1407035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6A4440CC-5604-4C16-89BD-620AE0CCE28E}"/>
                </a:ext>
              </a:extLst>
            </p:cNvPr>
            <p:cNvSpPr txBox="1"/>
            <p:nvPr/>
          </p:nvSpPr>
          <p:spPr>
            <a:xfrm>
              <a:off x="1502790" y="6638750"/>
              <a:ext cx="4787128" cy="2904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ja-JP" altLang="en-US" sz="1200" b="1" dirty="0"/>
                <a:t>ぬくもりあふれる“ニュアンスカラーのお部屋”に興味があるなら</a:t>
              </a:r>
              <a:endParaRPr lang="en-US" altLang="ja-JP" sz="1200" b="1" dirty="0"/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98D51B49-AC42-4193-5F5C-6EDB71A1F2D1}"/>
                </a:ext>
              </a:extLst>
            </p:cNvPr>
            <p:cNvSpPr txBox="1"/>
            <p:nvPr/>
          </p:nvSpPr>
          <p:spPr>
            <a:xfrm>
              <a:off x="5130402" y="7813358"/>
              <a:ext cx="1359523" cy="2673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ja-JP" altLang="en-US" sz="800" b="1" u="sng" dirty="0"/>
                <a:t>くわしくはこちら</a:t>
              </a:r>
              <a:endParaRPr lang="en-US" altLang="ja-JP" sz="800" b="1" u="sng" dirty="0"/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06485C0D-8ECF-EB83-FA48-52C1FF614B81}"/>
                </a:ext>
              </a:extLst>
            </p:cNvPr>
            <p:cNvSpPr txBox="1"/>
            <p:nvPr/>
          </p:nvSpPr>
          <p:spPr>
            <a:xfrm>
              <a:off x="2564955" y="6874279"/>
              <a:ext cx="4499609" cy="459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1500"/>
                </a:lnSpc>
              </a:pPr>
              <a:r>
                <a:rPr lang="ja-JP" altLang="en-US" sz="800" b="1" dirty="0"/>
                <a:t>グレージュをはじめとする、グレイッシュ空間づくりのヒントが詰まった</a:t>
              </a:r>
              <a:r>
                <a:rPr lang="en-US" altLang="ja-JP" sz="800" b="1" dirty="0"/>
                <a:t>WEB</a:t>
              </a:r>
              <a:r>
                <a:rPr lang="ja-JP" altLang="en-US" sz="800" b="1" dirty="0"/>
                <a:t>ページも。</a:t>
              </a:r>
              <a:endParaRPr lang="en-US" altLang="ja-JP" sz="800" b="1" dirty="0"/>
            </a:p>
            <a:p>
              <a:pPr algn="just">
                <a:lnSpc>
                  <a:spcPts val="1500"/>
                </a:lnSpc>
              </a:pPr>
              <a:r>
                <a:rPr lang="ja-JP" altLang="en-US" sz="800" b="1" dirty="0"/>
                <a:t>豊富なイメージ画像に加え、インテリアコーディネイターによるお部屋づくり解説動画も掲載。</a:t>
              </a:r>
              <a:endParaRPr lang="en-US" altLang="ja-JP" sz="800" b="1" dirty="0"/>
            </a:p>
          </p:txBody>
        </p:sp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2FBF966E-27F3-90C6-E6C1-E9D32C0AEA41}"/>
                </a:ext>
              </a:extLst>
            </p:cNvPr>
            <p:cNvGrpSpPr/>
            <p:nvPr/>
          </p:nvGrpSpPr>
          <p:grpSpPr>
            <a:xfrm>
              <a:off x="658572" y="6902542"/>
              <a:ext cx="1870676" cy="1199784"/>
              <a:chOff x="721928" y="6936206"/>
              <a:chExt cx="1810715" cy="1161327"/>
            </a:xfrm>
          </p:grpSpPr>
          <p:pic>
            <p:nvPicPr>
              <p:cNvPr id="12" name="図 11">
                <a:extLst>
                  <a:ext uri="{FF2B5EF4-FFF2-40B4-BE49-F238E27FC236}">
                    <a16:creationId xmlns:a16="http://schemas.microsoft.com/office/drawing/2014/main" id="{731EF461-01D8-A01F-6AC1-010D9FB7C7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25657"/>
              <a:stretch/>
            </p:blipFill>
            <p:spPr>
              <a:xfrm>
                <a:off x="721928" y="6936206"/>
                <a:ext cx="1810715" cy="1161327"/>
              </a:xfrm>
              <a:prstGeom prst="rect">
                <a:avLst/>
              </a:prstGeom>
            </p:spPr>
          </p:pic>
          <p:pic>
            <p:nvPicPr>
              <p:cNvPr id="27" name="図 26">
                <a:extLst>
                  <a:ext uri="{FF2B5EF4-FFF2-40B4-BE49-F238E27FC236}">
                    <a16:creationId xmlns:a16="http://schemas.microsoft.com/office/drawing/2014/main" id="{9E09D842-6AD0-E4E0-D086-99C0EB0860E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39436"/>
              <a:stretch/>
            </p:blipFill>
            <p:spPr>
              <a:xfrm>
                <a:off x="921600" y="7081232"/>
                <a:ext cx="1370481" cy="886592"/>
              </a:xfrm>
              <a:prstGeom prst="rect">
                <a:avLst/>
              </a:prstGeom>
            </p:spPr>
          </p:pic>
        </p:grpSp>
        <p:grpSp>
          <p:nvGrpSpPr>
            <p:cNvPr id="1176" name="グループ化 1175">
              <a:extLst>
                <a:ext uri="{FF2B5EF4-FFF2-40B4-BE49-F238E27FC236}">
                  <a16:creationId xmlns:a16="http://schemas.microsoft.com/office/drawing/2014/main" id="{802D15BB-447B-F350-AF01-F429C17675F1}"/>
                </a:ext>
              </a:extLst>
            </p:cNvPr>
            <p:cNvGrpSpPr/>
            <p:nvPr/>
          </p:nvGrpSpPr>
          <p:grpSpPr>
            <a:xfrm>
              <a:off x="2650401" y="7367560"/>
              <a:ext cx="2636062" cy="668272"/>
              <a:chOff x="2650401" y="7440489"/>
              <a:chExt cx="2636062" cy="668272"/>
            </a:xfrm>
          </p:grpSpPr>
          <p:pic>
            <p:nvPicPr>
              <p:cNvPr id="3074" name="Picture 2" descr="Gray – color recipe4">
                <a:extLst>
                  <a:ext uri="{FF2B5EF4-FFF2-40B4-BE49-F238E27FC236}">
                    <a16:creationId xmlns:a16="http://schemas.microsoft.com/office/drawing/2014/main" id="{5288EC4B-0B43-EF23-3BF5-707F62ACDB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0401" y="7443919"/>
                <a:ext cx="1284372" cy="6648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76" name="Picture 4" descr="Natural – color recipe1">
                <a:extLst>
                  <a:ext uri="{FF2B5EF4-FFF2-40B4-BE49-F238E27FC236}">
                    <a16:creationId xmlns:a16="http://schemas.microsoft.com/office/drawing/2014/main" id="{6F1246F9-5C11-216C-C2CF-7C338222E8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02091" y="7440489"/>
                <a:ext cx="1284372" cy="6648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70" name="Picture 16">
              <a:extLst>
                <a:ext uri="{FF2B5EF4-FFF2-40B4-BE49-F238E27FC236}">
                  <a16:creationId xmlns:a16="http://schemas.microsoft.com/office/drawing/2014/main" id="{17050DBA-B6B9-85B8-6F54-295F5BB355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2583" y="7436700"/>
              <a:ext cx="660904" cy="660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10" name="グループ化 3109">
            <a:extLst>
              <a:ext uri="{FF2B5EF4-FFF2-40B4-BE49-F238E27FC236}">
                <a16:creationId xmlns:a16="http://schemas.microsoft.com/office/drawing/2014/main" id="{A4D7D7C5-FB8D-5B39-FE89-893C72C7E133}"/>
              </a:ext>
            </a:extLst>
          </p:cNvPr>
          <p:cNvGrpSpPr/>
          <p:nvPr/>
        </p:nvGrpSpPr>
        <p:grpSpPr>
          <a:xfrm>
            <a:off x="419382" y="1077118"/>
            <a:ext cx="6953945" cy="5471219"/>
            <a:chOff x="311562" y="937196"/>
            <a:chExt cx="6953945" cy="5471219"/>
          </a:xfrm>
        </p:grpSpPr>
        <p:sp>
          <p:nvSpPr>
            <p:cNvPr id="1136" name="テキスト ボックス 1135">
              <a:extLst>
                <a:ext uri="{FF2B5EF4-FFF2-40B4-BE49-F238E27FC236}">
                  <a16:creationId xmlns:a16="http://schemas.microsoft.com/office/drawing/2014/main" id="{8D17445E-481C-B79C-83C6-819E9F972D92}"/>
                </a:ext>
              </a:extLst>
            </p:cNvPr>
            <p:cNvSpPr txBox="1"/>
            <p:nvPr/>
          </p:nvSpPr>
          <p:spPr>
            <a:xfrm>
              <a:off x="311562" y="937196"/>
              <a:ext cx="6953945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ja-JP" altLang="en-US" sz="1600" b="1" dirty="0"/>
                <a:t>グレージュヒッコリー柄のフローリングに合わせて</a:t>
              </a:r>
              <a:endParaRPr lang="en-US" altLang="ja-JP" sz="1600" b="1" dirty="0"/>
            </a:p>
            <a:p>
              <a:pPr algn="ctr"/>
              <a:r>
                <a:rPr lang="ja-JP" altLang="en-US" sz="1600" b="1" dirty="0"/>
                <a:t>ドア・キッチンをコーディネイトすれば、より多彩な表現が可能です</a:t>
              </a:r>
              <a:endParaRPr lang="en-US" altLang="ja-JP" sz="1600" b="1" dirty="0"/>
            </a:p>
          </p:txBody>
        </p:sp>
        <p:grpSp>
          <p:nvGrpSpPr>
            <p:cNvPr id="3104" name="グループ化 3103">
              <a:extLst>
                <a:ext uri="{FF2B5EF4-FFF2-40B4-BE49-F238E27FC236}">
                  <a16:creationId xmlns:a16="http://schemas.microsoft.com/office/drawing/2014/main" id="{55A67160-11B1-DB53-D9B3-410ACBF2D569}"/>
                </a:ext>
              </a:extLst>
            </p:cNvPr>
            <p:cNvGrpSpPr/>
            <p:nvPr/>
          </p:nvGrpSpPr>
          <p:grpSpPr>
            <a:xfrm>
              <a:off x="406290" y="1575791"/>
              <a:ext cx="3299225" cy="2285906"/>
              <a:chOff x="406290" y="1575791"/>
              <a:chExt cx="3299225" cy="2285906"/>
            </a:xfrm>
          </p:grpSpPr>
          <p:sp>
            <p:nvSpPr>
              <p:cNvPr id="1145" name="テキスト ボックス 1144">
                <a:extLst>
                  <a:ext uri="{FF2B5EF4-FFF2-40B4-BE49-F238E27FC236}">
                    <a16:creationId xmlns:a16="http://schemas.microsoft.com/office/drawing/2014/main" id="{60ADD0AC-6AA5-D60C-2B1C-DFDA6038ADAC}"/>
                  </a:ext>
                </a:extLst>
              </p:cNvPr>
              <p:cNvSpPr txBox="1"/>
              <p:nvPr/>
            </p:nvSpPr>
            <p:spPr>
              <a:xfrm>
                <a:off x="406290" y="3303703"/>
                <a:ext cx="327979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050" b="1" u="sng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木目柄を基調としたナチュラルで穏やかな空間</a:t>
                </a:r>
                <a:endParaRPr lang="en-US" altLang="ja-JP" sz="105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53" name="テキスト ボックス 1152">
                <a:extLst>
                  <a:ext uri="{FF2B5EF4-FFF2-40B4-BE49-F238E27FC236}">
                    <a16:creationId xmlns:a16="http://schemas.microsoft.com/office/drawing/2014/main" id="{1D64BB25-D640-7A3C-A220-6FAE03032446}"/>
                  </a:ext>
                </a:extLst>
              </p:cNvPr>
              <p:cNvSpPr txBox="1"/>
              <p:nvPr/>
            </p:nvSpPr>
            <p:spPr>
              <a:xfrm>
                <a:off x="406290" y="3523143"/>
                <a:ext cx="327979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①ドア　　：グレージュアッシュ柄</a:t>
                </a:r>
                <a:endParaRPr lang="en-US" altLang="ja-JP" sz="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r>
                  <a:rPr lang="ja-JP" altLang="en-U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②キッチン：グレージュアッシュ柄</a:t>
                </a:r>
                <a:endParaRPr lang="en-US" altLang="ja-JP" sz="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grpSp>
            <p:nvGrpSpPr>
              <p:cNvPr id="3100" name="グループ化 3099">
                <a:extLst>
                  <a:ext uri="{FF2B5EF4-FFF2-40B4-BE49-F238E27FC236}">
                    <a16:creationId xmlns:a16="http://schemas.microsoft.com/office/drawing/2014/main" id="{FE8C6CE2-ECE5-7223-9D6F-356C925698D3}"/>
                  </a:ext>
                </a:extLst>
              </p:cNvPr>
              <p:cNvGrpSpPr/>
              <p:nvPr/>
            </p:nvGrpSpPr>
            <p:grpSpPr>
              <a:xfrm>
                <a:off x="406290" y="1575791"/>
                <a:ext cx="3299225" cy="1713764"/>
                <a:chOff x="406290" y="1575791"/>
                <a:chExt cx="3299225" cy="1713764"/>
              </a:xfrm>
            </p:grpSpPr>
            <p:pic>
              <p:nvPicPr>
                <p:cNvPr id="2062" name="Picture 14" descr="Greige – color recipe2">
                  <a:extLst>
                    <a:ext uri="{FF2B5EF4-FFF2-40B4-BE49-F238E27FC236}">
                      <a16:creationId xmlns:a16="http://schemas.microsoft.com/office/drawing/2014/main" id="{4737505C-6BDE-8967-EB72-6003975DCEF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4638" y="1591243"/>
                  <a:ext cx="3280877" cy="169831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38" name="テキスト ボックス 1137">
                  <a:extLst>
                    <a:ext uri="{FF2B5EF4-FFF2-40B4-BE49-F238E27FC236}">
                      <a16:creationId xmlns:a16="http://schemas.microsoft.com/office/drawing/2014/main" id="{299C94D9-8524-CBC2-99BC-6DC773B65A58}"/>
                    </a:ext>
                  </a:extLst>
                </p:cNvPr>
                <p:cNvSpPr txBox="1"/>
                <p:nvPr/>
              </p:nvSpPr>
              <p:spPr>
                <a:xfrm>
                  <a:off x="406290" y="1575791"/>
                  <a:ext cx="1263893" cy="276999"/>
                </a:xfrm>
                <a:prstGeom prst="rect">
                  <a:avLst/>
                </a:prstGeom>
                <a:solidFill>
                  <a:schemeClr val="bg1">
                    <a:alpha val="44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ja-JP" sz="1200" b="1" u="sng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Plan</a:t>
                  </a:r>
                  <a:r>
                    <a:rPr lang="ja-JP" altLang="en-US" sz="1200" b="1" u="sng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 </a:t>
                  </a:r>
                  <a:r>
                    <a:rPr lang="en-US" altLang="ja-JP" sz="1200" b="1" u="sng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Image</a:t>
                  </a:r>
                  <a:r>
                    <a:rPr lang="ja-JP" altLang="en-US" sz="1200" b="1" u="sng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１</a:t>
                  </a:r>
                  <a:endParaRPr lang="en-US" altLang="ja-JP" sz="1200" b="1" u="sng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pic>
              <p:nvPicPr>
                <p:cNvPr id="2050" name="Picture 12" descr="キッチン、インテリアカウンター グレージュアッシュ柄">
                  <a:extLst>
                    <a:ext uri="{FF2B5EF4-FFF2-40B4-BE49-F238E27FC236}">
                      <a16:creationId xmlns:a16="http://schemas.microsoft.com/office/drawing/2014/main" id="{A865C88C-EA05-8711-E30B-E92BC8862FC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51562" y="2999501"/>
                  <a:ext cx="514056" cy="219681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053" name="Picture 12" descr="キッチン、インテリアカウンター グレージュアッシュ柄">
                  <a:extLst>
                    <a:ext uri="{FF2B5EF4-FFF2-40B4-BE49-F238E27FC236}">
                      <a16:creationId xmlns:a16="http://schemas.microsoft.com/office/drawing/2014/main" id="{3627E0A8-FA3A-DECD-124B-8C16D8B5268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07461" y="2999501"/>
                  <a:ext cx="514056" cy="219681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054" name="テキスト ボックス 2053">
                  <a:extLst>
                    <a:ext uri="{FF2B5EF4-FFF2-40B4-BE49-F238E27FC236}">
                      <a16:creationId xmlns:a16="http://schemas.microsoft.com/office/drawing/2014/main" id="{C44E8948-B46A-29DB-E45D-F7849F52E8FB}"/>
                    </a:ext>
                  </a:extLst>
                </p:cNvPr>
                <p:cNvSpPr txBox="1"/>
                <p:nvPr/>
              </p:nvSpPr>
              <p:spPr>
                <a:xfrm>
                  <a:off x="2560422" y="3018678"/>
                  <a:ext cx="251501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en-US" sz="800" b="1" dirty="0">
                      <a:solidFill>
                        <a:schemeClr val="bg1"/>
                      </a:solidFill>
                    </a:rPr>
                    <a:t>①</a:t>
                  </a:r>
                  <a:endParaRPr lang="en-US" altLang="ja-JP" sz="8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55" name="テキスト ボックス 2054">
                  <a:extLst>
                    <a:ext uri="{FF2B5EF4-FFF2-40B4-BE49-F238E27FC236}">
                      <a16:creationId xmlns:a16="http://schemas.microsoft.com/office/drawing/2014/main" id="{2EF1D8EC-9038-3C48-B470-8E666C5DCFF2}"/>
                    </a:ext>
                  </a:extLst>
                </p:cNvPr>
                <p:cNvSpPr txBox="1"/>
                <p:nvPr/>
              </p:nvSpPr>
              <p:spPr>
                <a:xfrm>
                  <a:off x="3111665" y="3018678"/>
                  <a:ext cx="251501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en-US" sz="800" b="1" dirty="0">
                      <a:solidFill>
                        <a:schemeClr val="bg1"/>
                      </a:solidFill>
                    </a:rPr>
                    <a:t>②</a:t>
                  </a:r>
                  <a:endParaRPr lang="en-US" altLang="ja-JP" sz="8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3105" name="グループ化 3104">
              <a:extLst>
                <a:ext uri="{FF2B5EF4-FFF2-40B4-BE49-F238E27FC236}">
                  <a16:creationId xmlns:a16="http://schemas.microsoft.com/office/drawing/2014/main" id="{339E6841-15E9-B1D3-ADDC-E1471B661743}"/>
                </a:ext>
              </a:extLst>
            </p:cNvPr>
            <p:cNvGrpSpPr/>
            <p:nvPr/>
          </p:nvGrpSpPr>
          <p:grpSpPr>
            <a:xfrm>
              <a:off x="3855243" y="1591243"/>
              <a:ext cx="3292508" cy="2393565"/>
              <a:chOff x="3855243" y="1591243"/>
              <a:chExt cx="3292508" cy="2393565"/>
            </a:xfrm>
          </p:grpSpPr>
          <p:sp>
            <p:nvSpPr>
              <p:cNvPr id="1150" name="テキスト ボックス 1149">
                <a:extLst>
                  <a:ext uri="{FF2B5EF4-FFF2-40B4-BE49-F238E27FC236}">
                    <a16:creationId xmlns:a16="http://schemas.microsoft.com/office/drawing/2014/main" id="{AEE7F693-380F-D941-424F-E78B264B320B}"/>
                  </a:ext>
                </a:extLst>
              </p:cNvPr>
              <p:cNvSpPr txBox="1"/>
              <p:nvPr/>
            </p:nvSpPr>
            <p:spPr>
              <a:xfrm>
                <a:off x="3855243" y="3303703"/>
                <a:ext cx="3279794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050" b="1" u="sng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落ち着いたグリーンがアクセントのあたたかい空間</a:t>
                </a:r>
                <a:endParaRPr lang="en-US" altLang="ja-JP" sz="105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54" name="テキスト ボックス 1153">
                <a:extLst>
                  <a:ext uri="{FF2B5EF4-FFF2-40B4-BE49-F238E27FC236}">
                    <a16:creationId xmlns:a16="http://schemas.microsoft.com/office/drawing/2014/main" id="{C1FF0E50-5232-EDA5-056E-0DBFFA64B389}"/>
                  </a:ext>
                </a:extLst>
              </p:cNvPr>
              <p:cNvSpPr txBox="1"/>
              <p:nvPr/>
            </p:nvSpPr>
            <p:spPr>
              <a:xfrm>
                <a:off x="3855243" y="3523143"/>
                <a:ext cx="32797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①ドア　　　　：パールグレー柄</a:t>
                </a:r>
                <a:endParaRPr lang="en-US" altLang="ja-JP" sz="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r>
                  <a:rPr lang="ja-JP" altLang="en-U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②キッチン収納：グレージュアッシュ柄</a:t>
                </a:r>
                <a:endParaRPr lang="en-US" altLang="ja-JP" sz="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r>
                  <a:rPr lang="ja-JP" altLang="en-U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③キッチン　　：グレイッシュグリーン柄</a:t>
                </a:r>
                <a:endParaRPr lang="en-US" altLang="ja-JP" sz="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grpSp>
            <p:nvGrpSpPr>
              <p:cNvPr id="3101" name="グループ化 3100">
                <a:extLst>
                  <a:ext uri="{FF2B5EF4-FFF2-40B4-BE49-F238E27FC236}">
                    <a16:creationId xmlns:a16="http://schemas.microsoft.com/office/drawing/2014/main" id="{1102B0DC-A1A6-ECB9-857B-85C35AC6C74E}"/>
                  </a:ext>
                </a:extLst>
              </p:cNvPr>
              <p:cNvGrpSpPr/>
              <p:nvPr/>
            </p:nvGrpSpPr>
            <p:grpSpPr>
              <a:xfrm>
                <a:off x="3866874" y="1591243"/>
                <a:ext cx="3280877" cy="1698313"/>
                <a:chOff x="3866874" y="1591243"/>
                <a:chExt cx="3280877" cy="1698313"/>
              </a:xfrm>
            </p:grpSpPr>
            <p:pic>
              <p:nvPicPr>
                <p:cNvPr id="2064" name="Picture 16" descr="Greige – color recipe3">
                  <a:extLst>
                    <a:ext uri="{FF2B5EF4-FFF2-40B4-BE49-F238E27FC236}">
                      <a16:creationId xmlns:a16="http://schemas.microsoft.com/office/drawing/2014/main" id="{5951A4C9-DE16-E771-17BD-135F3079A25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66874" y="1591243"/>
                  <a:ext cx="3280877" cy="169831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41" name="テキスト ボックス 1140">
                  <a:extLst>
                    <a:ext uri="{FF2B5EF4-FFF2-40B4-BE49-F238E27FC236}">
                      <a16:creationId xmlns:a16="http://schemas.microsoft.com/office/drawing/2014/main" id="{70581BC2-AEFA-72C1-C857-85E0DEE04C56}"/>
                    </a:ext>
                  </a:extLst>
                </p:cNvPr>
                <p:cNvSpPr txBox="1"/>
                <p:nvPr/>
              </p:nvSpPr>
              <p:spPr>
                <a:xfrm>
                  <a:off x="3873591" y="1591243"/>
                  <a:ext cx="1263893" cy="276999"/>
                </a:xfrm>
                <a:prstGeom prst="rect">
                  <a:avLst/>
                </a:prstGeom>
                <a:solidFill>
                  <a:schemeClr val="bg1">
                    <a:alpha val="44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ja-JP" sz="1200" b="1" u="sng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Plan</a:t>
                  </a:r>
                  <a:r>
                    <a:rPr lang="ja-JP" altLang="en-US" sz="1200" b="1" u="sng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 </a:t>
                  </a:r>
                  <a:r>
                    <a:rPr lang="en-US" altLang="ja-JP" sz="1200" b="1" u="sng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Image</a:t>
                  </a:r>
                  <a:r>
                    <a:rPr lang="ja-JP" altLang="en-US" sz="1200" b="1" u="sng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２</a:t>
                  </a:r>
                  <a:endParaRPr lang="en-US" altLang="ja-JP" sz="1200" b="1" u="sng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grpSp>
              <p:nvGrpSpPr>
                <p:cNvPr id="1131" name="グループ化 1130">
                  <a:extLst>
                    <a:ext uri="{FF2B5EF4-FFF2-40B4-BE49-F238E27FC236}">
                      <a16:creationId xmlns:a16="http://schemas.microsoft.com/office/drawing/2014/main" id="{F73434F4-EB78-837C-7801-4F1986744BBA}"/>
                    </a:ext>
                  </a:extLst>
                </p:cNvPr>
                <p:cNvGrpSpPr/>
                <p:nvPr/>
              </p:nvGrpSpPr>
              <p:grpSpPr>
                <a:xfrm>
                  <a:off x="5507312" y="2999504"/>
                  <a:ext cx="1055969" cy="221164"/>
                  <a:chOff x="1572553" y="2991068"/>
                  <a:chExt cx="1381321" cy="289306"/>
                </a:xfrm>
              </p:grpSpPr>
              <p:pic>
                <p:nvPicPr>
                  <p:cNvPr id="1132" name="Picture 8" descr="内装ドア、収納用建具 パールグレー柄">
                    <a:extLst>
                      <a:ext uri="{FF2B5EF4-FFF2-40B4-BE49-F238E27FC236}">
                        <a16:creationId xmlns:a16="http://schemas.microsoft.com/office/drawing/2014/main" id="{7F2D2732-FCDF-8760-8E19-8C9585FD2D4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572553" y="2993007"/>
                    <a:ext cx="672439" cy="287367"/>
                  </a:xfrm>
                  <a:prstGeom prst="rect">
                    <a:avLst/>
                  </a:prstGeom>
                  <a:noFill/>
                  <a:ln>
                    <a:solidFill>
                      <a:schemeClr val="bg1"/>
                    </a:solidFill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134" name="Picture 12" descr="キッチン、インテリアカウンター グレージュアッシュ柄">
                    <a:extLst>
                      <a:ext uri="{FF2B5EF4-FFF2-40B4-BE49-F238E27FC236}">
                        <a16:creationId xmlns:a16="http://schemas.microsoft.com/office/drawing/2014/main" id="{33725835-147B-E994-66A6-DAF553871CA9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281434" y="2991068"/>
                    <a:ext cx="672440" cy="287367"/>
                  </a:xfrm>
                  <a:prstGeom prst="rect">
                    <a:avLst/>
                  </a:prstGeom>
                  <a:noFill/>
                  <a:ln>
                    <a:solidFill>
                      <a:schemeClr val="bg1"/>
                    </a:solidFill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2048" name="Picture 20" descr="キッチン グレイッシュグリーン">
                  <a:extLst>
                    <a:ext uri="{FF2B5EF4-FFF2-40B4-BE49-F238E27FC236}">
                      <a16:creationId xmlns:a16="http://schemas.microsoft.com/office/drawing/2014/main" id="{E6CB5F28-0676-3E94-C578-3C148B34E42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91139" y="3002297"/>
                  <a:ext cx="509573" cy="217766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056" name="テキスト ボックス 2055">
                  <a:extLst>
                    <a:ext uri="{FF2B5EF4-FFF2-40B4-BE49-F238E27FC236}">
                      <a16:creationId xmlns:a16="http://schemas.microsoft.com/office/drawing/2014/main" id="{FF00F76F-C805-0158-6CC1-9DA28B6B438F}"/>
                    </a:ext>
                  </a:extLst>
                </p:cNvPr>
                <p:cNvSpPr txBox="1"/>
                <p:nvPr/>
              </p:nvSpPr>
              <p:spPr>
                <a:xfrm>
                  <a:off x="5460273" y="3018678"/>
                  <a:ext cx="251501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en-US" sz="800" b="1" dirty="0">
                      <a:solidFill>
                        <a:schemeClr val="bg1"/>
                      </a:solidFill>
                    </a:rPr>
                    <a:t>①</a:t>
                  </a:r>
                  <a:endParaRPr lang="en-US" altLang="ja-JP" sz="8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57" name="テキスト ボックス 2056">
                  <a:extLst>
                    <a:ext uri="{FF2B5EF4-FFF2-40B4-BE49-F238E27FC236}">
                      <a16:creationId xmlns:a16="http://schemas.microsoft.com/office/drawing/2014/main" id="{83B1207C-A76D-A96B-3711-E34CA6581F79}"/>
                    </a:ext>
                  </a:extLst>
                </p:cNvPr>
                <p:cNvSpPr txBox="1"/>
                <p:nvPr/>
              </p:nvSpPr>
              <p:spPr>
                <a:xfrm>
                  <a:off x="5981082" y="3018678"/>
                  <a:ext cx="251501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en-US" sz="800" b="1" dirty="0">
                      <a:solidFill>
                        <a:schemeClr val="bg1"/>
                      </a:solidFill>
                    </a:rPr>
                    <a:t>②</a:t>
                  </a:r>
                  <a:endParaRPr lang="en-US" altLang="ja-JP" sz="8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59" name="テキスト ボックス 2058">
                  <a:extLst>
                    <a:ext uri="{FF2B5EF4-FFF2-40B4-BE49-F238E27FC236}">
                      <a16:creationId xmlns:a16="http://schemas.microsoft.com/office/drawing/2014/main" id="{EB6A706C-0347-A875-9EF3-C7903B7C3DE1}"/>
                    </a:ext>
                  </a:extLst>
                </p:cNvPr>
                <p:cNvSpPr txBox="1"/>
                <p:nvPr/>
              </p:nvSpPr>
              <p:spPr>
                <a:xfrm>
                  <a:off x="6544100" y="3018678"/>
                  <a:ext cx="251501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en-US" sz="800" b="1" dirty="0">
                      <a:solidFill>
                        <a:schemeClr val="bg1"/>
                      </a:solidFill>
                    </a:rPr>
                    <a:t>③</a:t>
                  </a:r>
                  <a:endParaRPr lang="en-US" altLang="ja-JP" sz="8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3107" name="グループ化 3106">
              <a:extLst>
                <a:ext uri="{FF2B5EF4-FFF2-40B4-BE49-F238E27FC236}">
                  <a16:creationId xmlns:a16="http://schemas.microsoft.com/office/drawing/2014/main" id="{33BBA213-5FAE-EFCC-3A4A-8749536F53AD}"/>
                </a:ext>
              </a:extLst>
            </p:cNvPr>
            <p:cNvGrpSpPr/>
            <p:nvPr/>
          </p:nvGrpSpPr>
          <p:grpSpPr>
            <a:xfrm>
              <a:off x="406290" y="4025943"/>
              <a:ext cx="3299224" cy="2382472"/>
              <a:chOff x="406290" y="4025943"/>
              <a:chExt cx="3299224" cy="2382472"/>
            </a:xfrm>
          </p:grpSpPr>
          <p:sp>
            <p:nvSpPr>
              <p:cNvPr id="1151" name="テキスト ボックス 1150">
                <a:extLst>
                  <a:ext uri="{FF2B5EF4-FFF2-40B4-BE49-F238E27FC236}">
                    <a16:creationId xmlns:a16="http://schemas.microsoft.com/office/drawing/2014/main" id="{A2CC45FE-E09F-EF26-B2CA-EBFEE0822241}"/>
                  </a:ext>
                </a:extLst>
              </p:cNvPr>
              <p:cNvSpPr txBox="1"/>
              <p:nvPr/>
            </p:nvSpPr>
            <p:spPr>
              <a:xfrm>
                <a:off x="406290" y="5740676"/>
                <a:ext cx="327979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050" b="1" u="sng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爽やかなブルーグレーが映える個性的な空間</a:t>
                </a:r>
                <a:endParaRPr lang="en-US" altLang="ja-JP" sz="105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55" name="テキスト ボックス 1154">
                <a:extLst>
                  <a:ext uri="{FF2B5EF4-FFF2-40B4-BE49-F238E27FC236}">
                    <a16:creationId xmlns:a16="http://schemas.microsoft.com/office/drawing/2014/main" id="{1BA000DD-9C9B-6382-6843-B08A1663A207}"/>
                  </a:ext>
                </a:extLst>
              </p:cNvPr>
              <p:cNvSpPr txBox="1"/>
              <p:nvPr/>
            </p:nvSpPr>
            <p:spPr>
              <a:xfrm>
                <a:off x="406290" y="5946750"/>
                <a:ext cx="32797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①ドア　　　　：ブルーグレーオーク柄</a:t>
                </a:r>
                <a:endParaRPr lang="en-US" altLang="ja-JP" sz="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r>
                  <a:rPr lang="ja-JP" altLang="en-U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②キッチン収納：グレージュアッシュ柄</a:t>
                </a:r>
                <a:endParaRPr lang="en-US" altLang="ja-JP" sz="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r>
                  <a:rPr lang="ja-JP" altLang="en-U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③キッチン　　：ブルーグレーオーク柄</a:t>
                </a:r>
                <a:endParaRPr lang="en-US" altLang="ja-JP" sz="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grpSp>
            <p:nvGrpSpPr>
              <p:cNvPr id="3103" name="グループ化 3102">
                <a:extLst>
                  <a:ext uri="{FF2B5EF4-FFF2-40B4-BE49-F238E27FC236}">
                    <a16:creationId xmlns:a16="http://schemas.microsoft.com/office/drawing/2014/main" id="{F7261EF0-F43A-DEAC-3DB8-092B74B6F617}"/>
                  </a:ext>
                </a:extLst>
              </p:cNvPr>
              <p:cNvGrpSpPr/>
              <p:nvPr/>
            </p:nvGrpSpPr>
            <p:grpSpPr>
              <a:xfrm>
                <a:off x="406290" y="4025943"/>
                <a:ext cx="3299224" cy="1701987"/>
                <a:chOff x="406290" y="4025943"/>
                <a:chExt cx="3299224" cy="1701987"/>
              </a:xfrm>
            </p:grpSpPr>
            <p:pic>
              <p:nvPicPr>
                <p:cNvPr id="2066" name="Picture 18" descr="Greige – color recipe4">
                  <a:extLst>
                    <a:ext uri="{FF2B5EF4-FFF2-40B4-BE49-F238E27FC236}">
                      <a16:creationId xmlns:a16="http://schemas.microsoft.com/office/drawing/2014/main" id="{C73622A8-1938-9F92-44B0-7B2BABC5FE4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4638" y="4029619"/>
                  <a:ext cx="3280876" cy="169831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42" name="テキスト ボックス 1141">
                  <a:extLst>
                    <a:ext uri="{FF2B5EF4-FFF2-40B4-BE49-F238E27FC236}">
                      <a16:creationId xmlns:a16="http://schemas.microsoft.com/office/drawing/2014/main" id="{8F36ECAD-AA97-727C-46A0-257F4A33DD82}"/>
                    </a:ext>
                  </a:extLst>
                </p:cNvPr>
                <p:cNvSpPr txBox="1"/>
                <p:nvPr/>
              </p:nvSpPr>
              <p:spPr>
                <a:xfrm>
                  <a:off x="406290" y="4025943"/>
                  <a:ext cx="1263893" cy="276999"/>
                </a:xfrm>
                <a:prstGeom prst="rect">
                  <a:avLst/>
                </a:prstGeom>
                <a:solidFill>
                  <a:schemeClr val="bg1">
                    <a:alpha val="44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ja-JP" sz="1200" b="1" u="sng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Plan</a:t>
                  </a:r>
                  <a:r>
                    <a:rPr lang="ja-JP" altLang="en-US" sz="1200" b="1" u="sng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 </a:t>
                  </a:r>
                  <a:r>
                    <a:rPr lang="en-US" altLang="ja-JP" sz="1200" b="1" u="sng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Image3</a:t>
                  </a:r>
                </a:p>
              </p:txBody>
            </p:sp>
            <p:pic>
              <p:nvPicPr>
                <p:cNvPr id="3072" name="Picture 18" descr="内装ドア、キッチン ブルーグレーオーク柄">
                  <a:extLst>
                    <a:ext uri="{FF2B5EF4-FFF2-40B4-BE49-F238E27FC236}">
                      <a16:creationId xmlns:a16="http://schemas.microsoft.com/office/drawing/2014/main" id="{E3C2EB49-AA46-D0C0-8D89-BD6753DB52C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68330" y="5457995"/>
                  <a:ext cx="514056" cy="219682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73" name="Picture 12" descr="キッチン、インテリアカウンター グレージュアッシュ柄">
                  <a:extLst>
                    <a:ext uri="{FF2B5EF4-FFF2-40B4-BE49-F238E27FC236}">
                      <a16:creationId xmlns:a16="http://schemas.microsoft.com/office/drawing/2014/main" id="{D34BAF30-B8F6-2BD7-3866-326F1B82829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07461" y="5457508"/>
                  <a:ext cx="514056" cy="219681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075" name="テキスト ボックス 3074">
                  <a:extLst>
                    <a:ext uri="{FF2B5EF4-FFF2-40B4-BE49-F238E27FC236}">
                      <a16:creationId xmlns:a16="http://schemas.microsoft.com/office/drawing/2014/main" id="{90A52AED-9982-3731-FD31-2C9CD49A47E5}"/>
                    </a:ext>
                  </a:extLst>
                </p:cNvPr>
                <p:cNvSpPr txBox="1"/>
                <p:nvPr/>
              </p:nvSpPr>
              <p:spPr>
                <a:xfrm>
                  <a:off x="2021291" y="5465729"/>
                  <a:ext cx="251501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en-US" sz="800" b="1" dirty="0">
                      <a:solidFill>
                        <a:schemeClr val="bg1"/>
                      </a:solidFill>
                    </a:rPr>
                    <a:t>①</a:t>
                  </a:r>
                  <a:endParaRPr lang="en-US" altLang="ja-JP" sz="8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077" name="テキスト ボックス 3076">
                  <a:extLst>
                    <a:ext uri="{FF2B5EF4-FFF2-40B4-BE49-F238E27FC236}">
                      <a16:creationId xmlns:a16="http://schemas.microsoft.com/office/drawing/2014/main" id="{4F87DC5F-BCA4-E836-1AAE-09BDD74A7798}"/>
                    </a:ext>
                  </a:extLst>
                </p:cNvPr>
                <p:cNvSpPr txBox="1"/>
                <p:nvPr/>
              </p:nvSpPr>
              <p:spPr>
                <a:xfrm>
                  <a:off x="2567564" y="5465729"/>
                  <a:ext cx="251501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en-US" sz="800" b="1" dirty="0">
                      <a:solidFill>
                        <a:schemeClr val="bg1"/>
                      </a:solidFill>
                    </a:rPr>
                    <a:t>②</a:t>
                  </a:r>
                  <a:endParaRPr lang="en-US" altLang="ja-JP" sz="800" b="1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3079" name="Picture 18" descr="内装ドア、キッチン ブルーグレーオーク柄">
                  <a:extLst>
                    <a:ext uri="{FF2B5EF4-FFF2-40B4-BE49-F238E27FC236}">
                      <a16:creationId xmlns:a16="http://schemas.microsoft.com/office/drawing/2014/main" id="{716E61B7-5574-F46F-F1AA-6690FEBF76D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44742" y="5457995"/>
                  <a:ext cx="514056" cy="219682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083" name="テキスト ボックス 3082">
                  <a:extLst>
                    <a:ext uri="{FF2B5EF4-FFF2-40B4-BE49-F238E27FC236}">
                      <a16:creationId xmlns:a16="http://schemas.microsoft.com/office/drawing/2014/main" id="{3B4991A0-EBA7-96E7-5FD7-4CD0101D8B5A}"/>
                    </a:ext>
                  </a:extLst>
                </p:cNvPr>
                <p:cNvSpPr txBox="1"/>
                <p:nvPr/>
              </p:nvSpPr>
              <p:spPr>
                <a:xfrm>
                  <a:off x="3096216" y="5465729"/>
                  <a:ext cx="251501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en-US" sz="800" b="1" dirty="0">
                      <a:solidFill>
                        <a:schemeClr val="bg1"/>
                      </a:solidFill>
                    </a:rPr>
                    <a:t>③</a:t>
                  </a:r>
                  <a:endParaRPr lang="en-US" altLang="ja-JP" sz="8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3106" name="グループ化 3105">
              <a:extLst>
                <a:ext uri="{FF2B5EF4-FFF2-40B4-BE49-F238E27FC236}">
                  <a16:creationId xmlns:a16="http://schemas.microsoft.com/office/drawing/2014/main" id="{304547A7-7307-5294-5CB7-5B741730EBD4}"/>
                </a:ext>
              </a:extLst>
            </p:cNvPr>
            <p:cNvGrpSpPr/>
            <p:nvPr/>
          </p:nvGrpSpPr>
          <p:grpSpPr>
            <a:xfrm>
              <a:off x="3855243" y="4025943"/>
              <a:ext cx="3298142" cy="2382472"/>
              <a:chOff x="3855243" y="4025943"/>
              <a:chExt cx="3298142" cy="2382472"/>
            </a:xfrm>
          </p:grpSpPr>
          <p:sp>
            <p:nvSpPr>
              <p:cNvPr id="1152" name="テキスト ボックス 1151">
                <a:extLst>
                  <a:ext uri="{FF2B5EF4-FFF2-40B4-BE49-F238E27FC236}">
                    <a16:creationId xmlns:a16="http://schemas.microsoft.com/office/drawing/2014/main" id="{795F150D-0FEE-698E-324B-E6C2CD3D5A45}"/>
                  </a:ext>
                </a:extLst>
              </p:cNvPr>
              <p:cNvSpPr txBox="1"/>
              <p:nvPr/>
            </p:nvSpPr>
            <p:spPr>
              <a:xfrm>
                <a:off x="3855243" y="5740676"/>
                <a:ext cx="3279794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050" b="1" u="sng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色にメリハリをつけた、</a:t>
                </a:r>
                <a:r>
                  <a:rPr lang="en-US" altLang="ja-JP" sz="1050" b="1" u="sng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ON</a:t>
                </a:r>
                <a:r>
                  <a:rPr lang="ja-JP" altLang="en-US" sz="1050" b="1" u="sng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・</a:t>
                </a:r>
                <a:r>
                  <a:rPr lang="en-US" altLang="ja-JP" sz="1050" b="1" u="sng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OFF</a:t>
                </a:r>
                <a:r>
                  <a:rPr lang="ja-JP" altLang="en-US" sz="1050" b="1" u="sng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を楽しめる空間</a:t>
                </a:r>
                <a:endParaRPr lang="en-US" altLang="ja-JP" sz="105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56" name="テキスト ボックス 1155">
                <a:extLst>
                  <a:ext uri="{FF2B5EF4-FFF2-40B4-BE49-F238E27FC236}">
                    <a16:creationId xmlns:a16="http://schemas.microsoft.com/office/drawing/2014/main" id="{E5527D5B-1574-406C-0520-23E1687F2734}"/>
                  </a:ext>
                </a:extLst>
              </p:cNvPr>
              <p:cNvSpPr txBox="1"/>
              <p:nvPr/>
            </p:nvSpPr>
            <p:spPr>
              <a:xfrm>
                <a:off x="3855243" y="5946750"/>
                <a:ext cx="32797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①ドア　　　　：ネイビーオーク柄</a:t>
                </a:r>
                <a:endParaRPr lang="en-US" altLang="ja-JP" sz="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r>
                  <a:rPr lang="ja-JP" altLang="en-U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②キッチン収納：グレージュアッシュ柄</a:t>
                </a:r>
                <a:endParaRPr lang="en-US" altLang="ja-JP" sz="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r>
                  <a:rPr lang="ja-JP" altLang="en-U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③キッチン　　：ネイビーオーク柄</a:t>
                </a:r>
                <a:endParaRPr lang="en-US" altLang="ja-JP" sz="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grpSp>
            <p:nvGrpSpPr>
              <p:cNvPr id="3102" name="グループ化 3101">
                <a:extLst>
                  <a:ext uri="{FF2B5EF4-FFF2-40B4-BE49-F238E27FC236}">
                    <a16:creationId xmlns:a16="http://schemas.microsoft.com/office/drawing/2014/main" id="{C428F72F-A850-A8BF-AC24-6EA45A237CAD}"/>
                  </a:ext>
                </a:extLst>
              </p:cNvPr>
              <p:cNvGrpSpPr/>
              <p:nvPr/>
            </p:nvGrpSpPr>
            <p:grpSpPr>
              <a:xfrm>
                <a:off x="3872508" y="4025943"/>
                <a:ext cx="3280877" cy="1707092"/>
                <a:chOff x="3872508" y="4025943"/>
                <a:chExt cx="3280877" cy="1707092"/>
              </a:xfrm>
            </p:grpSpPr>
            <p:pic>
              <p:nvPicPr>
                <p:cNvPr id="2068" name="Picture 20" descr="Greige – color recipe5">
                  <a:extLst>
                    <a:ext uri="{FF2B5EF4-FFF2-40B4-BE49-F238E27FC236}">
                      <a16:creationId xmlns:a16="http://schemas.microsoft.com/office/drawing/2014/main" id="{556B0EDF-7433-4DD7-996C-4E79AF2AE0F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72508" y="4034724"/>
                  <a:ext cx="3280877" cy="169831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44" name="テキスト ボックス 1143">
                  <a:extLst>
                    <a:ext uri="{FF2B5EF4-FFF2-40B4-BE49-F238E27FC236}">
                      <a16:creationId xmlns:a16="http://schemas.microsoft.com/office/drawing/2014/main" id="{69F74E53-FB1E-22DB-B7BA-1856352F9135}"/>
                    </a:ext>
                  </a:extLst>
                </p:cNvPr>
                <p:cNvSpPr txBox="1"/>
                <p:nvPr/>
              </p:nvSpPr>
              <p:spPr>
                <a:xfrm>
                  <a:off x="3873591" y="4025943"/>
                  <a:ext cx="1263893" cy="276999"/>
                </a:xfrm>
                <a:prstGeom prst="rect">
                  <a:avLst/>
                </a:prstGeom>
                <a:solidFill>
                  <a:schemeClr val="bg1">
                    <a:alpha val="44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ja-JP" sz="1200" b="1" u="sng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Plan</a:t>
                  </a:r>
                  <a:r>
                    <a:rPr lang="ja-JP" altLang="en-US" sz="1200" b="1" u="sng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 </a:t>
                  </a:r>
                  <a:r>
                    <a:rPr lang="en-US" altLang="ja-JP" sz="1200" b="1" u="sng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Image4</a:t>
                  </a:r>
                </a:p>
              </p:txBody>
            </p:sp>
            <p:pic>
              <p:nvPicPr>
                <p:cNvPr id="1160" name="Picture 14" descr="内装ドア、キッチン ネイビーオーク柄">
                  <a:extLst>
                    <a:ext uri="{FF2B5EF4-FFF2-40B4-BE49-F238E27FC236}">
                      <a16:creationId xmlns:a16="http://schemas.microsoft.com/office/drawing/2014/main" id="{B79A3B92-1986-1314-0A48-5D6B29F7424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98594" y="5459876"/>
                  <a:ext cx="514055" cy="219682"/>
                </a:xfrm>
                <a:prstGeom prst="rect">
                  <a:avLst/>
                </a:prstGeom>
                <a:noFill/>
                <a:ln w="9525">
                  <a:solidFill>
                    <a:srgbClr val="E6E6E6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63" name="Picture 12" descr="キッチン、インテリアカウンター グレージュアッシュ柄">
                  <a:extLst>
                    <a:ext uri="{FF2B5EF4-FFF2-40B4-BE49-F238E27FC236}">
                      <a16:creationId xmlns:a16="http://schemas.microsoft.com/office/drawing/2014/main" id="{983AD7DF-F429-85E0-7C0A-AFA91589ECA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46147" y="5457508"/>
                  <a:ext cx="514056" cy="219681"/>
                </a:xfrm>
                <a:prstGeom prst="rect">
                  <a:avLst/>
                </a:prstGeom>
                <a:noFill/>
                <a:ln w="9525">
                  <a:solidFill>
                    <a:srgbClr val="E6E6E6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063" name="テキスト ボックス 2062">
                  <a:extLst>
                    <a:ext uri="{FF2B5EF4-FFF2-40B4-BE49-F238E27FC236}">
                      <a16:creationId xmlns:a16="http://schemas.microsoft.com/office/drawing/2014/main" id="{547A6D44-06DC-2C13-A7F6-AC69DFE2551E}"/>
                    </a:ext>
                  </a:extLst>
                </p:cNvPr>
                <p:cNvSpPr txBox="1"/>
                <p:nvPr/>
              </p:nvSpPr>
              <p:spPr>
                <a:xfrm>
                  <a:off x="5450261" y="5465729"/>
                  <a:ext cx="251501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en-US" sz="800" b="1" dirty="0">
                      <a:solidFill>
                        <a:schemeClr val="bg1"/>
                      </a:solidFill>
                    </a:rPr>
                    <a:t>①</a:t>
                  </a:r>
                  <a:endParaRPr lang="en-US" altLang="ja-JP" sz="8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65" name="テキスト ボックス 2064">
                  <a:extLst>
                    <a:ext uri="{FF2B5EF4-FFF2-40B4-BE49-F238E27FC236}">
                      <a16:creationId xmlns:a16="http://schemas.microsoft.com/office/drawing/2014/main" id="{CA0C91BE-7A29-77E8-4D50-551D358838B7}"/>
                    </a:ext>
                  </a:extLst>
                </p:cNvPr>
                <p:cNvSpPr txBox="1"/>
                <p:nvPr/>
              </p:nvSpPr>
              <p:spPr>
                <a:xfrm>
                  <a:off x="6001504" y="5465729"/>
                  <a:ext cx="251501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en-US" sz="800" b="1" dirty="0">
                      <a:solidFill>
                        <a:schemeClr val="bg1"/>
                      </a:solidFill>
                    </a:rPr>
                    <a:t>②</a:t>
                  </a:r>
                  <a:endParaRPr lang="en-US" altLang="ja-JP" sz="800" b="1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2070" name="Picture 14" descr="内装ドア、キッチン ネイビーオーク柄">
                  <a:extLst>
                    <a:ext uri="{FF2B5EF4-FFF2-40B4-BE49-F238E27FC236}">
                      <a16:creationId xmlns:a16="http://schemas.microsoft.com/office/drawing/2014/main" id="{5430BC99-DB2D-A26C-5DEF-4B306B11696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91139" y="5459876"/>
                  <a:ext cx="514055" cy="219682"/>
                </a:xfrm>
                <a:prstGeom prst="rect">
                  <a:avLst/>
                </a:prstGeom>
                <a:noFill/>
                <a:ln w="9525">
                  <a:solidFill>
                    <a:srgbClr val="E6E6E6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069" name="テキスト ボックス 2068">
                  <a:extLst>
                    <a:ext uri="{FF2B5EF4-FFF2-40B4-BE49-F238E27FC236}">
                      <a16:creationId xmlns:a16="http://schemas.microsoft.com/office/drawing/2014/main" id="{EF53120A-42A1-3021-E971-AD81EAB222B4}"/>
                    </a:ext>
                  </a:extLst>
                </p:cNvPr>
                <p:cNvSpPr txBox="1"/>
                <p:nvPr/>
              </p:nvSpPr>
              <p:spPr>
                <a:xfrm>
                  <a:off x="6544100" y="5473889"/>
                  <a:ext cx="251501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en-US" sz="800" b="1" dirty="0">
                      <a:solidFill>
                        <a:schemeClr val="bg1"/>
                      </a:solidFill>
                    </a:rPr>
                    <a:t>③</a:t>
                  </a:r>
                  <a:endParaRPr lang="en-US" altLang="ja-JP" sz="8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740601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3">
      <a:majorFont>
        <a:latin typeface="メイリオ"/>
        <a:ea typeface="メイリオ"/>
        <a:cs typeface=""/>
      </a:majorFont>
      <a:minorFont>
        <a:latin typeface="メイリオ"/>
        <a:ea typeface="メイリオ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プレゼンテーション1" id="{3E0A3D33-E7EC-4C52-A0B4-79A718557481}" vid="{4D30E487-3AC7-4276-83EF-5A2B84D4167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BCD2FBCBC1B24A4CAC0BE4C74FFF1029" ma:contentTypeVersion="14" ma:contentTypeDescription="新しいドキュメントを作成します。" ma:contentTypeScope="" ma:versionID="f42ab8de034897f96107790da8634ff6">
  <xsd:schema xmlns:xsd="http://www.w3.org/2001/XMLSchema" xmlns:xs="http://www.w3.org/2001/XMLSchema" xmlns:p="http://schemas.microsoft.com/office/2006/metadata/properties" xmlns:ns2="740151c3-cbc2-4a6a-b8f5-c7245eb9de5d" xmlns:ns3="507e9f54-a93f-44b1-beb0-821c61aa5389" targetNamespace="http://schemas.microsoft.com/office/2006/metadata/properties" ma:root="true" ma:fieldsID="c8a6939603a1a0b3a38d1212c5261d63" ns2:_="" ns3:_="">
    <xsd:import namespace="740151c3-cbc2-4a6a-b8f5-c7245eb9de5d"/>
    <xsd:import namespace="507e9f54-a93f-44b1-beb0-821c61aa53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0151c3-cbc2-4a6a-b8f5-c7245eb9de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12a35578-c673-4478-9490-9f1749c7fc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7e9f54-a93f-44b1-beb0-821c61aa5389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6c8386e6-daa3-4034-a660-d86354e323c6}" ma:internalName="TaxCatchAll" ma:showField="CatchAllData" ma:web="507e9f54-a93f-44b1-beb0-821c61aa53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40151c3-cbc2-4a6a-b8f5-c7245eb9de5d">
      <Terms xmlns="http://schemas.microsoft.com/office/infopath/2007/PartnerControls"/>
    </lcf76f155ced4ddcb4097134ff3c332f>
    <TaxCatchAll xmlns="507e9f54-a93f-44b1-beb0-821c61aa5389" xsi:nil="true"/>
  </documentManagement>
</p:properties>
</file>

<file path=customXml/itemProps1.xml><?xml version="1.0" encoding="utf-8"?>
<ds:datastoreItem xmlns:ds="http://schemas.openxmlformats.org/officeDocument/2006/customXml" ds:itemID="{AD43EE9E-9937-4C3B-BD45-7AB7900650D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85C825-63CC-440C-9CE6-B76B3AEB1906}">
  <ds:schemaRefs>
    <ds:schemaRef ds:uri="507e9f54-a93f-44b1-beb0-821c61aa5389"/>
    <ds:schemaRef ds:uri="740151c3-cbc2-4a6a-b8f5-c7245eb9de5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E6F3092-E27E-478F-B8E9-2EC05B9C1E44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740151c3-cbc2-4a6a-b8f5-c7245eb9de5d"/>
    <ds:schemaRef ds:uri="http://schemas.microsoft.com/office/2006/metadata/properties"/>
    <ds:schemaRef ds:uri="http://purl.org/dc/dcmitype/"/>
    <ds:schemaRef ds:uri="http://purl.org/dc/elements/1.1/"/>
    <ds:schemaRef ds:uri="507e9f54-a93f-44b1-beb0-821c61aa5389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タテ</Template>
  <TotalTime>12582</TotalTime>
  <Words>404</Words>
  <Application>Microsoft Office PowerPoint</Application>
  <PresentationFormat>ユーザー設定</PresentationFormat>
  <Paragraphs>59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HGS創英角ｺﾞｼｯｸUB</vt:lpstr>
      <vt:lpstr>メイリオ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sawano</dc:creator>
  <cp:lastModifiedBy>山口 稜</cp:lastModifiedBy>
  <cp:revision>234</cp:revision>
  <cp:lastPrinted>2023-11-28T01:45:03Z</cp:lastPrinted>
  <dcterms:created xsi:type="dcterms:W3CDTF">2022-05-16T05:01:30Z</dcterms:created>
  <dcterms:modified xsi:type="dcterms:W3CDTF">2023-11-28T10:25:50Z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0x010100BCD2FBCBC1B24A4CAC0BE4C74FFF1029</vt:lpwstr>
  </property>
  <property fmtid="{D5CDD505-2E9C-101B-9397-08002B2CF9AE}" pid="3" name="MediaServiceImageTags">
    <vt:lpwstr/>
  </property>
</Properties>
</file>