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1" r:id="rId5"/>
    <p:sldId id="264" r:id="rId6"/>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EB"/>
    <a:srgbClr val="F0ECE0"/>
    <a:srgbClr val="AB8B54"/>
    <a:srgbClr val="DDD3C9"/>
    <a:srgbClr val="B77359"/>
    <a:srgbClr val="00435A"/>
    <a:srgbClr val="604121"/>
    <a:srgbClr val="000000"/>
    <a:srgbClr val="468B7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007A9-6E1F-4BBB-9F64-9E45D4227B22}" vWet="4" dt="2023-10-31T01:47:59.772"/>
    <p1510:client id="{8A1784EC-5E80-485F-BACA-DC3196EB0D25}" v="4" dt="2023-10-31T08:12:38.791"/>
    <p1510:client id="{C5D5D835-7116-4649-88E5-B7EC8431020C}" v="457" dt="2023-10-31T03:01:19.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4660"/>
  </p:normalViewPr>
  <p:slideViewPr>
    <p:cSldViewPr snapToGrid="0">
      <p:cViewPr>
        <p:scale>
          <a:sx n="75" d="100"/>
          <a:sy n="75" d="100"/>
        </p:scale>
        <p:origin x="245" y="-187"/>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口 稜" userId="507df497-dcef-48cc-bc9d-5377eaa87e1a" providerId="ADAL" clId="{3784C091-1352-432B-9C42-00B0B5611D5D}"/>
    <pc:docChg chg="undo redo custSel modSld">
      <pc:chgData name="山口 稜" userId="507df497-dcef-48cc-bc9d-5377eaa87e1a" providerId="ADAL" clId="{3784C091-1352-432B-9C42-00B0B5611D5D}" dt="2023-05-29T08:52:15.374" v="4791" actId="207"/>
      <pc:docMkLst>
        <pc:docMk/>
      </pc:docMkLst>
      <pc:sldChg chg="addSp delSp modSp mod">
        <pc:chgData name="山口 稜" userId="507df497-dcef-48cc-bc9d-5377eaa87e1a" providerId="ADAL" clId="{3784C091-1352-432B-9C42-00B0B5611D5D}" dt="2023-05-29T08:49:01.481" v="4594" actId="1076"/>
        <pc:sldMkLst>
          <pc:docMk/>
          <pc:sldMk cId="1848456634" sldId="261"/>
        </pc:sldMkLst>
        <pc:spChg chg="mod topLvl">
          <ac:chgData name="山口 稜" userId="507df497-dcef-48cc-bc9d-5377eaa87e1a" providerId="ADAL" clId="{3784C091-1352-432B-9C42-00B0B5611D5D}" dt="2023-05-29T08:49:01.481" v="4594" actId="1076"/>
          <ac:spMkLst>
            <pc:docMk/>
            <pc:sldMk cId="1848456634" sldId="261"/>
            <ac:spMk id="6" creationId="{30EF3A28-EA26-AADD-FC4B-4B9CE9BBD39F}"/>
          </ac:spMkLst>
        </pc:spChg>
        <pc:spChg chg="mod topLvl">
          <ac:chgData name="山口 稜" userId="507df497-dcef-48cc-bc9d-5377eaa87e1a" providerId="ADAL" clId="{3784C091-1352-432B-9C42-00B0B5611D5D}" dt="2023-05-29T08:49:01.481" v="4594" actId="1076"/>
          <ac:spMkLst>
            <pc:docMk/>
            <pc:sldMk cId="1848456634" sldId="261"/>
            <ac:spMk id="18" creationId="{1C05887B-C54D-97E1-2336-D8E58D7C0724}"/>
          </ac:spMkLst>
        </pc:spChg>
        <pc:spChg chg="add del mod ord">
          <ac:chgData name="山口 稜" userId="507df497-dcef-48cc-bc9d-5377eaa87e1a" providerId="ADAL" clId="{3784C091-1352-432B-9C42-00B0B5611D5D}" dt="2023-05-29T06:59:48.468" v="516" actId="478"/>
          <ac:spMkLst>
            <pc:docMk/>
            <pc:sldMk cId="1848456634" sldId="261"/>
            <ac:spMk id="20" creationId="{75934CE7-CA05-C999-BA12-7DEC9B090037}"/>
          </ac:spMkLst>
        </pc:spChg>
        <pc:spChg chg="add mod ord">
          <ac:chgData name="山口 稜" userId="507df497-dcef-48cc-bc9d-5377eaa87e1a" providerId="ADAL" clId="{3784C091-1352-432B-9C42-00B0B5611D5D}" dt="2023-05-29T07:21:17.693" v="1462" actId="1076"/>
          <ac:spMkLst>
            <pc:docMk/>
            <pc:sldMk cId="1848456634" sldId="261"/>
            <ac:spMk id="21" creationId="{91DA087A-92F3-C1B3-6844-0BABA54CEBE2}"/>
          </ac:spMkLst>
        </pc:spChg>
        <pc:spChg chg="add mod ord">
          <ac:chgData name="山口 稜" userId="507df497-dcef-48cc-bc9d-5377eaa87e1a" providerId="ADAL" clId="{3784C091-1352-432B-9C42-00B0B5611D5D}" dt="2023-05-29T07:21:17.693" v="1462" actId="1076"/>
          <ac:spMkLst>
            <pc:docMk/>
            <pc:sldMk cId="1848456634" sldId="261"/>
            <ac:spMk id="22" creationId="{9D32243C-F9E8-1A6F-A502-61363DD83DB9}"/>
          </ac:spMkLst>
        </pc:spChg>
        <pc:spChg chg="mod">
          <ac:chgData name="山口 稜" userId="507df497-dcef-48cc-bc9d-5377eaa87e1a" providerId="ADAL" clId="{3784C091-1352-432B-9C42-00B0B5611D5D}" dt="2023-05-29T03:37:11.722" v="234" actId="165"/>
          <ac:spMkLst>
            <pc:docMk/>
            <pc:sldMk cId="1848456634" sldId="261"/>
            <ac:spMk id="23" creationId="{52EEFF75-F25E-B8D0-4809-3D1736BBB389}"/>
          </ac:spMkLst>
        </pc:spChg>
        <pc:spChg chg="mod">
          <ac:chgData name="山口 稜" userId="507df497-dcef-48cc-bc9d-5377eaa87e1a" providerId="ADAL" clId="{3784C091-1352-432B-9C42-00B0B5611D5D}" dt="2023-05-29T03:37:11.722" v="234" actId="165"/>
          <ac:spMkLst>
            <pc:docMk/>
            <pc:sldMk cId="1848456634" sldId="261"/>
            <ac:spMk id="24" creationId="{976D7BEB-5C86-189F-6741-DD49A0485FA8}"/>
          </ac:spMkLst>
        </pc:spChg>
        <pc:spChg chg="add del mod">
          <ac:chgData name="山口 稜" userId="507df497-dcef-48cc-bc9d-5377eaa87e1a" providerId="ADAL" clId="{3784C091-1352-432B-9C42-00B0B5611D5D}" dt="2023-05-29T07:15:36.132" v="1303" actId="478"/>
          <ac:spMkLst>
            <pc:docMk/>
            <pc:sldMk cId="1848456634" sldId="261"/>
            <ac:spMk id="25" creationId="{82CD5E97-D081-1B10-C53E-F04E8EBB3AE3}"/>
          </ac:spMkLst>
        </pc:spChg>
        <pc:spChg chg="mod">
          <ac:chgData name="山口 稜" userId="507df497-dcef-48cc-bc9d-5377eaa87e1a" providerId="ADAL" clId="{3784C091-1352-432B-9C42-00B0B5611D5D}" dt="2023-05-29T07:08:49.627" v="1055"/>
          <ac:spMkLst>
            <pc:docMk/>
            <pc:sldMk cId="1848456634" sldId="261"/>
            <ac:spMk id="27" creationId="{C56815D7-E3E8-FC17-9FE2-DE4B58C04D1A}"/>
          </ac:spMkLst>
        </pc:spChg>
        <pc:spChg chg="mod">
          <ac:chgData name="山口 稜" userId="507df497-dcef-48cc-bc9d-5377eaa87e1a" providerId="ADAL" clId="{3784C091-1352-432B-9C42-00B0B5611D5D}" dt="2023-05-29T07:08:49.627" v="1055"/>
          <ac:spMkLst>
            <pc:docMk/>
            <pc:sldMk cId="1848456634" sldId="261"/>
            <ac:spMk id="28" creationId="{CF0BE40B-0E3D-29D2-C676-4FC32C4167F2}"/>
          </ac:spMkLst>
        </pc:spChg>
        <pc:spChg chg="mod">
          <ac:chgData name="山口 稜" userId="507df497-dcef-48cc-bc9d-5377eaa87e1a" providerId="ADAL" clId="{3784C091-1352-432B-9C42-00B0B5611D5D}" dt="2023-05-29T07:08:49.627" v="1055"/>
          <ac:spMkLst>
            <pc:docMk/>
            <pc:sldMk cId="1848456634" sldId="261"/>
            <ac:spMk id="29" creationId="{5E08DCA6-2735-5311-C37C-7CB400333B1C}"/>
          </ac:spMkLst>
        </pc:spChg>
        <pc:spChg chg="mod">
          <ac:chgData name="山口 稜" userId="507df497-dcef-48cc-bc9d-5377eaa87e1a" providerId="ADAL" clId="{3784C091-1352-432B-9C42-00B0B5611D5D}" dt="2023-05-29T07:21:17.693" v="1462" actId="1076"/>
          <ac:spMkLst>
            <pc:docMk/>
            <pc:sldMk cId="1848456634" sldId="261"/>
            <ac:spMk id="31" creationId="{8FC3C661-668C-FC00-2D4D-18FCC3952ED0}"/>
          </ac:spMkLst>
        </pc:spChg>
        <pc:spChg chg="mod">
          <ac:chgData name="山口 稜" userId="507df497-dcef-48cc-bc9d-5377eaa87e1a" providerId="ADAL" clId="{3784C091-1352-432B-9C42-00B0B5611D5D}" dt="2023-05-29T07:21:17.693" v="1462" actId="1076"/>
          <ac:spMkLst>
            <pc:docMk/>
            <pc:sldMk cId="1848456634" sldId="261"/>
            <ac:spMk id="32" creationId="{0F1727B7-3FD4-AC03-03E0-5A18541669FB}"/>
          </ac:spMkLst>
        </pc:spChg>
        <pc:spChg chg="mod">
          <ac:chgData name="山口 稜" userId="507df497-dcef-48cc-bc9d-5377eaa87e1a" providerId="ADAL" clId="{3784C091-1352-432B-9C42-00B0B5611D5D}" dt="2023-05-29T07:21:17.693" v="1462" actId="1076"/>
          <ac:spMkLst>
            <pc:docMk/>
            <pc:sldMk cId="1848456634" sldId="261"/>
            <ac:spMk id="33" creationId="{6B26DFE4-9970-0C6A-D9C5-B511E2C2CF5D}"/>
          </ac:spMkLst>
        </pc:spChg>
        <pc:spChg chg="mod">
          <ac:chgData name="山口 稜" userId="507df497-dcef-48cc-bc9d-5377eaa87e1a" providerId="ADAL" clId="{3784C091-1352-432B-9C42-00B0B5611D5D}" dt="2023-05-29T07:21:17.693" v="1462" actId="1076"/>
          <ac:spMkLst>
            <pc:docMk/>
            <pc:sldMk cId="1848456634" sldId="261"/>
            <ac:spMk id="34" creationId="{BA7F68A6-F5C3-2CBA-264B-4572C53BB376}"/>
          </ac:spMkLst>
        </pc:spChg>
        <pc:spChg chg="mod">
          <ac:chgData name="山口 稜" userId="507df497-dcef-48cc-bc9d-5377eaa87e1a" providerId="ADAL" clId="{3784C091-1352-432B-9C42-00B0B5611D5D}" dt="2023-05-29T07:21:17.693" v="1462" actId="1076"/>
          <ac:spMkLst>
            <pc:docMk/>
            <pc:sldMk cId="1848456634" sldId="261"/>
            <ac:spMk id="38" creationId="{451EA1CC-7148-70D2-8733-D2623BF0C396}"/>
          </ac:spMkLst>
        </pc:spChg>
        <pc:spChg chg="mod">
          <ac:chgData name="山口 稜" userId="507df497-dcef-48cc-bc9d-5377eaa87e1a" providerId="ADAL" clId="{3784C091-1352-432B-9C42-00B0B5611D5D}" dt="2023-05-29T07:21:17.693" v="1462" actId="1076"/>
          <ac:spMkLst>
            <pc:docMk/>
            <pc:sldMk cId="1848456634" sldId="261"/>
            <ac:spMk id="39" creationId="{B4CC502C-A1DA-980C-E642-C07C905F3A6A}"/>
          </ac:spMkLst>
        </pc:spChg>
        <pc:spChg chg="mod">
          <ac:chgData name="山口 稜" userId="507df497-dcef-48cc-bc9d-5377eaa87e1a" providerId="ADAL" clId="{3784C091-1352-432B-9C42-00B0B5611D5D}" dt="2023-05-29T07:21:17.693" v="1462" actId="1076"/>
          <ac:spMkLst>
            <pc:docMk/>
            <pc:sldMk cId="1848456634" sldId="261"/>
            <ac:spMk id="40" creationId="{8F463B62-F965-BEC7-1FE2-C7E46B1005B8}"/>
          </ac:spMkLst>
        </pc:spChg>
        <pc:spChg chg="add mod">
          <ac:chgData name="山口 稜" userId="507df497-dcef-48cc-bc9d-5377eaa87e1a" providerId="ADAL" clId="{3784C091-1352-432B-9C42-00B0B5611D5D}" dt="2023-05-29T07:21:17.693" v="1462" actId="1076"/>
          <ac:spMkLst>
            <pc:docMk/>
            <pc:sldMk cId="1848456634" sldId="261"/>
            <ac:spMk id="41" creationId="{A80A981F-63FE-9B9F-E5EB-0801CAE92C2A}"/>
          </ac:spMkLst>
        </pc:spChg>
        <pc:spChg chg="mod">
          <ac:chgData name="山口 稜" userId="507df497-dcef-48cc-bc9d-5377eaa87e1a" providerId="ADAL" clId="{3784C091-1352-432B-9C42-00B0B5611D5D}" dt="2023-05-29T07:21:17.693" v="1462" actId="1076"/>
          <ac:spMkLst>
            <pc:docMk/>
            <pc:sldMk cId="1848456634" sldId="261"/>
            <ac:spMk id="44" creationId="{44C2430D-D73C-55BD-4394-1B9AF6368652}"/>
          </ac:spMkLst>
        </pc:spChg>
        <pc:spChg chg="mod">
          <ac:chgData name="山口 稜" userId="507df497-dcef-48cc-bc9d-5377eaa87e1a" providerId="ADAL" clId="{3784C091-1352-432B-9C42-00B0B5611D5D}" dt="2023-05-29T07:21:17.693" v="1462" actId="1076"/>
          <ac:spMkLst>
            <pc:docMk/>
            <pc:sldMk cId="1848456634" sldId="261"/>
            <ac:spMk id="46" creationId="{A2ACE792-CD31-C00A-829E-B65D31C8F692}"/>
          </ac:spMkLst>
        </pc:spChg>
        <pc:spChg chg="mod">
          <ac:chgData name="山口 稜" userId="507df497-dcef-48cc-bc9d-5377eaa87e1a" providerId="ADAL" clId="{3784C091-1352-432B-9C42-00B0B5611D5D}" dt="2023-05-29T07:21:17.693" v="1462" actId="1076"/>
          <ac:spMkLst>
            <pc:docMk/>
            <pc:sldMk cId="1848456634" sldId="261"/>
            <ac:spMk id="47" creationId="{27F90697-67B5-F8FD-E828-50A74EDBF2E4}"/>
          </ac:spMkLst>
        </pc:spChg>
        <pc:spChg chg="mod">
          <ac:chgData name="山口 稜" userId="507df497-dcef-48cc-bc9d-5377eaa87e1a" providerId="ADAL" clId="{3784C091-1352-432B-9C42-00B0B5611D5D}" dt="2023-05-29T07:15:43.324" v="1304"/>
          <ac:spMkLst>
            <pc:docMk/>
            <pc:sldMk cId="1848456634" sldId="261"/>
            <ac:spMk id="49" creationId="{7B942A1E-0581-A2F8-CD6D-D0E3620BB71B}"/>
          </ac:spMkLst>
        </pc:spChg>
        <pc:spChg chg="mod">
          <ac:chgData name="山口 稜" userId="507df497-dcef-48cc-bc9d-5377eaa87e1a" providerId="ADAL" clId="{3784C091-1352-432B-9C42-00B0B5611D5D}" dt="2023-05-29T07:15:43.324" v="1304"/>
          <ac:spMkLst>
            <pc:docMk/>
            <pc:sldMk cId="1848456634" sldId="261"/>
            <ac:spMk id="50" creationId="{08490C41-69CD-F584-C8C0-B51BFBEB12FB}"/>
          </ac:spMkLst>
        </pc:spChg>
        <pc:spChg chg="mod">
          <ac:chgData name="山口 稜" userId="507df497-dcef-48cc-bc9d-5377eaa87e1a" providerId="ADAL" clId="{3784C091-1352-432B-9C42-00B0B5611D5D}" dt="2023-05-29T07:15:43.324" v="1304"/>
          <ac:spMkLst>
            <pc:docMk/>
            <pc:sldMk cId="1848456634" sldId="261"/>
            <ac:spMk id="51" creationId="{1CD76D32-C7D8-34AC-8698-ECDC759F5BE7}"/>
          </ac:spMkLst>
        </pc:spChg>
        <pc:spChg chg="mod">
          <ac:chgData name="山口 稜" userId="507df497-dcef-48cc-bc9d-5377eaa87e1a" providerId="ADAL" clId="{3784C091-1352-432B-9C42-00B0B5611D5D}" dt="2023-05-29T07:15:55.578" v="1310" actId="571"/>
          <ac:spMkLst>
            <pc:docMk/>
            <pc:sldMk cId="1848456634" sldId="261"/>
            <ac:spMk id="53" creationId="{DA1A36B8-D781-4A6A-2369-18324288FDE1}"/>
          </ac:spMkLst>
        </pc:spChg>
        <pc:spChg chg="mod">
          <ac:chgData name="山口 稜" userId="507df497-dcef-48cc-bc9d-5377eaa87e1a" providerId="ADAL" clId="{3784C091-1352-432B-9C42-00B0B5611D5D}" dt="2023-05-29T07:15:55.578" v="1310" actId="571"/>
          <ac:spMkLst>
            <pc:docMk/>
            <pc:sldMk cId="1848456634" sldId="261"/>
            <ac:spMk id="56" creationId="{08358E21-882B-312A-DC0C-30C420B10425}"/>
          </ac:spMkLst>
        </pc:spChg>
        <pc:spChg chg="mod">
          <ac:chgData name="山口 稜" userId="507df497-dcef-48cc-bc9d-5377eaa87e1a" providerId="ADAL" clId="{3784C091-1352-432B-9C42-00B0B5611D5D}" dt="2023-05-29T07:15:55.578" v="1310" actId="571"/>
          <ac:spMkLst>
            <pc:docMk/>
            <pc:sldMk cId="1848456634" sldId="261"/>
            <ac:spMk id="57" creationId="{493C0176-85B3-B947-960A-E251E1DC6E30}"/>
          </ac:spMkLst>
        </pc:spChg>
        <pc:spChg chg="add mod">
          <ac:chgData name="山口 稜" userId="507df497-dcef-48cc-bc9d-5377eaa87e1a" providerId="ADAL" clId="{3784C091-1352-432B-9C42-00B0B5611D5D}" dt="2023-05-29T07:21:17.693" v="1462" actId="1076"/>
          <ac:spMkLst>
            <pc:docMk/>
            <pc:sldMk cId="1848456634" sldId="261"/>
            <ac:spMk id="58" creationId="{AD68ACBB-1D22-0E9C-09FE-3D1F6CCF038A}"/>
          </ac:spMkLst>
        </pc:spChg>
        <pc:spChg chg="mod">
          <ac:chgData name="山口 稜" userId="507df497-dcef-48cc-bc9d-5377eaa87e1a" providerId="ADAL" clId="{3784C091-1352-432B-9C42-00B0B5611D5D}" dt="2023-05-29T07:21:05.255" v="1459"/>
          <ac:spMkLst>
            <pc:docMk/>
            <pc:sldMk cId="1848456634" sldId="261"/>
            <ac:spMk id="62" creationId="{872883CB-360A-7DF4-A358-CD9A8B42B269}"/>
          </ac:spMkLst>
        </pc:spChg>
        <pc:spChg chg="mod">
          <ac:chgData name="山口 稜" userId="507df497-dcef-48cc-bc9d-5377eaa87e1a" providerId="ADAL" clId="{3784C091-1352-432B-9C42-00B0B5611D5D}" dt="2023-05-29T07:21:05.255" v="1459"/>
          <ac:spMkLst>
            <pc:docMk/>
            <pc:sldMk cId="1848456634" sldId="261"/>
            <ac:spMk id="64" creationId="{EA16880A-9D71-E4BF-B8C1-9A876790F0C7}"/>
          </ac:spMkLst>
        </pc:spChg>
        <pc:spChg chg="mod">
          <ac:chgData name="山口 稜" userId="507df497-dcef-48cc-bc9d-5377eaa87e1a" providerId="ADAL" clId="{3784C091-1352-432B-9C42-00B0B5611D5D}" dt="2023-05-29T07:21:05.255" v="1459"/>
          <ac:spMkLst>
            <pc:docMk/>
            <pc:sldMk cId="1848456634" sldId="261"/>
            <ac:spMk id="65" creationId="{33D7C796-218A-49CE-B32E-9EA5EA1CADA6}"/>
          </ac:spMkLst>
        </pc:spChg>
        <pc:spChg chg="mod">
          <ac:chgData name="山口 稜" userId="507df497-dcef-48cc-bc9d-5377eaa87e1a" providerId="ADAL" clId="{3784C091-1352-432B-9C42-00B0B5611D5D}" dt="2023-05-29T08:37:22.383" v="4163" actId="20577"/>
          <ac:spMkLst>
            <pc:docMk/>
            <pc:sldMk cId="1848456634" sldId="261"/>
            <ac:spMk id="68" creationId="{00000000-0000-0000-0000-000000000000}"/>
          </ac:spMkLst>
        </pc:spChg>
        <pc:spChg chg="mod">
          <ac:chgData name="山口 稜" userId="507df497-dcef-48cc-bc9d-5377eaa87e1a" providerId="ADAL" clId="{3784C091-1352-432B-9C42-00B0B5611D5D}" dt="2023-05-29T08:38:30.325" v="4263" actId="20577"/>
          <ac:spMkLst>
            <pc:docMk/>
            <pc:sldMk cId="1848456634" sldId="261"/>
            <ac:spMk id="73" creationId="{00000000-0000-0000-0000-000000000000}"/>
          </ac:spMkLst>
        </pc:spChg>
        <pc:spChg chg="add del mod">
          <ac:chgData name="山口 稜" userId="507df497-dcef-48cc-bc9d-5377eaa87e1a" providerId="ADAL" clId="{3784C091-1352-432B-9C42-00B0B5611D5D}" dt="2023-05-29T07:21:43.177" v="1464" actId="478"/>
          <ac:spMkLst>
            <pc:docMk/>
            <pc:sldMk cId="1848456634" sldId="261"/>
            <ac:spMk id="75" creationId="{06068EDE-4797-0DC7-9A7F-50933842DF28}"/>
          </ac:spMkLst>
        </pc:spChg>
        <pc:spChg chg="mod">
          <ac:chgData name="山口 稜" userId="507df497-dcef-48cc-bc9d-5377eaa87e1a" providerId="ADAL" clId="{3784C091-1352-432B-9C42-00B0B5611D5D}" dt="2023-05-29T07:21:05.255" v="1459"/>
          <ac:spMkLst>
            <pc:docMk/>
            <pc:sldMk cId="1848456634" sldId="261"/>
            <ac:spMk id="78" creationId="{D26F2964-6F56-6958-D3BC-EEB31ABC7412}"/>
          </ac:spMkLst>
        </pc:spChg>
        <pc:spChg chg="mod">
          <ac:chgData name="山口 稜" userId="507df497-dcef-48cc-bc9d-5377eaa87e1a" providerId="ADAL" clId="{3784C091-1352-432B-9C42-00B0B5611D5D}" dt="2023-05-29T07:21:05.255" v="1459"/>
          <ac:spMkLst>
            <pc:docMk/>
            <pc:sldMk cId="1848456634" sldId="261"/>
            <ac:spMk id="79" creationId="{4D365002-3C35-F2C9-BF86-E214E75840EF}"/>
          </ac:spMkLst>
        </pc:spChg>
        <pc:spChg chg="mod">
          <ac:chgData name="山口 稜" userId="507df497-dcef-48cc-bc9d-5377eaa87e1a" providerId="ADAL" clId="{3784C091-1352-432B-9C42-00B0B5611D5D}" dt="2023-05-29T07:21:05.255" v="1459"/>
          <ac:spMkLst>
            <pc:docMk/>
            <pc:sldMk cId="1848456634" sldId="261"/>
            <ac:spMk id="80" creationId="{26824CC8-0759-E063-F883-6DBCDE97AC97}"/>
          </ac:spMkLst>
        </pc:spChg>
        <pc:spChg chg="mod">
          <ac:chgData name="山口 稜" userId="507df497-dcef-48cc-bc9d-5377eaa87e1a" providerId="ADAL" clId="{3784C091-1352-432B-9C42-00B0B5611D5D}" dt="2023-05-29T08:39:05.936" v="4286" actId="14100"/>
          <ac:spMkLst>
            <pc:docMk/>
            <pc:sldMk cId="1848456634" sldId="261"/>
            <ac:spMk id="82" creationId="{282B9648-BA15-8C52-059C-5C8440B15571}"/>
          </ac:spMkLst>
        </pc:spChg>
        <pc:spChg chg="mod">
          <ac:chgData name="山口 稜" userId="507df497-dcef-48cc-bc9d-5377eaa87e1a" providerId="ADAL" clId="{3784C091-1352-432B-9C42-00B0B5611D5D}" dt="2023-05-29T07:21:05.255" v="1459"/>
          <ac:spMkLst>
            <pc:docMk/>
            <pc:sldMk cId="1848456634" sldId="261"/>
            <ac:spMk id="85" creationId="{DDF05A58-A7D3-5E9A-33D1-B10349365E7E}"/>
          </ac:spMkLst>
        </pc:spChg>
        <pc:spChg chg="mod">
          <ac:chgData name="山口 稜" userId="507df497-dcef-48cc-bc9d-5377eaa87e1a" providerId="ADAL" clId="{3784C091-1352-432B-9C42-00B0B5611D5D}" dt="2023-05-29T07:21:17.693" v="1462" actId="1076"/>
          <ac:spMkLst>
            <pc:docMk/>
            <pc:sldMk cId="1848456634" sldId="261"/>
            <ac:spMk id="86" creationId="{00000000-0000-0000-0000-000000000000}"/>
          </ac:spMkLst>
        </pc:spChg>
        <pc:spChg chg="mod">
          <ac:chgData name="山口 稜" userId="507df497-dcef-48cc-bc9d-5377eaa87e1a" providerId="ADAL" clId="{3784C091-1352-432B-9C42-00B0B5611D5D}" dt="2023-05-29T07:21:05.255" v="1459"/>
          <ac:spMkLst>
            <pc:docMk/>
            <pc:sldMk cId="1848456634" sldId="261"/>
            <ac:spMk id="87" creationId="{5D20A0DD-D825-D924-A810-8D97325B6227}"/>
          </ac:spMkLst>
        </pc:spChg>
        <pc:spChg chg="mod">
          <ac:chgData name="山口 稜" userId="507df497-dcef-48cc-bc9d-5377eaa87e1a" providerId="ADAL" clId="{3784C091-1352-432B-9C42-00B0B5611D5D}" dt="2023-05-29T08:37:43.064" v="4169" actId="20577"/>
          <ac:spMkLst>
            <pc:docMk/>
            <pc:sldMk cId="1848456634" sldId="261"/>
            <ac:spMk id="88" creationId="{00000000-0000-0000-0000-000000000000}"/>
          </ac:spMkLst>
        </pc:spChg>
        <pc:spChg chg="mod">
          <ac:chgData name="山口 稜" userId="507df497-dcef-48cc-bc9d-5377eaa87e1a" providerId="ADAL" clId="{3784C091-1352-432B-9C42-00B0B5611D5D}" dt="2023-05-29T07:21:17.693" v="1462" actId="1076"/>
          <ac:spMkLst>
            <pc:docMk/>
            <pc:sldMk cId="1848456634" sldId="261"/>
            <ac:spMk id="90" creationId="{00000000-0000-0000-0000-000000000000}"/>
          </ac:spMkLst>
        </pc:spChg>
        <pc:spChg chg="mod">
          <ac:chgData name="山口 稜" userId="507df497-dcef-48cc-bc9d-5377eaa87e1a" providerId="ADAL" clId="{3784C091-1352-432B-9C42-00B0B5611D5D}" dt="2023-05-29T08:37:58.837" v="4175" actId="20577"/>
          <ac:spMkLst>
            <pc:docMk/>
            <pc:sldMk cId="1848456634" sldId="261"/>
            <ac:spMk id="91" creationId="{00000000-0000-0000-0000-000000000000}"/>
          </ac:spMkLst>
        </pc:spChg>
        <pc:spChg chg="mod">
          <ac:chgData name="山口 稜" userId="507df497-dcef-48cc-bc9d-5377eaa87e1a" providerId="ADAL" clId="{3784C091-1352-432B-9C42-00B0B5611D5D}" dt="2023-05-29T07:21:17.693" v="1462" actId="1076"/>
          <ac:spMkLst>
            <pc:docMk/>
            <pc:sldMk cId="1848456634" sldId="261"/>
            <ac:spMk id="93" creationId="{00000000-0000-0000-0000-000000000000}"/>
          </ac:spMkLst>
        </pc:spChg>
        <pc:spChg chg="mod">
          <ac:chgData name="山口 稜" userId="507df497-dcef-48cc-bc9d-5377eaa87e1a" providerId="ADAL" clId="{3784C091-1352-432B-9C42-00B0B5611D5D}" dt="2023-05-29T08:38:51.282" v="4284" actId="6549"/>
          <ac:spMkLst>
            <pc:docMk/>
            <pc:sldMk cId="1848456634" sldId="261"/>
            <ac:spMk id="94" creationId="{00000000-0000-0000-0000-000000000000}"/>
          </ac:spMkLst>
        </pc:spChg>
        <pc:spChg chg="mod">
          <ac:chgData name="山口 稜" userId="507df497-dcef-48cc-bc9d-5377eaa87e1a" providerId="ADAL" clId="{3784C091-1352-432B-9C42-00B0B5611D5D}" dt="2023-05-29T08:48:37.092" v="4593" actId="20577"/>
          <ac:spMkLst>
            <pc:docMk/>
            <pc:sldMk cId="1848456634" sldId="261"/>
            <ac:spMk id="95" creationId="{00000000-0000-0000-0000-000000000000}"/>
          </ac:spMkLst>
        </pc:spChg>
        <pc:spChg chg="mod">
          <ac:chgData name="山口 稜" userId="507df497-dcef-48cc-bc9d-5377eaa87e1a" providerId="ADAL" clId="{3784C091-1352-432B-9C42-00B0B5611D5D}" dt="2023-05-29T07:21:05.255" v="1459"/>
          <ac:spMkLst>
            <pc:docMk/>
            <pc:sldMk cId="1848456634" sldId="261"/>
            <ac:spMk id="96" creationId="{ED33C674-3D06-0773-9405-4B6638724E2C}"/>
          </ac:spMkLst>
        </pc:spChg>
        <pc:spChg chg="mod">
          <ac:chgData name="山口 稜" userId="507df497-dcef-48cc-bc9d-5377eaa87e1a" providerId="ADAL" clId="{3784C091-1352-432B-9C42-00B0B5611D5D}" dt="2023-05-29T07:21:05.255" v="1459"/>
          <ac:spMkLst>
            <pc:docMk/>
            <pc:sldMk cId="1848456634" sldId="261"/>
            <ac:spMk id="97" creationId="{D9243DC5-B1D7-8926-1BB0-830C352878C4}"/>
          </ac:spMkLst>
        </pc:spChg>
        <pc:spChg chg="mod">
          <ac:chgData name="山口 稜" userId="507df497-dcef-48cc-bc9d-5377eaa87e1a" providerId="ADAL" clId="{3784C091-1352-432B-9C42-00B0B5611D5D}" dt="2023-05-29T07:50:10.929" v="3137" actId="20577"/>
          <ac:spMkLst>
            <pc:docMk/>
            <pc:sldMk cId="1848456634" sldId="261"/>
            <ac:spMk id="98" creationId="{CFDB5539-A3D9-B9EB-1B26-F5E065C9F51B}"/>
          </ac:spMkLst>
        </pc:spChg>
        <pc:spChg chg="mod">
          <ac:chgData name="山口 稜" userId="507df497-dcef-48cc-bc9d-5377eaa87e1a" providerId="ADAL" clId="{3784C091-1352-432B-9C42-00B0B5611D5D}" dt="2023-05-29T07:21:05.255" v="1459"/>
          <ac:spMkLst>
            <pc:docMk/>
            <pc:sldMk cId="1848456634" sldId="261"/>
            <ac:spMk id="99" creationId="{087FA41E-3853-858E-416F-BC5EF752AE14}"/>
          </ac:spMkLst>
        </pc:spChg>
        <pc:spChg chg="mod">
          <ac:chgData name="山口 稜" userId="507df497-dcef-48cc-bc9d-5377eaa87e1a" providerId="ADAL" clId="{3784C091-1352-432B-9C42-00B0B5611D5D}" dt="2023-05-29T07:21:17.693" v="1462" actId="1076"/>
          <ac:spMkLst>
            <pc:docMk/>
            <pc:sldMk cId="1848456634" sldId="261"/>
            <ac:spMk id="100" creationId="{A534511F-9B6B-E995-9B9F-ABCF96079DE1}"/>
          </ac:spMkLst>
        </pc:spChg>
        <pc:spChg chg="mod">
          <ac:chgData name="山口 稜" userId="507df497-dcef-48cc-bc9d-5377eaa87e1a" providerId="ADAL" clId="{3784C091-1352-432B-9C42-00B0B5611D5D}" dt="2023-05-29T07:21:05.255" v="1459"/>
          <ac:spMkLst>
            <pc:docMk/>
            <pc:sldMk cId="1848456634" sldId="261"/>
            <ac:spMk id="101" creationId="{54A85F9B-C70D-21DD-9B57-086C3C4A18FF}"/>
          </ac:spMkLst>
        </pc:spChg>
        <pc:spChg chg="add del mod">
          <ac:chgData name="山口 稜" userId="507df497-dcef-48cc-bc9d-5377eaa87e1a" providerId="ADAL" clId="{3784C091-1352-432B-9C42-00B0B5611D5D}" dt="2023-05-29T07:21:43.177" v="1464" actId="478"/>
          <ac:spMkLst>
            <pc:docMk/>
            <pc:sldMk cId="1848456634" sldId="261"/>
            <ac:spMk id="102" creationId="{9E52C93D-75CF-34CA-2E74-5F38CEFF057E}"/>
          </ac:spMkLst>
        </pc:spChg>
        <pc:spChg chg="add del mod">
          <ac:chgData name="山口 稜" userId="507df497-dcef-48cc-bc9d-5377eaa87e1a" providerId="ADAL" clId="{3784C091-1352-432B-9C42-00B0B5611D5D}" dt="2023-05-29T07:21:43.177" v="1464" actId="478"/>
          <ac:spMkLst>
            <pc:docMk/>
            <pc:sldMk cId="1848456634" sldId="261"/>
            <ac:spMk id="103" creationId="{1222C810-D353-A165-8048-C54246710D1E}"/>
          </ac:spMkLst>
        </pc:spChg>
        <pc:spChg chg="add del mod">
          <ac:chgData name="山口 稜" userId="507df497-dcef-48cc-bc9d-5377eaa87e1a" providerId="ADAL" clId="{3784C091-1352-432B-9C42-00B0B5611D5D}" dt="2023-05-29T07:21:43.177" v="1464" actId="478"/>
          <ac:spMkLst>
            <pc:docMk/>
            <pc:sldMk cId="1848456634" sldId="261"/>
            <ac:spMk id="104" creationId="{A9E48A78-FA8B-C64E-8D46-64365CBD4173}"/>
          </ac:spMkLst>
        </pc:spChg>
        <pc:spChg chg="add del mod">
          <ac:chgData name="山口 稜" userId="507df497-dcef-48cc-bc9d-5377eaa87e1a" providerId="ADAL" clId="{3784C091-1352-432B-9C42-00B0B5611D5D}" dt="2023-05-29T07:21:43.177" v="1464" actId="478"/>
          <ac:spMkLst>
            <pc:docMk/>
            <pc:sldMk cId="1848456634" sldId="261"/>
            <ac:spMk id="105" creationId="{D43B2332-CC9F-0C02-887A-69C9ECF6BC38}"/>
          </ac:spMkLst>
        </pc:spChg>
        <pc:spChg chg="add del mod">
          <ac:chgData name="山口 稜" userId="507df497-dcef-48cc-bc9d-5377eaa87e1a" providerId="ADAL" clId="{3784C091-1352-432B-9C42-00B0B5611D5D}" dt="2023-05-29T07:21:43.177" v="1464" actId="478"/>
          <ac:spMkLst>
            <pc:docMk/>
            <pc:sldMk cId="1848456634" sldId="261"/>
            <ac:spMk id="106" creationId="{0EA72AB9-A20F-CC05-174F-5780A3F8B9FD}"/>
          </ac:spMkLst>
        </pc:spChg>
        <pc:spChg chg="add del mod">
          <ac:chgData name="山口 稜" userId="507df497-dcef-48cc-bc9d-5377eaa87e1a" providerId="ADAL" clId="{3784C091-1352-432B-9C42-00B0B5611D5D}" dt="2023-05-29T07:21:43.177" v="1464" actId="478"/>
          <ac:spMkLst>
            <pc:docMk/>
            <pc:sldMk cId="1848456634" sldId="261"/>
            <ac:spMk id="107" creationId="{4299B6F3-2251-1801-31E8-DE2E21BA75BE}"/>
          </ac:spMkLst>
        </pc:spChg>
        <pc:spChg chg="add del mod">
          <ac:chgData name="山口 稜" userId="507df497-dcef-48cc-bc9d-5377eaa87e1a" providerId="ADAL" clId="{3784C091-1352-432B-9C42-00B0B5611D5D}" dt="2023-05-29T07:21:43.177" v="1464" actId="478"/>
          <ac:spMkLst>
            <pc:docMk/>
            <pc:sldMk cId="1848456634" sldId="261"/>
            <ac:spMk id="108" creationId="{97890D93-AC6C-010A-4002-8C59483F6B95}"/>
          </ac:spMkLst>
        </pc:spChg>
        <pc:spChg chg="add del mod">
          <ac:chgData name="山口 稜" userId="507df497-dcef-48cc-bc9d-5377eaa87e1a" providerId="ADAL" clId="{3784C091-1352-432B-9C42-00B0B5611D5D}" dt="2023-05-29T07:21:43.177" v="1464" actId="478"/>
          <ac:spMkLst>
            <pc:docMk/>
            <pc:sldMk cId="1848456634" sldId="261"/>
            <ac:spMk id="109" creationId="{710392E7-E2B5-3E06-F0F3-BBCFA034E429}"/>
          </ac:spMkLst>
        </pc:spChg>
        <pc:spChg chg="add del mod">
          <ac:chgData name="山口 稜" userId="507df497-dcef-48cc-bc9d-5377eaa87e1a" providerId="ADAL" clId="{3784C091-1352-432B-9C42-00B0B5611D5D}" dt="2023-05-29T07:21:43.177" v="1464" actId="478"/>
          <ac:spMkLst>
            <pc:docMk/>
            <pc:sldMk cId="1848456634" sldId="261"/>
            <ac:spMk id="110" creationId="{09E4AE68-8720-192E-9974-7794A923DC8E}"/>
          </ac:spMkLst>
        </pc:spChg>
        <pc:spChg chg="add del mod">
          <ac:chgData name="山口 稜" userId="507df497-dcef-48cc-bc9d-5377eaa87e1a" providerId="ADAL" clId="{3784C091-1352-432B-9C42-00B0B5611D5D}" dt="2023-05-29T07:21:43.177" v="1464" actId="478"/>
          <ac:spMkLst>
            <pc:docMk/>
            <pc:sldMk cId="1848456634" sldId="261"/>
            <ac:spMk id="111" creationId="{908F94A0-D56F-B0D7-13A5-CD49CEFD76E3}"/>
          </ac:spMkLst>
        </pc:spChg>
        <pc:spChg chg="mod">
          <ac:chgData name="山口 稜" userId="507df497-dcef-48cc-bc9d-5377eaa87e1a" providerId="ADAL" clId="{3784C091-1352-432B-9C42-00B0B5611D5D}" dt="2023-05-29T07:21:05.255" v="1459"/>
          <ac:spMkLst>
            <pc:docMk/>
            <pc:sldMk cId="1848456634" sldId="261"/>
            <ac:spMk id="113" creationId="{6F8FC41A-5B5B-146F-826E-4057BA8DF7D7}"/>
          </ac:spMkLst>
        </pc:spChg>
        <pc:spChg chg="mod">
          <ac:chgData name="山口 稜" userId="507df497-dcef-48cc-bc9d-5377eaa87e1a" providerId="ADAL" clId="{3784C091-1352-432B-9C42-00B0B5611D5D}" dt="2023-05-29T07:21:05.255" v="1459"/>
          <ac:spMkLst>
            <pc:docMk/>
            <pc:sldMk cId="1848456634" sldId="261"/>
            <ac:spMk id="114" creationId="{04AC898D-D4FB-089E-A89C-09E8F14F510E}"/>
          </ac:spMkLst>
        </pc:spChg>
        <pc:spChg chg="mod">
          <ac:chgData name="山口 稜" userId="507df497-dcef-48cc-bc9d-5377eaa87e1a" providerId="ADAL" clId="{3784C091-1352-432B-9C42-00B0B5611D5D}" dt="2023-05-29T07:21:05.255" v="1459"/>
          <ac:spMkLst>
            <pc:docMk/>
            <pc:sldMk cId="1848456634" sldId="261"/>
            <ac:spMk id="115" creationId="{31214136-4FFC-4E0A-7B0A-5816A1A58D3B}"/>
          </ac:spMkLst>
        </pc:spChg>
        <pc:spChg chg="mod">
          <ac:chgData name="山口 稜" userId="507df497-dcef-48cc-bc9d-5377eaa87e1a" providerId="ADAL" clId="{3784C091-1352-432B-9C42-00B0B5611D5D}" dt="2023-05-29T07:21:05.255" v="1459"/>
          <ac:spMkLst>
            <pc:docMk/>
            <pc:sldMk cId="1848456634" sldId="261"/>
            <ac:spMk id="118" creationId="{B573CDCF-D9B8-E73C-91FB-43D7968DAD17}"/>
          </ac:spMkLst>
        </pc:spChg>
        <pc:spChg chg="mod">
          <ac:chgData name="山口 稜" userId="507df497-dcef-48cc-bc9d-5377eaa87e1a" providerId="ADAL" clId="{3784C091-1352-432B-9C42-00B0B5611D5D}" dt="2023-05-29T07:21:05.255" v="1459"/>
          <ac:spMkLst>
            <pc:docMk/>
            <pc:sldMk cId="1848456634" sldId="261"/>
            <ac:spMk id="119" creationId="{A2D1DE6B-E20E-F865-A752-884D6BCF5EEE}"/>
          </ac:spMkLst>
        </pc:spChg>
        <pc:spChg chg="mod">
          <ac:chgData name="山口 稜" userId="507df497-dcef-48cc-bc9d-5377eaa87e1a" providerId="ADAL" clId="{3784C091-1352-432B-9C42-00B0B5611D5D}" dt="2023-05-29T07:21:05.255" v="1459"/>
          <ac:spMkLst>
            <pc:docMk/>
            <pc:sldMk cId="1848456634" sldId="261"/>
            <ac:spMk id="120" creationId="{9170E6E1-6344-06B9-CA02-2A177A5EEBA7}"/>
          </ac:spMkLst>
        </pc:spChg>
        <pc:spChg chg="add del mod">
          <ac:chgData name="山口 稜" userId="507df497-dcef-48cc-bc9d-5377eaa87e1a" providerId="ADAL" clId="{3784C091-1352-432B-9C42-00B0B5611D5D}" dt="2023-05-29T07:21:43.177" v="1464" actId="478"/>
          <ac:spMkLst>
            <pc:docMk/>
            <pc:sldMk cId="1848456634" sldId="261"/>
            <ac:spMk id="121" creationId="{C06D77B2-7BC9-D8ED-B6D0-E8A594F229DE}"/>
          </ac:spMkLst>
        </pc:spChg>
        <pc:spChg chg="add del mod">
          <ac:chgData name="山口 稜" userId="507df497-dcef-48cc-bc9d-5377eaa87e1a" providerId="ADAL" clId="{3784C091-1352-432B-9C42-00B0B5611D5D}" dt="2023-05-29T07:21:43.177" v="1464" actId="478"/>
          <ac:spMkLst>
            <pc:docMk/>
            <pc:sldMk cId="1848456634" sldId="261"/>
            <ac:spMk id="123" creationId="{9D147B87-EAB9-FBE1-E802-D8ADFEE2D73E}"/>
          </ac:spMkLst>
        </pc:spChg>
        <pc:spChg chg="mod">
          <ac:chgData name="山口 稜" userId="507df497-dcef-48cc-bc9d-5377eaa87e1a" providerId="ADAL" clId="{3784C091-1352-432B-9C42-00B0B5611D5D}" dt="2023-05-29T07:21:05.255" v="1459"/>
          <ac:spMkLst>
            <pc:docMk/>
            <pc:sldMk cId="1848456634" sldId="261"/>
            <ac:spMk id="125" creationId="{9C42388A-A326-29B9-565B-5082173DCE03}"/>
          </ac:spMkLst>
        </pc:spChg>
        <pc:spChg chg="mod">
          <ac:chgData name="山口 稜" userId="507df497-dcef-48cc-bc9d-5377eaa87e1a" providerId="ADAL" clId="{3784C091-1352-432B-9C42-00B0B5611D5D}" dt="2023-05-29T07:21:05.255" v="1459"/>
          <ac:spMkLst>
            <pc:docMk/>
            <pc:sldMk cId="1848456634" sldId="261"/>
            <ac:spMk id="126" creationId="{AB7B45EC-563A-CC49-7BE6-1F11A1230601}"/>
          </ac:spMkLst>
        </pc:spChg>
        <pc:spChg chg="mod">
          <ac:chgData name="山口 稜" userId="507df497-dcef-48cc-bc9d-5377eaa87e1a" providerId="ADAL" clId="{3784C091-1352-432B-9C42-00B0B5611D5D}" dt="2023-05-29T07:21:05.255" v="1459"/>
          <ac:spMkLst>
            <pc:docMk/>
            <pc:sldMk cId="1848456634" sldId="261"/>
            <ac:spMk id="127" creationId="{F79BAEE5-F0DF-85EB-FB06-C5CA31C755B5}"/>
          </ac:spMkLst>
        </pc:spChg>
        <pc:spChg chg="mod">
          <ac:chgData name="山口 稜" userId="507df497-dcef-48cc-bc9d-5377eaa87e1a" providerId="ADAL" clId="{3784C091-1352-432B-9C42-00B0B5611D5D}" dt="2023-05-29T07:28:26.272" v="1812" actId="571"/>
          <ac:spMkLst>
            <pc:docMk/>
            <pc:sldMk cId="1848456634" sldId="261"/>
            <ac:spMk id="1027" creationId="{EFCF6776-B832-AF74-6D75-847EF4FDF560}"/>
          </ac:spMkLst>
        </pc:spChg>
        <pc:spChg chg="mod">
          <ac:chgData name="山口 稜" userId="507df497-dcef-48cc-bc9d-5377eaa87e1a" providerId="ADAL" clId="{3784C091-1352-432B-9C42-00B0B5611D5D}" dt="2023-05-29T07:28:26.272" v="1812" actId="571"/>
          <ac:spMkLst>
            <pc:docMk/>
            <pc:sldMk cId="1848456634" sldId="261"/>
            <ac:spMk id="1029" creationId="{D0E068A7-4BF5-FBBD-C6D1-57B99E22500B}"/>
          </ac:spMkLst>
        </pc:spChg>
        <pc:spChg chg="mod">
          <ac:chgData name="山口 稜" userId="507df497-dcef-48cc-bc9d-5377eaa87e1a" providerId="ADAL" clId="{3784C091-1352-432B-9C42-00B0B5611D5D}" dt="2023-05-29T07:28:26.272" v="1812" actId="571"/>
          <ac:spMkLst>
            <pc:docMk/>
            <pc:sldMk cId="1848456634" sldId="261"/>
            <ac:spMk id="1031" creationId="{68619CB8-981A-F809-6481-39100DCB5B79}"/>
          </ac:spMkLst>
        </pc:spChg>
        <pc:spChg chg="add mod">
          <ac:chgData name="山口 稜" userId="507df497-dcef-48cc-bc9d-5377eaa87e1a" providerId="ADAL" clId="{3784C091-1352-432B-9C42-00B0B5611D5D}" dt="2023-05-29T07:49:07.822" v="3104" actId="164"/>
          <ac:spMkLst>
            <pc:docMk/>
            <pc:sldMk cId="1848456634" sldId="261"/>
            <ac:spMk id="1036" creationId="{34E8648C-C844-7B8F-CF0B-0F359D4846AF}"/>
          </ac:spMkLst>
        </pc:spChg>
        <pc:spChg chg="add mod">
          <ac:chgData name="山口 稜" userId="507df497-dcef-48cc-bc9d-5377eaa87e1a" providerId="ADAL" clId="{3784C091-1352-432B-9C42-00B0B5611D5D}" dt="2023-05-29T07:49:07.822" v="3104" actId="164"/>
          <ac:spMkLst>
            <pc:docMk/>
            <pc:sldMk cId="1848456634" sldId="261"/>
            <ac:spMk id="1037" creationId="{873084AB-F1C8-4010-F508-E401B784151E}"/>
          </ac:spMkLst>
        </pc:spChg>
        <pc:spChg chg="mod">
          <ac:chgData name="山口 稜" userId="507df497-dcef-48cc-bc9d-5377eaa87e1a" providerId="ADAL" clId="{3784C091-1352-432B-9C42-00B0B5611D5D}" dt="2023-05-29T08:12:14.748" v="4041" actId="571"/>
          <ac:spMkLst>
            <pc:docMk/>
            <pc:sldMk cId="1848456634" sldId="261"/>
            <ac:spMk id="1042" creationId="{4B59B350-5F32-BBD6-989D-0C6C6D70B676}"/>
          </ac:spMkLst>
        </pc:spChg>
        <pc:spChg chg="mod">
          <ac:chgData name="山口 稜" userId="507df497-dcef-48cc-bc9d-5377eaa87e1a" providerId="ADAL" clId="{3784C091-1352-432B-9C42-00B0B5611D5D}" dt="2023-05-29T08:12:38.108" v="4049" actId="1076"/>
          <ac:spMkLst>
            <pc:docMk/>
            <pc:sldMk cId="1848456634" sldId="261"/>
            <ac:spMk id="1043" creationId="{85D39B5D-FACD-2E2F-7D97-0BE202AE4EA7}"/>
          </ac:spMkLst>
        </pc:spChg>
        <pc:spChg chg="mod">
          <ac:chgData name="山口 稜" userId="507df497-dcef-48cc-bc9d-5377eaa87e1a" providerId="ADAL" clId="{3784C091-1352-432B-9C42-00B0B5611D5D}" dt="2023-05-29T08:12:27.207" v="4044" actId="1076"/>
          <ac:spMkLst>
            <pc:docMk/>
            <pc:sldMk cId="1848456634" sldId="261"/>
            <ac:spMk id="1044" creationId="{F41AFB82-66F4-38D3-CEC9-DE3E83899A2C}"/>
          </ac:spMkLst>
        </pc:spChg>
        <pc:spChg chg="mod">
          <ac:chgData name="山口 稜" userId="507df497-dcef-48cc-bc9d-5377eaa87e1a" providerId="ADAL" clId="{3784C091-1352-432B-9C42-00B0B5611D5D}" dt="2023-05-29T08:12:50.014" v="4053" actId="571"/>
          <ac:spMkLst>
            <pc:docMk/>
            <pc:sldMk cId="1848456634" sldId="261"/>
            <ac:spMk id="1046" creationId="{1DDFF568-BDDA-458E-DF40-2CC18A76192D}"/>
          </ac:spMkLst>
        </pc:spChg>
        <pc:spChg chg="mod">
          <ac:chgData name="山口 稜" userId="507df497-dcef-48cc-bc9d-5377eaa87e1a" providerId="ADAL" clId="{3784C091-1352-432B-9C42-00B0B5611D5D}" dt="2023-05-29T08:12:50.014" v="4053" actId="571"/>
          <ac:spMkLst>
            <pc:docMk/>
            <pc:sldMk cId="1848456634" sldId="261"/>
            <ac:spMk id="1047" creationId="{3EBC5A81-AB2B-83C2-AB80-3DB6E26784E2}"/>
          </ac:spMkLst>
        </pc:spChg>
        <pc:spChg chg="mod">
          <ac:chgData name="山口 稜" userId="507df497-dcef-48cc-bc9d-5377eaa87e1a" providerId="ADAL" clId="{3784C091-1352-432B-9C42-00B0B5611D5D}" dt="2023-05-29T08:12:50.014" v="4053" actId="571"/>
          <ac:spMkLst>
            <pc:docMk/>
            <pc:sldMk cId="1848456634" sldId="261"/>
            <ac:spMk id="1048" creationId="{1B6F3C06-738C-25FD-C1ED-3B74538294BA}"/>
          </ac:spMkLst>
        </pc:spChg>
        <pc:grpChg chg="del">
          <ac:chgData name="山口 稜" userId="507df497-dcef-48cc-bc9d-5377eaa87e1a" providerId="ADAL" clId="{3784C091-1352-432B-9C42-00B0B5611D5D}" dt="2023-05-29T03:37:11.722" v="234" actId="165"/>
          <ac:grpSpMkLst>
            <pc:docMk/>
            <pc:sldMk cId="1848456634" sldId="261"/>
            <ac:grpSpMk id="8" creationId="{0F9A5203-2693-035B-67F2-2964CFC81FFF}"/>
          </ac:grpSpMkLst>
        </pc:grpChg>
        <pc:grpChg chg="mod">
          <ac:chgData name="山口 稜" userId="507df497-dcef-48cc-bc9d-5377eaa87e1a" providerId="ADAL" clId="{3784C091-1352-432B-9C42-00B0B5611D5D}" dt="2023-05-29T07:21:17.693" v="1462" actId="1076"/>
          <ac:grpSpMkLst>
            <pc:docMk/>
            <pc:sldMk cId="1848456634" sldId="261"/>
            <ac:grpSpMk id="9" creationId="{B37FF474-F009-82EF-490B-15F82A674FC5}"/>
          </ac:grpSpMkLst>
        </pc:grpChg>
        <pc:grpChg chg="mod">
          <ac:chgData name="山口 稜" userId="507df497-dcef-48cc-bc9d-5377eaa87e1a" providerId="ADAL" clId="{3784C091-1352-432B-9C42-00B0B5611D5D}" dt="2023-05-29T07:21:17.693" v="1462" actId="1076"/>
          <ac:grpSpMkLst>
            <pc:docMk/>
            <pc:sldMk cId="1848456634" sldId="261"/>
            <ac:grpSpMk id="10" creationId="{3A7DEA7F-1DC0-785E-9DD7-F41CB05AA442}"/>
          </ac:grpSpMkLst>
        </pc:grpChg>
        <pc:grpChg chg="add del mod">
          <ac:chgData name="山口 稜" userId="507df497-dcef-48cc-bc9d-5377eaa87e1a" providerId="ADAL" clId="{3784C091-1352-432B-9C42-00B0B5611D5D}" dt="2023-05-29T05:24:46.982" v="323" actId="165"/>
          <ac:grpSpMkLst>
            <pc:docMk/>
            <pc:sldMk cId="1848456634" sldId="261"/>
            <ac:grpSpMk id="11" creationId="{5B800973-5E20-80FF-3D93-36BB045E70B7}"/>
          </ac:grpSpMkLst>
        </pc:grpChg>
        <pc:grpChg chg="mod">
          <ac:chgData name="山口 稜" userId="507df497-dcef-48cc-bc9d-5377eaa87e1a" providerId="ADAL" clId="{3784C091-1352-432B-9C42-00B0B5611D5D}" dt="2023-05-29T07:21:17.693" v="1462" actId="1076"/>
          <ac:grpSpMkLst>
            <pc:docMk/>
            <pc:sldMk cId="1848456634" sldId="261"/>
            <ac:grpSpMk id="14" creationId="{00000000-0000-0000-0000-000000000000}"/>
          </ac:grpSpMkLst>
        </pc:grpChg>
        <pc:grpChg chg="add del mod">
          <ac:chgData name="山口 稜" userId="507df497-dcef-48cc-bc9d-5377eaa87e1a" providerId="ADAL" clId="{3784C091-1352-432B-9C42-00B0B5611D5D}" dt="2023-05-29T07:11:44.690" v="1098" actId="478"/>
          <ac:grpSpMkLst>
            <pc:docMk/>
            <pc:sldMk cId="1848456634" sldId="261"/>
            <ac:grpSpMk id="26" creationId="{6A084672-F102-2AC2-5DF4-35B1822FF3CC}"/>
          </ac:grpSpMkLst>
        </pc:grpChg>
        <pc:grpChg chg="add del mod">
          <ac:chgData name="山口 稜" userId="507df497-dcef-48cc-bc9d-5377eaa87e1a" providerId="ADAL" clId="{3784C091-1352-432B-9C42-00B0B5611D5D}" dt="2023-05-29T08:12:23.142" v="4042" actId="478"/>
          <ac:grpSpMkLst>
            <pc:docMk/>
            <pc:sldMk cId="1848456634" sldId="261"/>
            <ac:grpSpMk id="30" creationId="{6F31189A-539F-65CF-214A-66816D9D0DB8}"/>
          </ac:grpSpMkLst>
        </pc:grpChg>
        <pc:grpChg chg="add del mod">
          <ac:chgData name="山口 稜" userId="507df497-dcef-48cc-bc9d-5377eaa87e1a" providerId="ADAL" clId="{3784C091-1352-432B-9C42-00B0B5611D5D}" dt="2023-05-29T08:12:23.142" v="4042" actId="478"/>
          <ac:grpSpMkLst>
            <pc:docMk/>
            <pc:sldMk cId="1848456634" sldId="261"/>
            <ac:grpSpMk id="36" creationId="{90FC0150-9462-5B40-0FD0-4F842079B2B0}"/>
          </ac:grpSpMkLst>
        </pc:grpChg>
        <pc:grpChg chg="add del mod">
          <ac:chgData name="山口 稜" userId="507df497-dcef-48cc-bc9d-5377eaa87e1a" providerId="ADAL" clId="{3784C091-1352-432B-9C42-00B0B5611D5D}" dt="2023-05-29T08:12:23.142" v="4042" actId="478"/>
          <ac:grpSpMkLst>
            <pc:docMk/>
            <pc:sldMk cId="1848456634" sldId="261"/>
            <ac:grpSpMk id="43" creationId="{5D241CE8-5AB2-F4F9-340D-E23D7F4BB616}"/>
          </ac:grpSpMkLst>
        </pc:grpChg>
        <pc:grpChg chg="add del mod">
          <ac:chgData name="山口 稜" userId="507df497-dcef-48cc-bc9d-5377eaa87e1a" providerId="ADAL" clId="{3784C091-1352-432B-9C42-00B0B5611D5D}" dt="2023-05-29T07:16:05.893" v="1312" actId="478"/>
          <ac:grpSpMkLst>
            <pc:docMk/>
            <pc:sldMk cId="1848456634" sldId="261"/>
            <ac:grpSpMk id="48" creationId="{F713F679-90D7-C2F2-6999-F9F066D11D08}"/>
          </ac:grpSpMkLst>
        </pc:grpChg>
        <pc:grpChg chg="add del mod">
          <ac:chgData name="山口 稜" userId="507df497-dcef-48cc-bc9d-5377eaa87e1a" providerId="ADAL" clId="{3784C091-1352-432B-9C42-00B0B5611D5D}" dt="2023-05-29T07:15:57.239" v="1311" actId="478"/>
          <ac:grpSpMkLst>
            <pc:docMk/>
            <pc:sldMk cId="1848456634" sldId="261"/>
            <ac:grpSpMk id="52" creationId="{E7ABCD59-6D1B-3926-D352-AD53A0462C89}"/>
          </ac:grpSpMkLst>
        </pc:grpChg>
        <pc:grpChg chg="del mod topLvl">
          <ac:chgData name="山口 稜" userId="507df497-dcef-48cc-bc9d-5377eaa87e1a" providerId="ADAL" clId="{3784C091-1352-432B-9C42-00B0B5611D5D}" dt="2023-05-29T05:24:49.901" v="324" actId="478"/>
          <ac:grpSpMkLst>
            <pc:docMk/>
            <pc:sldMk cId="1848456634" sldId="261"/>
            <ac:grpSpMk id="55" creationId="{9B9BB3DE-9C3E-EDBD-5213-1FE08CA6A167}"/>
          </ac:grpSpMkLst>
        </pc:grpChg>
        <pc:grpChg chg="add del mod">
          <ac:chgData name="山口 稜" userId="507df497-dcef-48cc-bc9d-5377eaa87e1a" providerId="ADAL" clId="{3784C091-1352-432B-9C42-00B0B5611D5D}" dt="2023-05-29T07:21:43.177" v="1464" actId="478"/>
          <ac:grpSpMkLst>
            <pc:docMk/>
            <pc:sldMk cId="1848456634" sldId="261"/>
            <ac:grpSpMk id="60" creationId="{CB6DCB26-5184-9AC0-8409-CC69739A5467}"/>
          </ac:grpSpMkLst>
        </pc:grpChg>
        <pc:grpChg chg="add del mod">
          <ac:chgData name="山口 稜" userId="507df497-dcef-48cc-bc9d-5377eaa87e1a" providerId="ADAL" clId="{3784C091-1352-432B-9C42-00B0B5611D5D}" dt="2023-05-29T07:21:43.177" v="1464" actId="478"/>
          <ac:grpSpMkLst>
            <pc:docMk/>
            <pc:sldMk cId="1848456634" sldId="261"/>
            <ac:grpSpMk id="70" creationId="{6B5482F1-644C-F1E6-6D92-2781A15CFFEF}"/>
          </ac:grpSpMkLst>
        </pc:grpChg>
        <pc:grpChg chg="add del mod">
          <ac:chgData name="山口 稜" userId="507df497-dcef-48cc-bc9d-5377eaa87e1a" providerId="ADAL" clId="{3784C091-1352-432B-9C42-00B0B5611D5D}" dt="2023-05-29T07:21:43.177" v="1464" actId="478"/>
          <ac:grpSpMkLst>
            <pc:docMk/>
            <pc:sldMk cId="1848456634" sldId="261"/>
            <ac:grpSpMk id="77" creationId="{216D30BB-79EE-6D27-973B-F784F63C34D0}"/>
          </ac:grpSpMkLst>
        </pc:grpChg>
        <pc:grpChg chg="mod">
          <ac:chgData name="山口 稜" userId="507df497-dcef-48cc-bc9d-5377eaa87e1a" providerId="ADAL" clId="{3784C091-1352-432B-9C42-00B0B5611D5D}" dt="2023-05-29T07:21:05.255" v="1459"/>
          <ac:grpSpMkLst>
            <pc:docMk/>
            <pc:sldMk cId="1848456634" sldId="261"/>
            <ac:grpSpMk id="81" creationId="{1744B069-B84B-CA86-0234-B027DE1A30F0}"/>
          </ac:grpSpMkLst>
        </pc:grpChg>
        <pc:grpChg chg="mod">
          <ac:chgData name="山口 稜" userId="507df497-dcef-48cc-bc9d-5377eaa87e1a" providerId="ADAL" clId="{3784C091-1352-432B-9C42-00B0B5611D5D}" dt="2023-05-29T07:21:05.255" v="1459"/>
          <ac:grpSpMkLst>
            <pc:docMk/>
            <pc:sldMk cId="1848456634" sldId="261"/>
            <ac:grpSpMk id="83" creationId="{99279C8B-E6BA-5D85-7BC5-456FCFD451E2}"/>
          </ac:grpSpMkLst>
        </pc:grpChg>
        <pc:grpChg chg="mod">
          <ac:chgData name="山口 稜" userId="507df497-dcef-48cc-bc9d-5377eaa87e1a" providerId="ADAL" clId="{3784C091-1352-432B-9C42-00B0B5611D5D}" dt="2023-05-29T07:21:05.255" v="1459"/>
          <ac:grpSpMkLst>
            <pc:docMk/>
            <pc:sldMk cId="1848456634" sldId="261"/>
            <ac:grpSpMk id="84" creationId="{12943DED-DC79-7841-A4DD-73CD52617830}"/>
          </ac:grpSpMkLst>
        </pc:grpChg>
        <pc:grpChg chg="mod">
          <ac:chgData name="山口 稜" userId="507df497-dcef-48cc-bc9d-5377eaa87e1a" providerId="ADAL" clId="{3784C091-1352-432B-9C42-00B0B5611D5D}" dt="2023-05-29T07:21:17.693" v="1462" actId="1076"/>
          <ac:grpSpMkLst>
            <pc:docMk/>
            <pc:sldMk cId="1848456634" sldId="261"/>
            <ac:grpSpMk id="89" creationId="{00000000-0000-0000-0000-000000000000}"/>
          </ac:grpSpMkLst>
        </pc:grpChg>
        <pc:grpChg chg="mod">
          <ac:chgData name="山口 稜" userId="507df497-dcef-48cc-bc9d-5377eaa87e1a" providerId="ADAL" clId="{3784C091-1352-432B-9C42-00B0B5611D5D}" dt="2023-05-29T07:21:17.693" v="1462" actId="1076"/>
          <ac:grpSpMkLst>
            <pc:docMk/>
            <pc:sldMk cId="1848456634" sldId="261"/>
            <ac:grpSpMk id="92" creationId="{00000000-0000-0000-0000-000000000000}"/>
          </ac:grpSpMkLst>
        </pc:grpChg>
        <pc:grpChg chg="add del mod">
          <ac:chgData name="山口 稜" userId="507df497-dcef-48cc-bc9d-5377eaa87e1a" providerId="ADAL" clId="{3784C091-1352-432B-9C42-00B0B5611D5D}" dt="2023-05-29T07:21:43.177" v="1464" actId="478"/>
          <ac:grpSpMkLst>
            <pc:docMk/>
            <pc:sldMk cId="1848456634" sldId="261"/>
            <ac:grpSpMk id="112" creationId="{3909FA9D-E442-4E8B-6375-8A621A904A8F}"/>
          </ac:grpSpMkLst>
        </pc:grpChg>
        <pc:grpChg chg="add del mod">
          <ac:chgData name="山口 稜" userId="507df497-dcef-48cc-bc9d-5377eaa87e1a" providerId="ADAL" clId="{3784C091-1352-432B-9C42-00B0B5611D5D}" dt="2023-05-29T07:21:43.177" v="1464" actId="478"/>
          <ac:grpSpMkLst>
            <pc:docMk/>
            <pc:sldMk cId="1848456634" sldId="261"/>
            <ac:grpSpMk id="117" creationId="{7750BADC-B011-BDA2-C6A5-307918A0520A}"/>
          </ac:grpSpMkLst>
        </pc:grpChg>
        <pc:grpChg chg="add del mod">
          <ac:chgData name="山口 稜" userId="507df497-dcef-48cc-bc9d-5377eaa87e1a" providerId="ADAL" clId="{3784C091-1352-432B-9C42-00B0B5611D5D}" dt="2023-05-29T07:21:43.177" v="1464" actId="478"/>
          <ac:grpSpMkLst>
            <pc:docMk/>
            <pc:sldMk cId="1848456634" sldId="261"/>
            <ac:grpSpMk id="124" creationId="{BB281792-4835-EC06-3B10-292853EE6E85}"/>
          </ac:grpSpMkLst>
        </pc:grpChg>
        <pc:grpChg chg="add mod">
          <ac:chgData name="山口 稜" userId="507df497-dcef-48cc-bc9d-5377eaa87e1a" providerId="ADAL" clId="{3784C091-1352-432B-9C42-00B0B5611D5D}" dt="2023-05-29T07:28:26.272" v="1812" actId="571"/>
          <ac:grpSpMkLst>
            <pc:docMk/>
            <pc:sldMk cId="1848456634" sldId="261"/>
            <ac:grpSpMk id="1025" creationId="{F72AFFA0-8FF2-09A4-7A52-2F45DF725AE7}"/>
          </ac:grpSpMkLst>
        </pc:grpChg>
        <pc:grpChg chg="add del mod ord">
          <ac:chgData name="山口 稜" userId="507df497-dcef-48cc-bc9d-5377eaa87e1a" providerId="ADAL" clId="{3784C091-1352-432B-9C42-00B0B5611D5D}" dt="2023-05-29T07:51:41.376" v="3170" actId="478"/>
          <ac:grpSpMkLst>
            <pc:docMk/>
            <pc:sldMk cId="1848456634" sldId="261"/>
            <ac:grpSpMk id="1038" creationId="{17EEF832-0A47-08DA-C5F6-0534958F2F9A}"/>
          </ac:grpSpMkLst>
        </pc:grpChg>
        <pc:grpChg chg="add mod">
          <ac:chgData name="山口 稜" userId="507df497-dcef-48cc-bc9d-5377eaa87e1a" providerId="ADAL" clId="{3784C091-1352-432B-9C42-00B0B5611D5D}" dt="2023-05-29T08:12:42.452" v="4052" actId="1076"/>
          <ac:grpSpMkLst>
            <pc:docMk/>
            <pc:sldMk cId="1848456634" sldId="261"/>
            <ac:grpSpMk id="1041" creationId="{B3BBB96D-58F6-4057-9D3C-B4EF98D66489}"/>
          </ac:grpSpMkLst>
        </pc:grpChg>
        <pc:grpChg chg="add mod">
          <ac:chgData name="山口 稜" userId="507df497-dcef-48cc-bc9d-5377eaa87e1a" providerId="ADAL" clId="{3784C091-1352-432B-9C42-00B0B5611D5D}" dt="2023-05-29T08:12:50.014" v="4053" actId="571"/>
          <ac:grpSpMkLst>
            <pc:docMk/>
            <pc:sldMk cId="1848456634" sldId="261"/>
            <ac:grpSpMk id="1045" creationId="{51B97B69-A83F-5EA8-5643-DE0C2D58C095}"/>
          </ac:grpSpMkLst>
        </pc:grpChg>
        <pc:picChg chg="add mod ord modCrop">
          <ac:chgData name="山口 稜" userId="507df497-dcef-48cc-bc9d-5377eaa87e1a" providerId="ADAL" clId="{3784C091-1352-432B-9C42-00B0B5611D5D}" dt="2023-05-29T07:21:30.752" v="1463" actId="732"/>
          <ac:picMkLst>
            <pc:docMk/>
            <pc:sldMk cId="1848456634" sldId="261"/>
            <ac:picMk id="7" creationId="{B8A9DB92-066B-5E1F-6C26-8C8721E27AA5}"/>
          </ac:picMkLst>
        </pc:picChg>
        <pc:picChg chg="add del mod">
          <ac:chgData name="山口 稜" userId="507df497-dcef-48cc-bc9d-5377eaa87e1a" providerId="ADAL" clId="{3784C091-1352-432B-9C42-00B0B5611D5D}" dt="2023-05-29T07:01:30.279" v="525" actId="478"/>
          <ac:picMkLst>
            <pc:docMk/>
            <pc:sldMk cId="1848456634" sldId="261"/>
            <ac:picMk id="16" creationId="{FCD0E129-7EFD-16BB-500F-C232246B66AD}"/>
          </ac:picMkLst>
        </pc:picChg>
        <pc:picChg chg="add mod ord">
          <ac:chgData name="山口 稜" userId="507df497-dcef-48cc-bc9d-5377eaa87e1a" providerId="ADAL" clId="{3784C091-1352-432B-9C42-00B0B5611D5D}" dt="2023-05-29T07:21:17.693" v="1462" actId="1076"/>
          <ac:picMkLst>
            <pc:docMk/>
            <pc:sldMk cId="1848456634" sldId="261"/>
            <ac:picMk id="19" creationId="{A3582692-2B42-EA8A-70F5-918AE1482112}"/>
          </ac:picMkLst>
        </pc:picChg>
        <pc:picChg chg="del">
          <ac:chgData name="山口 稜" userId="507df497-dcef-48cc-bc9d-5377eaa87e1a" providerId="ADAL" clId="{3784C091-1352-432B-9C42-00B0B5611D5D}" dt="2023-05-29T05:24:30.287" v="318" actId="478"/>
          <ac:picMkLst>
            <pc:docMk/>
            <pc:sldMk cId="1848456634" sldId="261"/>
            <ac:picMk id="42" creationId="{2F4C0AE5-22C4-3685-C70C-FBCB6DC4D183}"/>
          </ac:picMkLst>
        </pc:picChg>
        <pc:picChg chg="mod">
          <ac:chgData name="山口 稜" userId="507df497-dcef-48cc-bc9d-5377eaa87e1a" providerId="ADAL" clId="{3784C091-1352-432B-9C42-00B0B5611D5D}" dt="2023-05-29T07:21:17.693" v="1462" actId="1076"/>
          <ac:picMkLst>
            <pc:docMk/>
            <pc:sldMk cId="1848456634" sldId="261"/>
            <ac:picMk id="45" creationId="{87CC6B3E-8E5C-DCE1-BDF1-CC1FD6AA6DAB}"/>
          </ac:picMkLst>
        </pc:picChg>
        <pc:picChg chg="mod">
          <ac:chgData name="山口 稜" userId="507df497-dcef-48cc-bc9d-5377eaa87e1a" providerId="ADAL" clId="{3784C091-1352-432B-9C42-00B0B5611D5D}" dt="2023-05-29T07:21:17.693" v="1462" actId="1076"/>
          <ac:picMkLst>
            <pc:docMk/>
            <pc:sldMk cId="1848456634" sldId="261"/>
            <ac:picMk id="54" creationId="{C9C3F222-1A09-5417-E64D-0F4C1668C1C2}"/>
          </ac:picMkLst>
        </pc:picChg>
        <pc:picChg chg="add del mod">
          <ac:chgData name="山口 稜" userId="507df497-dcef-48cc-bc9d-5377eaa87e1a" providerId="ADAL" clId="{3784C091-1352-432B-9C42-00B0B5611D5D}" dt="2023-05-29T07:21:43.177" v="1464" actId="478"/>
          <ac:picMkLst>
            <pc:docMk/>
            <pc:sldMk cId="1848456634" sldId="261"/>
            <ac:picMk id="59" creationId="{7A7359A9-0B89-A6BE-5C6D-27C56A71364D}"/>
          </ac:picMkLst>
        </pc:picChg>
        <pc:picChg chg="mod">
          <ac:chgData name="山口 稜" userId="507df497-dcef-48cc-bc9d-5377eaa87e1a" providerId="ADAL" clId="{3784C091-1352-432B-9C42-00B0B5611D5D}" dt="2023-05-29T07:21:05.255" v="1459"/>
          <ac:picMkLst>
            <pc:docMk/>
            <pc:sldMk cId="1848456634" sldId="261"/>
            <ac:picMk id="61" creationId="{1D052E9E-9FBC-F987-6D2C-9BD9E8E8EEF7}"/>
          </ac:picMkLst>
        </pc:picChg>
        <pc:picChg chg="del mod">
          <ac:chgData name="山口 稜" userId="507df497-dcef-48cc-bc9d-5377eaa87e1a" providerId="ADAL" clId="{3784C091-1352-432B-9C42-00B0B5611D5D}" dt="2023-05-29T07:41:31.755" v="2497" actId="478"/>
          <ac:picMkLst>
            <pc:docMk/>
            <pc:sldMk cId="1848456634" sldId="261"/>
            <ac:picMk id="63" creationId="{14A0173E-4831-21E7-544C-15A355D6CBFC}"/>
          </ac:picMkLst>
        </pc:picChg>
        <pc:picChg chg="del mod">
          <ac:chgData name="山口 稜" userId="507df497-dcef-48cc-bc9d-5377eaa87e1a" providerId="ADAL" clId="{3784C091-1352-432B-9C42-00B0B5611D5D}" dt="2023-05-29T06:59:02.932" v="492" actId="478"/>
          <ac:picMkLst>
            <pc:docMk/>
            <pc:sldMk cId="1848456634" sldId="261"/>
            <ac:picMk id="66" creationId="{7D7C993A-C46F-64A2-3D81-4A59CE79C7F9}"/>
          </ac:picMkLst>
        </pc:picChg>
        <pc:picChg chg="del mod">
          <ac:chgData name="山口 稜" userId="507df497-dcef-48cc-bc9d-5377eaa87e1a" providerId="ADAL" clId="{3784C091-1352-432B-9C42-00B0B5611D5D}" dt="2023-05-29T07:49:29.774" v="3117" actId="21"/>
          <ac:picMkLst>
            <pc:docMk/>
            <pc:sldMk cId="1848456634" sldId="261"/>
            <ac:picMk id="67" creationId="{C4DD2720-FC6C-CE53-E838-3CB3154F6EDF}"/>
          </ac:picMkLst>
        </pc:picChg>
        <pc:picChg chg="add del mod">
          <ac:chgData name="山口 稜" userId="507df497-dcef-48cc-bc9d-5377eaa87e1a" providerId="ADAL" clId="{3784C091-1352-432B-9C42-00B0B5611D5D}" dt="2023-05-29T07:21:43.177" v="1464" actId="478"/>
          <ac:picMkLst>
            <pc:docMk/>
            <pc:sldMk cId="1848456634" sldId="261"/>
            <ac:picMk id="69" creationId="{90E34F6D-0622-367A-5A81-D5282E6874E5}"/>
          </ac:picMkLst>
        </pc:picChg>
        <pc:picChg chg="mod">
          <ac:chgData name="山口 稜" userId="507df497-dcef-48cc-bc9d-5377eaa87e1a" providerId="ADAL" clId="{3784C091-1352-432B-9C42-00B0B5611D5D}" dt="2023-05-29T07:21:05.255" v="1459"/>
          <ac:picMkLst>
            <pc:docMk/>
            <pc:sldMk cId="1848456634" sldId="261"/>
            <ac:picMk id="71" creationId="{FC30200C-1FE1-69FD-22CF-4AB77399CEB9}"/>
          </ac:picMkLst>
        </pc:picChg>
        <pc:picChg chg="del mod">
          <ac:chgData name="山口 稜" userId="507df497-dcef-48cc-bc9d-5377eaa87e1a" providerId="ADAL" clId="{3784C091-1352-432B-9C42-00B0B5611D5D}" dt="2023-05-29T06:58:52.309" v="491" actId="478"/>
          <ac:picMkLst>
            <pc:docMk/>
            <pc:sldMk cId="1848456634" sldId="261"/>
            <ac:picMk id="72" creationId="{24C35B22-6A9F-E0FD-46DE-3036C42DDBFB}"/>
          </ac:picMkLst>
        </pc:picChg>
        <pc:picChg chg="mod">
          <ac:chgData name="山口 稜" userId="507df497-dcef-48cc-bc9d-5377eaa87e1a" providerId="ADAL" clId="{3784C091-1352-432B-9C42-00B0B5611D5D}" dt="2023-05-29T07:21:05.255" v="1459"/>
          <ac:picMkLst>
            <pc:docMk/>
            <pc:sldMk cId="1848456634" sldId="261"/>
            <ac:picMk id="74" creationId="{A139E1C4-5AA1-28A6-61C9-A448D9306A1C}"/>
          </ac:picMkLst>
        </pc:picChg>
        <pc:picChg chg="add del mod">
          <ac:chgData name="山口 稜" userId="507df497-dcef-48cc-bc9d-5377eaa87e1a" providerId="ADAL" clId="{3784C091-1352-432B-9C42-00B0B5611D5D}" dt="2023-05-29T07:21:43.177" v="1464" actId="478"/>
          <ac:picMkLst>
            <pc:docMk/>
            <pc:sldMk cId="1848456634" sldId="261"/>
            <ac:picMk id="76" creationId="{F20F1D54-4492-10DF-36BE-5884CBB91699}"/>
          </ac:picMkLst>
        </pc:picChg>
        <pc:picChg chg="add del mod">
          <ac:chgData name="山口 稜" userId="507df497-dcef-48cc-bc9d-5377eaa87e1a" providerId="ADAL" clId="{3784C091-1352-432B-9C42-00B0B5611D5D}" dt="2023-05-29T07:21:43.177" v="1464" actId="478"/>
          <ac:picMkLst>
            <pc:docMk/>
            <pc:sldMk cId="1848456634" sldId="261"/>
            <ac:picMk id="116" creationId="{00410C51-459C-972A-9492-90C5E7A2B1EF}"/>
          </ac:picMkLst>
        </pc:picChg>
        <pc:picChg chg="add del mod">
          <ac:chgData name="山口 稜" userId="507df497-dcef-48cc-bc9d-5377eaa87e1a" providerId="ADAL" clId="{3784C091-1352-432B-9C42-00B0B5611D5D}" dt="2023-05-29T07:21:43.177" v="1464" actId="478"/>
          <ac:picMkLst>
            <pc:docMk/>
            <pc:sldMk cId="1848456634" sldId="261"/>
            <ac:picMk id="122" creationId="{7E8533C3-4EEF-A447-5963-ACFFDE16E838}"/>
          </ac:picMkLst>
        </pc:picChg>
        <pc:picChg chg="add del mod">
          <ac:chgData name="山口 稜" userId="507df497-dcef-48cc-bc9d-5377eaa87e1a" providerId="ADAL" clId="{3784C091-1352-432B-9C42-00B0B5611D5D}" dt="2023-05-29T07:21:43.177" v="1464" actId="478"/>
          <ac:picMkLst>
            <pc:docMk/>
            <pc:sldMk cId="1848456634" sldId="261"/>
            <ac:picMk id="1024" creationId="{C9DE0C54-2E7B-FCF4-DCB8-F64AB973C4B6}"/>
          </ac:picMkLst>
        </pc:picChg>
        <pc:picChg chg="del mod">
          <ac:chgData name="山口 稜" userId="507df497-dcef-48cc-bc9d-5377eaa87e1a" providerId="ADAL" clId="{3784C091-1352-432B-9C42-00B0B5611D5D}" dt="2023-05-29T07:21:11.702" v="1461" actId="478"/>
          <ac:picMkLst>
            <pc:docMk/>
            <pc:sldMk cId="1848456634" sldId="261"/>
            <ac:picMk id="1026" creationId="{EE389992-BEC3-523B-271A-72B23A6324B2}"/>
          </ac:picMkLst>
        </pc:picChg>
        <pc:picChg chg="add mod">
          <ac:chgData name="山口 稜" userId="507df497-dcef-48cc-bc9d-5377eaa87e1a" providerId="ADAL" clId="{3784C091-1352-432B-9C42-00B0B5611D5D}" dt="2023-05-29T08:12:39.656" v="4051" actId="1076"/>
          <ac:picMkLst>
            <pc:docMk/>
            <pc:sldMk cId="1848456634" sldId="261"/>
            <ac:picMk id="1028" creationId="{37F90EF0-96C1-5836-01CF-51A7611742E9}"/>
          </ac:picMkLst>
        </pc:picChg>
        <pc:picChg chg="add del mod">
          <ac:chgData name="山口 稜" userId="507df497-dcef-48cc-bc9d-5377eaa87e1a" providerId="ADAL" clId="{3784C091-1352-432B-9C42-00B0B5611D5D}" dt="2023-05-29T07:05:37.275" v="722" actId="478"/>
          <ac:picMkLst>
            <pc:docMk/>
            <pc:sldMk cId="1848456634" sldId="261"/>
            <ac:picMk id="1030" creationId="{F5260DA9-5CF9-A965-3C1D-4DE690C09841}"/>
          </ac:picMkLst>
        </pc:picChg>
        <pc:picChg chg="add mod">
          <ac:chgData name="山口 稜" userId="507df497-dcef-48cc-bc9d-5377eaa87e1a" providerId="ADAL" clId="{3784C091-1352-432B-9C42-00B0B5611D5D}" dt="2023-05-29T07:21:17.693" v="1462" actId="1076"/>
          <ac:picMkLst>
            <pc:docMk/>
            <pc:sldMk cId="1848456634" sldId="261"/>
            <ac:picMk id="1032" creationId="{72DE1F0D-9DA6-5D92-BCAA-A87BB6624B20}"/>
          </ac:picMkLst>
        </pc:picChg>
        <pc:picChg chg="add del mod">
          <ac:chgData name="山口 稜" userId="507df497-dcef-48cc-bc9d-5377eaa87e1a" providerId="ADAL" clId="{3784C091-1352-432B-9C42-00B0B5611D5D}" dt="2023-05-29T07:50:20.685" v="3138" actId="478"/>
          <ac:picMkLst>
            <pc:docMk/>
            <pc:sldMk cId="1848456634" sldId="261"/>
            <ac:picMk id="1033" creationId="{483AAEF3-B6A1-FD31-B261-5A2B73CB73C5}"/>
          </ac:picMkLst>
        </pc:picChg>
        <pc:picChg chg="add mod">
          <ac:chgData name="山口 稜" userId="507df497-dcef-48cc-bc9d-5377eaa87e1a" providerId="ADAL" clId="{3784C091-1352-432B-9C42-00B0B5611D5D}" dt="2023-05-29T07:41:34.801" v="2498" actId="1076"/>
          <ac:picMkLst>
            <pc:docMk/>
            <pc:sldMk cId="1848456634" sldId="261"/>
            <ac:picMk id="1034" creationId="{FCC096C5-3BA9-9F31-D0C4-3D40506C2990}"/>
          </ac:picMkLst>
        </pc:picChg>
        <pc:picChg chg="add del mod">
          <ac:chgData name="山口 稜" userId="507df497-dcef-48cc-bc9d-5377eaa87e1a" providerId="ADAL" clId="{3784C091-1352-432B-9C42-00B0B5611D5D}" dt="2023-05-29T07:50:20.685" v="3138" actId="478"/>
          <ac:picMkLst>
            <pc:docMk/>
            <pc:sldMk cId="1848456634" sldId="261"/>
            <ac:picMk id="1035" creationId="{6547DD49-6123-4AC4-F9A9-7EE55C30776D}"/>
          </ac:picMkLst>
        </pc:picChg>
        <pc:picChg chg="add del mod ord modCrop">
          <ac:chgData name="山口 稜" userId="507df497-dcef-48cc-bc9d-5377eaa87e1a" providerId="ADAL" clId="{3784C091-1352-432B-9C42-00B0B5611D5D}" dt="2023-05-29T07:53:38.733" v="3180" actId="478"/>
          <ac:picMkLst>
            <pc:docMk/>
            <pc:sldMk cId="1848456634" sldId="261"/>
            <ac:picMk id="1039" creationId="{3E54F029-CF41-3C33-D545-3EF910102CAE}"/>
          </ac:picMkLst>
        </pc:picChg>
        <pc:picChg chg="add mod">
          <ac:chgData name="山口 稜" userId="507df497-dcef-48cc-bc9d-5377eaa87e1a" providerId="ADAL" clId="{3784C091-1352-432B-9C42-00B0B5611D5D}" dt="2023-05-29T07:53:36.355" v="3179" actId="167"/>
          <ac:picMkLst>
            <pc:docMk/>
            <pc:sldMk cId="1848456634" sldId="261"/>
            <ac:picMk id="1040" creationId="{A6371A6C-A2D9-BF60-1D3A-9CBECE65F15A}"/>
          </ac:picMkLst>
        </pc:picChg>
        <pc:cxnChg chg="add mod ord">
          <ac:chgData name="山口 稜" userId="507df497-dcef-48cc-bc9d-5377eaa87e1a" providerId="ADAL" clId="{3784C091-1352-432B-9C42-00B0B5611D5D}" dt="2023-05-29T08:49:01.481" v="4594" actId="1076"/>
          <ac:cxnSpMkLst>
            <pc:docMk/>
            <pc:sldMk cId="1848456634" sldId="261"/>
            <ac:cxnSpMk id="12" creationId="{1DD42845-3694-1FA4-96AA-06A245148A7D}"/>
          </ac:cxnSpMkLst>
        </pc:cxnChg>
        <pc:cxnChg chg="del mod topLvl">
          <ac:chgData name="山口 稜" userId="507df497-dcef-48cc-bc9d-5377eaa87e1a" providerId="ADAL" clId="{3784C091-1352-432B-9C42-00B0B5611D5D}" dt="2023-05-29T03:37:17.971" v="239" actId="478"/>
          <ac:cxnSpMkLst>
            <pc:docMk/>
            <pc:sldMk cId="1848456634" sldId="261"/>
            <ac:cxnSpMk id="17" creationId="{EDCBFEF2-BF35-5AD2-3B68-E20D3DD1180A}"/>
          </ac:cxnSpMkLst>
        </pc:cxnChg>
        <pc:cxnChg chg="mod topLvl">
          <ac:chgData name="山口 稜" userId="507df497-dcef-48cc-bc9d-5377eaa87e1a" providerId="ADAL" clId="{3784C091-1352-432B-9C42-00B0B5611D5D}" dt="2023-05-29T08:49:01.481" v="4594" actId="1076"/>
          <ac:cxnSpMkLst>
            <pc:docMk/>
            <pc:sldMk cId="1848456634" sldId="261"/>
            <ac:cxnSpMk id="35" creationId="{DE010484-9201-D999-4F59-EA70854B396B}"/>
          </ac:cxnSpMkLst>
        </pc:cxnChg>
        <pc:cxnChg chg="del mod topLvl">
          <ac:chgData name="山口 稜" userId="507df497-dcef-48cc-bc9d-5377eaa87e1a" providerId="ADAL" clId="{3784C091-1352-432B-9C42-00B0B5611D5D}" dt="2023-05-29T05:24:59.406" v="325" actId="478"/>
          <ac:cxnSpMkLst>
            <pc:docMk/>
            <pc:sldMk cId="1848456634" sldId="261"/>
            <ac:cxnSpMk id="37" creationId="{5531FAB1-0B8B-C238-ED77-C2B0CCE8806F}"/>
          </ac:cxnSpMkLst>
        </pc:cxnChg>
      </pc:sldChg>
      <pc:sldChg chg="addSp delSp modSp mod">
        <pc:chgData name="山口 稜" userId="507df497-dcef-48cc-bc9d-5377eaa87e1a" providerId="ADAL" clId="{3784C091-1352-432B-9C42-00B0B5611D5D}" dt="2023-05-29T08:52:15.374" v="4791" actId="207"/>
        <pc:sldMkLst>
          <pc:docMk/>
          <pc:sldMk cId="253245315" sldId="264"/>
        </pc:sldMkLst>
        <pc:spChg chg="add mod">
          <ac:chgData name="山口 稜" userId="507df497-dcef-48cc-bc9d-5377eaa87e1a" providerId="ADAL" clId="{3784C091-1352-432B-9C42-00B0B5611D5D}" dt="2023-05-29T06:54:46.241" v="371"/>
          <ac:spMkLst>
            <pc:docMk/>
            <pc:sldMk cId="253245315" sldId="264"/>
            <ac:spMk id="3" creationId="{54E61B50-DAB3-A439-2B14-AA91CE50C29C}"/>
          </ac:spMkLst>
        </pc:spChg>
        <pc:spChg chg="mod">
          <ac:chgData name="山口 稜" userId="507df497-dcef-48cc-bc9d-5377eaa87e1a" providerId="ADAL" clId="{3784C091-1352-432B-9C42-00B0B5611D5D}" dt="2023-05-29T07:40:00.178" v="2441" actId="14100"/>
          <ac:spMkLst>
            <pc:docMk/>
            <pc:sldMk cId="253245315" sldId="264"/>
            <ac:spMk id="5" creationId="{B5B42070-F621-ED95-7140-420D5B9A25C6}"/>
          </ac:spMkLst>
        </pc:spChg>
        <pc:spChg chg="mod">
          <ac:chgData name="山口 稜" userId="507df497-dcef-48cc-bc9d-5377eaa87e1a" providerId="ADAL" clId="{3784C091-1352-432B-9C42-00B0B5611D5D}" dt="2023-05-29T06:54:46.241" v="371"/>
          <ac:spMkLst>
            <pc:docMk/>
            <pc:sldMk cId="253245315" sldId="264"/>
            <ac:spMk id="6" creationId="{74A8990C-C5E3-2CB6-D033-F78246AF4C1E}"/>
          </ac:spMkLst>
        </pc:spChg>
        <pc:spChg chg="mod">
          <ac:chgData name="山口 稜" userId="507df497-dcef-48cc-bc9d-5377eaa87e1a" providerId="ADAL" clId="{3784C091-1352-432B-9C42-00B0B5611D5D}" dt="2023-05-29T07:39:45.754" v="2435" actId="14100"/>
          <ac:spMkLst>
            <pc:docMk/>
            <pc:sldMk cId="253245315" sldId="264"/>
            <ac:spMk id="7" creationId="{1A1920E7-C988-C12B-5B94-3C1F8C2489F4}"/>
          </ac:spMkLst>
        </pc:spChg>
        <pc:spChg chg="mod">
          <ac:chgData name="山口 稜" userId="507df497-dcef-48cc-bc9d-5377eaa87e1a" providerId="ADAL" clId="{3784C091-1352-432B-9C42-00B0B5611D5D}" dt="2023-05-29T06:54:46.241" v="371"/>
          <ac:spMkLst>
            <pc:docMk/>
            <pc:sldMk cId="253245315" sldId="264"/>
            <ac:spMk id="8" creationId="{F90616EA-94A6-7E79-DCBB-AC23FB9A4DB0}"/>
          </ac:spMkLst>
        </pc:spChg>
        <pc:spChg chg="mod">
          <ac:chgData name="山口 稜" userId="507df497-dcef-48cc-bc9d-5377eaa87e1a" providerId="ADAL" clId="{3784C091-1352-432B-9C42-00B0B5611D5D}" dt="2023-05-29T06:54:46.241" v="371"/>
          <ac:spMkLst>
            <pc:docMk/>
            <pc:sldMk cId="253245315" sldId="264"/>
            <ac:spMk id="9" creationId="{C9451879-3AD8-463D-0C4D-3DCA3CC8760A}"/>
          </ac:spMkLst>
        </pc:spChg>
        <pc:spChg chg="mod">
          <ac:chgData name="山口 稜" userId="507df497-dcef-48cc-bc9d-5377eaa87e1a" providerId="ADAL" clId="{3784C091-1352-432B-9C42-00B0B5611D5D}" dt="2023-05-29T07:39:50.196" v="2439" actId="1037"/>
          <ac:spMkLst>
            <pc:docMk/>
            <pc:sldMk cId="253245315" sldId="264"/>
            <ac:spMk id="10" creationId="{A9FD95F5-4A1F-97B1-3273-D1690B86EDC3}"/>
          </ac:spMkLst>
        </pc:spChg>
        <pc:spChg chg="add del mod">
          <ac:chgData name="山口 稜" userId="507df497-dcef-48cc-bc9d-5377eaa87e1a" providerId="ADAL" clId="{3784C091-1352-432B-9C42-00B0B5611D5D}" dt="2023-05-29T08:11:20.052" v="4037" actId="478"/>
          <ac:spMkLst>
            <pc:docMk/>
            <pc:sldMk cId="253245315" sldId="264"/>
            <ac:spMk id="11" creationId="{B3E69042-A84A-D655-2AEF-883E41CD73DD}"/>
          </ac:spMkLst>
        </pc:spChg>
        <pc:spChg chg="mod">
          <ac:chgData name="山口 稜" userId="507df497-dcef-48cc-bc9d-5377eaa87e1a" providerId="ADAL" clId="{3784C091-1352-432B-9C42-00B0B5611D5D}" dt="2023-05-29T08:11:13.678" v="4036" actId="1035"/>
          <ac:spMkLst>
            <pc:docMk/>
            <pc:sldMk cId="253245315" sldId="264"/>
            <ac:spMk id="13" creationId="{87DB3124-47E2-CEC6-B513-34A34C3F49E9}"/>
          </ac:spMkLst>
        </pc:spChg>
        <pc:spChg chg="mod ord topLvl">
          <ac:chgData name="山口 稜" userId="507df497-dcef-48cc-bc9d-5377eaa87e1a" providerId="ADAL" clId="{3784C091-1352-432B-9C42-00B0B5611D5D}" dt="2023-05-29T08:11:37.714" v="4040" actId="14100"/>
          <ac:spMkLst>
            <pc:docMk/>
            <pc:sldMk cId="253245315" sldId="264"/>
            <ac:spMk id="14" creationId="{26727258-A5C9-0C42-FC08-291007D755A6}"/>
          </ac:spMkLst>
        </pc:spChg>
        <pc:spChg chg="del mod">
          <ac:chgData name="山口 稜" userId="507df497-dcef-48cc-bc9d-5377eaa87e1a" providerId="ADAL" clId="{3784C091-1352-432B-9C42-00B0B5611D5D}" dt="2023-05-29T08:32:45.072" v="4080" actId="478"/>
          <ac:spMkLst>
            <pc:docMk/>
            <pc:sldMk cId="253245315" sldId="264"/>
            <ac:spMk id="15" creationId="{00000000-0000-0000-0000-000000000000}"/>
          </ac:spMkLst>
        </pc:spChg>
        <pc:spChg chg="mod">
          <ac:chgData name="山口 稜" userId="507df497-dcef-48cc-bc9d-5377eaa87e1a" providerId="ADAL" clId="{3784C091-1352-432B-9C42-00B0B5611D5D}" dt="2023-05-29T07:30:23.468" v="2054" actId="165"/>
          <ac:spMkLst>
            <pc:docMk/>
            <pc:sldMk cId="253245315" sldId="264"/>
            <ac:spMk id="17" creationId="{6214DE47-91C5-528E-856B-393C4587FCB1}"/>
          </ac:spMkLst>
        </pc:spChg>
        <pc:spChg chg="mod">
          <ac:chgData name="山口 稜" userId="507df497-dcef-48cc-bc9d-5377eaa87e1a" providerId="ADAL" clId="{3784C091-1352-432B-9C42-00B0B5611D5D}" dt="2023-05-29T07:30:23.468" v="2054" actId="165"/>
          <ac:spMkLst>
            <pc:docMk/>
            <pc:sldMk cId="253245315" sldId="264"/>
            <ac:spMk id="18" creationId="{1F6318DC-72AC-6F3D-6699-35AB67410E8F}"/>
          </ac:spMkLst>
        </pc:spChg>
        <pc:spChg chg="del mod">
          <ac:chgData name="山口 稜" userId="507df497-dcef-48cc-bc9d-5377eaa87e1a" providerId="ADAL" clId="{3784C091-1352-432B-9C42-00B0B5611D5D}" dt="2023-05-29T08:32:45.072" v="4080" actId="478"/>
          <ac:spMkLst>
            <pc:docMk/>
            <pc:sldMk cId="253245315" sldId="264"/>
            <ac:spMk id="19" creationId="{CDE39A10-B263-434F-7A79-DB494B0C6BF5}"/>
          </ac:spMkLst>
        </pc:spChg>
        <pc:spChg chg="mod">
          <ac:chgData name="山口 稜" userId="507df497-dcef-48cc-bc9d-5377eaa87e1a" providerId="ADAL" clId="{3784C091-1352-432B-9C42-00B0B5611D5D}" dt="2023-05-29T07:30:23.468" v="2054" actId="165"/>
          <ac:spMkLst>
            <pc:docMk/>
            <pc:sldMk cId="253245315" sldId="264"/>
            <ac:spMk id="20" creationId="{83F10FA2-3BB2-0909-D677-F1FB6F515232}"/>
          </ac:spMkLst>
        </pc:spChg>
        <pc:spChg chg="mod">
          <ac:chgData name="山口 稜" userId="507df497-dcef-48cc-bc9d-5377eaa87e1a" providerId="ADAL" clId="{3784C091-1352-432B-9C42-00B0B5611D5D}" dt="2023-05-29T07:30:23.468" v="2054" actId="165"/>
          <ac:spMkLst>
            <pc:docMk/>
            <pc:sldMk cId="253245315" sldId="264"/>
            <ac:spMk id="22" creationId="{3D0EB71A-2354-A047-670B-61B6C1856127}"/>
          </ac:spMkLst>
        </pc:spChg>
        <pc:spChg chg="mod">
          <ac:chgData name="山口 稜" userId="507df497-dcef-48cc-bc9d-5377eaa87e1a" providerId="ADAL" clId="{3784C091-1352-432B-9C42-00B0B5611D5D}" dt="2023-05-29T07:30:23.468" v="2054" actId="165"/>
          <ac:spMkLst>
            <pc:docMk/>
            <pc:sldMk cId="253245315" sldId="264"/>
            <ac:spMk id="23" creationId="{D0991AD4-5D78-706B-F661-EDD983A015C9}"/>
          </ac:spMkLst>
        </pc:spChg>
        <pc:spChg chg="mod">
          <ac:chgData name="山口 稜" userId="507df497-dcef-48cc-bc9d-5377eaa87e1a" providerId="ADAL" clId="{3784C091-1352-432B-9C42-00B0B5611D5D}" dt="2023-05-29T07:30:23.468" v="2054" actId="165"/>
          <ac:spMkLst>
            <pc:docMk/>
            <pc:sldMk cId="253245315" sldId="264"/>
            <ac:spMk id="24" creationId="{927C0F9C-9EDA-941E-A201-B447BE0A76D1}"/>
          </ac:spMkLst>
        </pc:spChg>
        <pc:spChg chg="mod">
          <ac:chgData name="山口 稜" userId="507df497-dcef-48cc-bc9d-5377eaa87e1a" providerId="ADAL" clId="{3784C091-1352-432B-9C42-00B0B5611D5D}" dt="2023-05-29T08:00:01.853" v="3574" actId="1076"/>
          <ac:spMkLst>
            <pc:docMk/>
            <pc:sldMk cId="253245315" sldId="264"/>
            <ac:spMk id="25" creationId="{4BF57E66-1882-D47C-A360-59C367B57D96}"/>
          </ac:spMkLst>
        </pc:spChg>
        <pc:spChg chg="mod">
          <ac:chgData name="山口 稜" userId="507df497-dcef-48cc-bc9d-5377eaa87e1a" providerId="ADAL" clId="{3784C091-1352-432B-9C42-00B0B5611D5D}" dt="2023-05-29T08:33:32.308" v="4101" actId="20577"/>
          <ac:spMkLst>
            <pc:docMk/>
            <pc:sldMk cId="253245315" sldId="264"/>
            <ac:spMk id="28" creationId="{29981D2E-7132-92D0-8F6A-76D0C66C56E6}"/>
          </ac:spMkLst>
        </pc:spChg>
        <pc:spChg chg="mod">
          <ac:chgData name="山口 稜" userId="507df497-dcef-48cc-bc9d-5377eaa87e1a" providerId="ADAL" clId="{3784C091-1352-432B-9C42-00B0B5611D5D}" dt="2023-05-29T07:21:00.608" v="1457"/>
          <ac:spMkLst>
            <pc:docMk/>
            <pc:sldMk cId="253245315" sldId="264"/>
            <ac:spMk id="32" creationId="{9CE92137-6CB1-9C2D-0088-1F39DEC19227}"/>
          </ac:spMkLst>
        </pc:spChg>
        <pc:spChg chg="mod">
          <ac:chgData name="山口 稜" userId="507df497-dcef-48cc-bc9d-5377eaa87e1a" providerId="ADAL" clId="{3784C091-1352-432B-9C42-00B0B5611D5D}" dt="2023-05-29T07:21:00.608" v="1457"/>
          <ac:spMkLst>
            <pc:docMk/>
            <pc:sldMk cId="253245315" sldId="264"/>
            <ac:spMk id="36" creationId="{052AE0EB-7D6B-36D1-0DBC-7019E7C4E268}"/>
          </ac:spMkLst>
        </pc:spChg>
        <pc:spChg chg="add del mod">
          <ac:chgData name="山口 稜" userId="507df497-dcef-48cc-bc9d-5377eaa87e1a" providerId="ADAL" clId="{3784C091-1352-432B-9C42-00B0B5611D5D}" dt="2023-05-29T07:21:02.070" v="1458"/>
          <ac:spMkLst>
            <pc:docMk/>
            <pc:sldMk cId="253245315" sldId="264"/>
            <ac:spMk id="51" creationId="{B4A5A843-5493-3CFC-1FAF-7B91FE8B9333}"/>
          </ac:spMkLst>
        </pc:spChg>
        <pc:spChg chg="del mod">
          <ac:chgData name="山口 稜" userId="507df497-dcef-48cc-bc9d-5377eaa87e1a" providerId="ADAL" clId="{3784C091-1352-432B-9C42-00B0B5611D5D}" dt="2023-05-29T08:46:13.269" v="4288" actId="478"/>
          <ac:spMkLst>
            <pc:docMk/>
            <pc:sldMk cId="253245315" sldId="264"/>
            <ac:spMk id="55" creationId="{CA2CA154-AC86-D2C0-01F2-F90FC7D6B1E4}"/>
          </ac:spMkLst>
        </pc:spChg>
        <pc:spChg chg="del mod">
          <ac:chgData name="山口 稜" userId="507df497-dcef-48cc-bc9d-5377eaa87e1a" providerId="ADAL" clId="{3784C091-1352-432B-9C42-00B0B5611D5D}" dt="2023-05-29T08:46:13.269" v="4288" actId="478"/>
          <ac:spMkLst>
            <pc:docMk/>
            <pc:sldMk cId="253245315" sldId="264"/>
            <ac:spMk id="56" creationId="{6A0F2ABA-646A-CD3E-8B10-6CC3F5A8016F}"/>
          </ac:spMkLst>
        </pc:spChg>
        <pc:spChg chg="del mod">
          <ac:chgData name="山口 稜" userId="507df497-dcef-48cc-bc9d-5377eaa87e1a" providerId="ADAL" clId="{3784C091-1352-432B-9C42-00B0B5611D5D}" dt="2023-05-29T08:46:13.269" v="4288" actId="478"/>
          <ac:spMkLst>
            <pc:docMk/>
            <pc:sldMk cId="253245315" sldId="264"/>
            <ac:spMk id="57" creationId="{A9AA8B57-3F1A-95B8-4C70-04608D2E0700}"/>
          </ac:spMkLst>
        </pc:spChg>
        <pc:spChg chg="del mod">
          <ac:chgData name="山口 稜" userId="507df497-dcef-48cc-bc9d-5377eaa87e1a" providerId="ADAL" clId="{3784C091-1352-432B-9C42-00B0B5611D5D}" dt="2023-05-29T08:46:13.269" v="4288" actId="478"/>
          <ac:spMkLst>
            <pc:docMk/>
            <pc:sldMk cId="253245315" sldId="264"/>
            <ac:spMk id="58" creationId="{7C6F007D-F513-D077-9CE6-5224355CF00C}"/>
          </ac:spMkLst>
        </pc:spChg>
        <pc:spChg chg="add del mod">
          <ac:chgData name="山口 稜" userId="507df497-dcef-48cc-bc9d-5377eaa87e1a" providerId="ADAL" clId="{3784C091-1352-432B-9C42-00B0B5611D5D}" dt="2023-05-29T08:46:13.269" v="4288" actId="478"/>
          <ac:spMkLst>
            <pc:docMk/>
            <pc:sldMk cId="253245315" sldId="264"/>
            <ac:spMk id="60" creationId="{9C12BFCC-3E81-15B3-0A2B-281FA2193572}"/>
          </ac:spMkLst>
        </pc:spChg>
        <pc:spChg chg="add del mod">
          <ac:chgData name="山口 稜" userId="507df497-dcef-48cc-bc9d-5377eaa87e1a" providerId="ADAL" clId="{3784C091-1352-432B-9C42-00B0B5611D5D}" dt="2023-05-29T08:46:13.269" v="4288" actId="478"/>
          <ac:spMkLst>
            <pc:docMk/>
            <pc:sldMk cId="253245315" sldId="264"/>
            <ac:spMk id="61" creationId="{345B533C-BB69-99BE-3276-47FD8E2D8696}"/>
          </ac:spMkLst>
        </pc:spChg>
        <pc:spChg chg="mod">
          <ac:chgData name="山口 稜" userId="507df497-dcef-48cc-bc9d-5377eaa87e1a" providerId="ADAL" clId="{3784C091-1352-432B-9C42-00B0B5611D5D}" dt="2023-05-29T07:21:00.608" v="1457"/>
          <ac:spMkLst>
            <pc:docMk/>
            <pc:sldMk cId="253245315" sldId="264"/>
            <ac:spMk id="62" creationId="{86732CAF-D97A-0A5E-3DBA-79127243D9F9}"/>
          </ac:spMkLst>
        </pc:spChg>
        <pc:spChg chg="mod">
          <ac:chgData name="山口 稜" userId="507df497-dcef-48cc-bc9d-5377eaa87e1a" providerId="ADAL" clId="{3784C091-1352-432B-9C42-00B0B5611D5D}" dt="2023-05-29T07:21:00.608" v="1457"/>
          <ac:spMkLst>
            <pc:docMk/>
            <pc:sldMk cId="253245315" sldId="264"/>
            <ac:spMk id="63" creationId="{2A4A1A18-79EF-4B31-1A27-DA44DF87BE78}"/>
          </ac:spMkLst>
        </pc:spChg>
        <pc:spChg chg="mod">
          <ac:chgData name="山口 稜" userId="507df497-dcef-48cc-bc9d-5377eaa87e1a" providerId="ADAL" clId="{3784C091-1352-432B-9C42-00B0B5611D5D}" dt="2023-05-29T07:21:00.608" v="1457"/>
          <ac:spMkLst>
            <pc:docMk/>
            <pc:sldMk cId="253245315" sldId="264"/>
            <ac:spMk id="64" creationId="{660835D2-415C-D5AE-2131-87D57CA7A986}"/>
          </ac:spMkLst>
        </pc:spChg>
        <pc:spChg chg="mod">
          <ac:chgData name="山口 稜" userId="507df497-dcef-48cc-bc9d-5377eaa87e1a" providerId="ADAL" clId="{3784C091-1352-432B-9C42-00B0B5611D5D}" dt="2023-05-29T07:21:00.608" v="1457"/>
          <ac:spMkLst>
            <pc:docMk/>
            <pc:sldMk cId="253245315" sldId="264"/>
            <ac:spMk id="68" creationId="{4192A2E8-B960-4D5F-8C89-75B7DA5D196D}"/>
          </ac:spMkLst>
        </pc:spChg>
        <pc:spChg chg="mod">
          <ac:chgData name="山口 稜" userId="507df497-dcef-48cc-bc9d-5377eaa87e1a" providerId="ADAL" clId="{3784C091-1352-432B-9C42-00B0B5611D5D}" dt="2023-05-29T07:21:00.608" v="1457"/>
          <ac:spMkLst>
            <pc:docMk/>
            <pc:sldMk cId="253245315" sldId="264"/>
            <ac:spMk id="69" creationId="{B53893D4-B041-AEF9-97F1-05552F936C19}"/>
          </ac:spMkLst>
        </pc:spChg>
        <pc:spChg chg="mod">
          <ac:chgData name="山口 稜" userId="507df497-dcef-48cc-bc9d-5377eaa87e1a" providerId="ADAL" clId="{3784C091-1352-432B-9C42-00B0B5611D5D}" dt="2023-05-29T07:21:00.608" v="1457"/>
          <ac:spMkLst>
            <pc:docMk/>
            <pc:sldMk cId="253245315" sldId="264"/>
            <ac:spMk id="70" creationId="{9C075146-CE2D-5836-1B21-146173158B68}"/>
          </ac:spMkLst>
        </pc:spChg>
        <pc:spChg chg="mod">
          <ac:chgData name="山口 稜" userId="507df497-dcef-48cc-bc9d-5377eaa87e1a" providerId="ADAL" clId="{3784C091-1352-432B-9C42-00B0B5611D5D}" dt="2023-05-29T07:21:00.608" v="1457"/>
          <ac:spMkLst>
            <pc:docMk/>
            <pc:sldMk cId="253245315" sldId="264"/>
            <ac:spMk id="71" creationId="{B7AF1AEA-06EE-5335-24EC-779E7E780F8E}"/>
          </ac:spMkLst>
        </pc:spChg>
        <pc:spChg chg="mod">
          <ac:chgData name="山口 稜" userId="507df497-dcef-48cc-bc9d-5377eaa87e1a" providerId="ADAL" clId="{3784C091-1352-432B-9C42-00B0B5611D5D}" dt="2023-05-29T07:21:00.608" v="1457"/>
          <ac:spMkLst>
            <pc:docMk/>
            <pc:sldMk cId="253245315" sldId="264"/>
            <ac:spMk id="72" creationId="{E2737C78-AF5C-7E2A-5CBC-5E0C5BF90C77}"/>
          </ac:spMkLst>
        </pc:spChg>
        <pc:spChg chg="mod">
          <ac:chgData name="山口 稜" userId="507df497-dcef-48cc-bc9d-5377eaa87e1a" providerId="ADAL" clId="{3784C091-1352-432B-9C42-00B0B5611D5D}" dt="2023-05-29T07:21:00.608" v="1457"/>
          <ac:spMkLst>
            <pc:docMk/>
            <pc:sldMk cId="253245315" sldId="264"/>
            <ac:spMk id="73" creationId="{2539FEEB-6C30-CCA2-9890-C1646B1AB097}"/>
          </ac:spMkLst>
        </pc:spChg>
        <pc:spChg chg="add del mod">
          <ac:chgData name="山口 稜" userId="507df497-dcef-48cc-bc9d-5377eaa87e1a" providerId="ADAL" clId="{3784C091-1352-432B-9C42-00B0B5611D5D}" dt="2023-05-29T07:21:02.070" v="1458"/>
          <ac:spMkLst>
            <pc:docMk/>
            <pc:sldMk cId="253245315" sldId="264"/>
            <ac:spMk id="74" creationId="{DEBAD53A-A0A8-F9E6-B106-9162455048BC}"/>
          </ac:spMkLst>
        </pc:spChg>
        <pc:spChg chg="add del mod">
          <ac:chgData name="山口 稜" userId="507df497-dcef-48cc-bc9d-5377eaa87e1a" providerId="ADAL" clId="{3784C091-1352-432B-9C42-00B0B5611D5D}" dt="2023-05-29T07:21:02.070" v="1458"/>
          <ac:spMkLst>
            <pc:docMk/>
            <pc:sldMk cId="253245315" sldId="264"/>
            <ac:spMk id="75" creationId="{0F42048B-6325-D3E4-9F98-12E60BD3A0EF}"/>
          </ac:spMkLst>
        </pc:spChg>
        <pc:spChg chg="add del mod">
          <ac:chgData name="山口 稜" userId="507df497-dcef-48cc-bc9d-5377eaa87e1a" providerId="ADAL" clId="{3784C091-1352-432B-9C42-00B0B5611D5D}" dt="2023-05-29T07:21:02.070" v="1458"/>
          <ac:spMkLst>
            <pc:docMk/>
            <pc:sldMk cId="253245315" sldId="264"/>
            <ac:spMk id="76" creationId="{171C96CD-D8FF-6CF5-70D6-5612AC0D1AE5}"/>
          </ac:spMkLst>
        </pc:spChg>
        <pc:spChg chg="add del mod">
          <ac:chgData name="山口 稜" userId="507df497-dcef-48cc-bc9d-5377eaa87e1a" providerId="ADAL" clId="{3784C091-1352-432B-9C42-00B0B5611D5D}" dt="2023-05-29T07:21:02.070" v="1458"/>
          <ac:spMkLst>
            <pc:docMk/>
            <pc:sldMk cId="253245315" sldId="264"/>
            <ac:spMk id="77" creationId="{53926BCB-F16B-8449-8660-72AF568B6CA6}"/>
          </ac:spMkLst>
        </pc:spChg>
        <pc:spChg chg="add del mod">
          <ac:chgData name="山口 稜" userId="507df497-dcef-48cc-bc9d-5377eaa87e1a" providerId="ADAL" clId="{3784C091-1352-432B-9C42-00B0B5611D5D}" dt="2023-05-29T07:21:02.070" v="1458"/>
          <ac:spMkLst>
            <pc:docMk/>
            <pc:sldMk cId="253245315" sldId="264"/>
            <ac:spMk id="79" creationId="{93078916-CEE5-ACC3-4540-42437D7BF038}"/>
          </ac:spMkLst>
        </pc:spChg>
        <pc:spChg chg="add del mod">
          <ac:chgData name="山口 稜" userId="507df497-dcef-48cc-bc9d-5377eaa87e1a" providerId="ADAL" clId="{3784C091-1352-432B-9C42-00B0B5611D5D}" dt="2023-05-29T07:21:02.070" v="1458"/>
          <ac:spMkLst>
            <pc:docMk/>
            <pc:sldMk cId="253245315" sldId="264"/>
            <ac:spMk id="80" creationId="{0453E243-FD5F-57E1-58BC-766A445AFA92}"/>
          </ac:spMkLst>
        </pc:spChg>
        <pc:spChg chg="add del mod">
          <ac:chgData name="山口 稜" userId="507df497-dcef-48cc-bc9d-5377eaa87e1a" providerId="ADAL" clId="{3784C091-1352-432B-9C42-00B0B5611D5D}" dt="2023-05-29T07:21:02.070" v="1458"/>
          <ac:spMkLst>
            <pc:docMk/>
            <pc:sldMk cId="253245315" sldId="264"/>
            <ac:spMk id="82" creationId="{6C8409C0-6BBA-2295-F17E-AB05E0A73CA7}"/>
          </ac:spMkLst>
        </pc:spChg>
        <pc:spChg chg="del mod">
          <ac:chgData name="山口 稜" userId="507df497-dcef-48cc-bc9d-5377eaa87e1a" providerId="ADAL" clId="{3784C091-1352-432B-9C42-00B0B5611D5D}" dt="2023-05-29T08:32:45.072" v="4080" actId="478"/>
          <ac:spMkLst>
            <pc:docMk/>
            <pc:sldMk cId="253245315" sldId="264"/>
            <ac:spMk id="85" creationId="{7C73EF6D-228C-3A5D-FBEB-5A2E805485DB}"/>
          </ac:spMkLst>
        </pc:spChg>
        <pc:spChg chg="add del mod">
          <ac:chgData name="山口 稜" userId="507df497-dcef-48cc-bc9d-5377eaa87e1a" providerId="ADAL" clId="{3784C091-1352-432B-9C42-00B0B5611D5D}" dt="2023-05-29T07:21:02.070" v="1458"/>
          <ac:spMkLst>
            <pc:docMk/>
            <pc:sldMk cId="253245315" sldId="264"/>
            <ac:spMk id="86" creationId="{2CD1C562-EF9E-BC73-77C7-F3B1B2D5A791}"/>
          </ac:spMkLst>
        </pc:spChg>
        <pc:spChg chg="add del mod">
          <ac:chgData name="山口 稜" userId="507df497-dcef-48cc-bc9d-5377eaa87e1a" providerId="ADAL" clId="{3784C091-1352-432B-9C42-00B0B5611D5D}" dt="2023-05-29T07:21:02.070" v="1458"/>
          <ac:spMkLst>
            <pc:docMk/>
            <pc:sldMk cId="253245315" sldId="264"/>
            <ac:spMk id="87" creationId="{18D8D43D-D4C2-632E-02D9-030906F6A573}"/>
          </ac:spMkLst>
        </pc:spChg>
        <pc:spChg chg="add del mod">
          <ac:chgData name="山口 稜" userId="507df497-dcef-48cc-bc9d-5377eaa87e1a" providerId="ADAL" clId="{3784C091-1352-432B-9C42-00B0B5611D5D}" dt="2023-05-29T07:21:02.070" v="1458"/>
          <ac:spMkLst>
            <pc:docMk/>
            <pc:sldMk cId="253245315" sldId="264"/>
            <ac:spMk id="89" creationId="{DD75FB2C-8C93-2946-2BEB-536E288F3528}"/>
          </ac:spMkLst>
        </pc:spChg>
        <pc:spChg chg="mod">
          <ac:chgData name="山口 稜" userId="507df497-dcef-48cc-bc9d-5377eaa87e1a" providerId="ADAL" clId="{3784C091-1352-432B-9C42-00B0B5611D5D}" dt="2023-05-29T07:21:00.608" v="1457"/>
          <ac:spMkLst>
            <pc:docMk/>
            <pc:sldMk cId="253245315" sldId="264"/>
            <ac:spMk id="93" creationId="{CCFF8F79-D7C7-F24D-3E23-9A117686B9C6}"/>
          </ac:spMkLst>
        </pc:spChg>
        <pc:spChg chg="mod">
          <ac:chgData name="山口 稜" userId="507df497-dcef-48cc-bc9d-5377eaa87e1a" providerId="ADAL" clId="{3784C091-1352-432B-9C42-00B0B5611D5D}" dt="2023-05-29T07:21:00.608" v="1457"/>
          <ac:spMkLst>
            <pc:docMk/>
            <pc:sldMk cId="253245315" sldId="264"/>
            <ac:spMk id="94" creationId="{6FF0B5CB-4C81-94B5-5296-42B5349BD776}"/>
          </ac:spMkLst>
        </pc:spChg>
        <pc:spChg chg="mod">
          <ac:chgData name="山口 稜" userId="507df497-dcef-48cc-bc9d-5377eaa87e1a" providerId="ADAL" clId="{3784C091-1352-432B-9C42-00B0B5611D5D}" dt="2023-05-29T07:21:00.608" v="1457"/>
          <ac:spMkLst>
            <pc:docMk/>
            <pc:sldMk cId="253245315" sldId="264"/>
            <ac:spMk id="95" creationId="{52AF4687-B04B-9920-5D83-1DC8DDCED804}"/>
          </ac:spMkLst>
        </pc:spChg>
        <pc:spChg chg="mod">
          <ac:chgData name="山口 稜" userId="507df497-dcef-48cc-bc9d-5377eaa87e1a" providerId="ADAL" clId="{3784C091-1352-432B-9C42-00B0B5611D5D}" dt="2023-05-29T07:21:00.608" v="1457"/>
          <ac:spMkLst>
            <pc:docMk/>
            <pc:sldMk cId="253245315" sldId="264"/>
            <ac:spMk id="1090" creationId="{BFF3904F-7C07-42E9-5E47-D3C0277540B3}"/>
          </ac:spMkLst>
        </pc:spChg>
        <pc:spChg chg="mod">
          <ac:chgData name="山口 稜" userId="507df497-dcef-48cc-bc9d-5377eaa87e1a" providerId="ADAL" clId="{3784C091-1352-432B-9C42-00B0B5611D5D}" dt="2023-05-29T07:21:00.608" v="1457"/>
          <ac:spMkLst>
            <pc:docMk/>
            <pc:sldMk cId="253245315" sldId="264"/>
            <ac:spMk id="1091" creationId="{98FF3D82-410F-E216-982E-FCA1B2B04FF6}"/>
          </ac:spMkLst>
        </pc:spChg>
        <pc:spChg chg="mod">
          <ac:chgData name="山口 稜" userId="507df497-dcef-48cc-bc9d-5377eaa87e1a" providerId="ADAL" clId="{3784C091-1352-432B-9C42-00B0B5611D5D}" dt="2023-05-29T07:21:00.608" v="1457"/>
          <ac:spMkLst>
            <pc:docMk/>
            <pc:sldMk cId="253245315" sldId="264"/>
            <ac:spMk id="1092" creationId="{2B75139E-061F-E210-8DE8-9C33E6D5B1D0}"/>
          </ac:spMkLst>
        </pc:spChg>
        <pc:spChg chg="add del mod">
          <ac:chgData name="山口 稜" userId="507df497-dcef-48cc-bc9d-5377eaa87e1a" providerId="ADAL" clId="{3784C091-1352-432B-9C42-00B0B5611D5D}" dt="2023-05-29T07:21:02.070" v="1458"/>
          <ac:spMkLst>
            <pc:docMk/>
            <pc:sldMk cId="253245315" sldId="264"/>
            <ac:spMk id="1093" creationId="{DC1A4681-9EC3-0822-4D4B-3DC019C6D1E5}"/>
          </ac:spMkLst>
        </pc:spChg>
        <pc:spChg chg="add del mod">
          <ac:chgData name="山口 稜" userId="507df497-dcef-48cc-bc9d-5377eaa87e1a" providerId="ADAL" clId="{3784C091-1352-432B-9C42-00B0B5611D5D}" dt="2023-05-29T07:21:02.070" v="1458"/>
          <ac:spMkLst>
            <pc:docMk/>
            <pc:sldMk cId="253245315" sldId="264"/>
            <ac:spMk id="1095" creationId="{FA78C61D-581E-CC37-B900-C1255CEC3F68}"/>
          </ac:spMkLst>
        </pc:spChg>
        <pc:spChg chg="mod">
          <ac:chgData name="山口 稜" userId="507df497-dcef-48cc-bc9d-5377eaa87e1a" providerId="ADAL" clId="{3784C091-1352-432B-9C42-00B0B5611D5D}" dt="2023-05-29T07:21:00.608" v="1457"/>
          <ac:spMkLst>
            <pc:docMk/>
            <pc:sldMk cId="253245315" sldId="264"/>
            <ac:spMk id="1097" creationId="{79935201-2F9F-C930-1055-71BD57C01541}"/>
          </ac:spMkLst>
        </pc:spChg>
        <pc:spChg chg="mod">
          <ac:chgData name="山口 稜" userId="507df497-dcef-48cc-bc9d-5377eaa87e1a" providerId="ADAL" clId="{3784C091-1352-432B-9C42-00B0B5611D5D}" dt="2023-05-29T07:21:00.608" v="1457"/>
          <ac:spMkLst>
            <pc:docMk/>
            <pc:sldMk cId="253245315" sldId="264"/>
            <ac:spMk id="1098" creationId="{8E1BD958-616D-C3B5-3CDC-C4BC82BCCB35}"/>
          </ac:spMkLst>
        </pc:spChg>
        <pc:spChg chg="mod">
          <ac:chgData name="山口 稜" userId="507df497-dcef-48cc-bc9d-5377eaa87e1a" providerId="ADAL" clId="{3784C091-1352-432B-9C42-00B0B5611D5D}" dt="2023-05-29T07:21:00.608" v="1457"/>
          <ac:spMkLst>
            <pc:docMk/>
            <pc:sldMk cId="253245315" sldId="264"/>
            <ac:spMk id="1099" creationId="{4BBF9CE2-0532-BA20-BA21-FEF7ECA44CC3}"/>
          </ac:spMkLst>
        </pc:spChg>
        <pc:spChg chg="add mod">
          <ac:chgData name="山口 稜" userId="507df497-dcef-48cc-bc9d-5377eaa87e1a" providerId="ADAL" clId="{3784C091-1352-432B-9C42-00B0B5611D5D}" dt="2023-05-29T08:11:13.678" v="4036" actId="1035"/>
          <ac:spMkLst>
            <pc:docMk/>
            <pc:sldMk cId="253245315" sldId="264"/>
            <ac:spMk id="1102" creationId="{C85F349F-9273-630A-8419-ECD493C9AB1C}"/>
          </ac:spMkLst>
        </pc:spChg>
        <pc:spChg chg="mod">
          <ac:chgData name="山口 稜" userId="507df497-dcef-48cc-bc9d-5377eaa87e1a" providerId="ADAL" clId="{3784C091-1352-432B-9C42-00B0B5611D5D}" dt="2023-05-29T08:05:25.804" v="3652" actId="1076"/>
          <ac:spMkLst>
            <pc:docMk/>
            <pc:sldMk cId="253245315" sldId="264"/>
            <ac:spMk id="1105" creationId="{D30EB0F6-B8D3-575B-8043-E28561378056}"/>
          </ac:spMkLst>
        </pc:spChg>
        <pc:spChg chg="mod">
          <ac:chgData name="山口 稜" userId="507df497-dcef-48cc-bc9d-5377eaa87e1a" providerId="ADAL" clId="{3784C091-1352-432B-9C42-00B0B5611D5D}" dt="2023-05-29T08:05:25.804" v="3652" actId="1076"/>
          <ac:spMkLst>
            <pc:docMk/>
            <pc:sldMk cId="253245315" sldId="264"/>
            <ac:spMk id="1106" creationId="{11B90AF0-B4E8-5208-8FA2-F7D52AA41BBD}"/>
          </ac:spMkLst>
        </pc:spChg>
        <pc:spChg chg="mod">
          <ac:chgData name="山口 稜" userId="507df497-dcef-48cc-bc9d-5377eaa87e1a" providerId="ADAL" clId="{3784C091-1352-432B-9C42-00B0B5611D5D}" dt="2023-05-29T08:05:25.804" v="3652" actId="1076"/>
          <ac:spMkLst>
            <pc:docMk/>
            <pc:sldMk cId="253245315" sldId="264"/>
            <ac:spMk id="1107" creationId="{FB934DCF-E38A-CD64-D313-75049D3C30A3}"/>
          </ac:spMkLst>
        </pc:spChg>
        <pc:spChg chg="add mod">
          <ac:chgData name="山口 稜" userId="507df497-dcef-48cc-bc9d-5377eaa87e1a" providerId="ADAL" clId="{3784C091-1352-432B-9C42-00B0B5611D5D}" dt="2023-05-29T08:05:25.804" v="3652" actId="1076"/>
          <ac:spMkLst>
            <pc:docMk/>
            <pc:sldMk cId="253245315" sldId="264"/>
            <ac:spMk id="1108" creationId="{CE53AD93-FFCE-56FF-A213-915150509883}"/>
          </ac:spMkLst>
        </pc:spChg>
        <pc:spChg chg="mod">
          <ac:chgData name="山口 稜" userId="507df497-dcef-48cc-bc9d-5377eaa87e1a" providerId="ADAL" clId="{3784C091-1352-432B-9C42-00B0B5611D5D}" dt="2023-05-29T07:55:24.066" v="3195" actId="571"/>
          <ac:spMkLst>
            <pc:docMk/>
            <pc:sldMk cId="253245315" sldId="264"/>
            <ac:spMk id="1110" creationId="{4C32AA14-FBA7-368A-F242-8D6FB6E01EDA}"/>
          </ac:spMkLst>
        </pc:spChg>
        <pc:spChg chg="mod">
          <ac:chgData name="山口 稜" userId="507df497-dcef-48cc-bc9d-5377eaa87e1a" providerId="ADAL" clId="{3784C091-1352-432B-9C42-00B0B5611D5D}" dt="2023-05-29T07:55:24.066" v="3195" actId="571"/>
          <ac:spMkLst>
            <pc:docMk/>
            <pc:sldMk cId="253245315" sldId="264"/>
            <ac:spMk id="1111" creationId="{9E4651B3-6EC2-6749-BE73-43FDD147E2D3}"/>
          </ac:spMkLst>
        </pc:spChg>
        <pc:spChg chg="mod">
          <ac:chgData name="山口 稜" userId="507df497-dcef-48cc-bc9d-5377eaa87e1a" providerId="ADAL" clId="{3784C091-1352-432B-9C42-00B0B5611D5D}" dt="2023-05-29T07:55:24.066" v="3195" actId="571"/>
          <ac:spMkLst>
            <pc:docMk/>
            <pc:sldMk cId="253245315" sldId="264"/>
            <ac:spMk id="1112" creationId="{0D2165B8-3724-B6E6-CE73-D6DA6E9759BC}"/>
          </ac:spMkLst>
        </pc:spChg>
        <pc:spChg chg="add mod ord">
          <ac:chgData name="山口 稜" userId="507df497-dcef-48cc-bc9d-5377eaa87e1a" providerId="ADAL" clId="{3784C091-1352-432B-9C42-00B0B5611D5D}" dt="2023-05-29T07:58:39.686" v="3521" actId="167"/>
          <ac:spMkLst>
            <pc:docMk/>
            <pc:sldMk cId="253245315" sldId="264"/>
            <ac:spMk id="1114" creationId="{2248078A-117F-BD4F-9AED-34C2F404329D}"/>
          </ac:spMkLst>
        </pc:spChg>
        <pc:spChg chg="mod">
          <ac:chgData name="山口 稜" userId="507df497-dcef-48cc-bc9d-5377eaa87e1a" providerId="ADAL" clId="{3784C091-1352-432B-9C42-00B0B5611D5D}" dt="2023-05-29T07:23:07.258" v="1479" actId="20577"/>
          <ac:spMkLst>
            <pc:docMk/>
            <pc:sldMk cId="253245315" sldId="264"/>
            <ac:spMk id="1118" creationId="{9D8CD3CF-8C0D-352C-9525-6C8EB71A2329}"/>
          </ac:spMkLst>
        </pc:spChg>
        <pc:spChg chg="mod">
          <ac:chgData name="山口 稜" userId="507df497-dcef-48cc-bc9d-5377eaa87e1a" providerId="ADAL" clId="{3784C091-1352-432B-9C42-00B0B5611D5D}" dt="2023-05-29T07:23:04.808" v="1478" actId="20577"/>
          <ac:spMkLst>
            <pc:docMk/>
            <pc:sldMk cId="253245315" sldId="264"/>
            <ac:spMk id="1119" creationId="{FB1D50B5-F9B1-9699-55EB-2E72243001CC}"/>
          </ac:spMkLst>
        </pc:spChg>
        <pc:spChg chg="mod">
          <ac:chgData name="山口 稜" userId="507df497-dcef-48cc-bc9d-5377eaa87e1a" providerId="ADAL" clId="{3784C091-1352-432B-9C42-00B0B5611D5D}" dt="2023-05-29T07:23:02.522" v="1477" actId="20577"/>
          <ac:spMkLst>
            <pc:docMk/>
            <pc:sldMk cId="253245315" sldId="264"/>
            <ac:spMk id="1120" creationId="{7A6C903B-881F-F24A-658C-B6721F5CA50A}"/>
          </ac:spMkLst>
        </pc:spChg>
        <pc:spChg chg="mod">
          <ac:chgData name="山口 稜" userId="507df497-dcef-48cc-bc9d-5377eaa87e1a" providerId="ADAL" clId="{3784C091-1352-432B-9C42-00B0B5611D5D}" dt="2023-05-29T07:22:59.848" v="1476" actId="20577"/>
          <ac:spMkLst>
            <pc:docMk/>
            <pc:sldMk cId="253245315" sldId="264"/>
            <ac:spMk id="1121" creationId="{E1A1AEFA-0A52-85C4-7660-7356A70BDB51}"/>
          </ac:spMkLst>
        </pc:spChg>
        <pc:spChg chg="del mod">
          <ac:chgData name="山口 稜" userId="507df497-dcef-48cc-bc9d-5377eaa87e1a" providerId="ADAL" clId="{3784C091-1352-432B-9C42-00B0B5611D5D}" dt="2023-05-29T07:59:55.145" v="3571" actId="478"/>
          <ac:spMkLst>
            <pc:docMk/>
            <pc:sldMk cId="253245315" sldId="264"/>
            <ac:spMk id="1122" creationId="{31939EEF-C471-29B6-3228-BAAEBEBA2FC3}"/>
          </ac:spMkLst>
        </pc:spChg>
        <pc:spChg chg="del mod">
          <ac:chgData name="山口 稜" userId="507df497-dcef-48cc-bc9d-5377eaa87e1a" providerId="ADAL" clId="{3784C091-1352-432B-9C42-00B0B5611D5D}" dt="2023-05-29T07:59:55.145" v="3571" actId="478"/>
          <ac:spMkLst>
            <pc:docMk/>
            <pc:sldMk cId="253245315" sldId="264"/>
            <ac:spMk id="1123" creationId="{7B8BB161-BE7D-7CA5-7B68-6FA040B22749}"/>
          </ac:spMkLst>
        </pc:spChg>
        <pc:spChg chg="add del mod">
          <ac:chgData name="山口 稜" userId="507df497-dcef-48cc-bc9d-5377eaa87e1a" providerId="ADAL" clId="{3784C091-1352-432B-9C42-00B0B5611D5D}" dt="2023-05-29T07:22:26.293" v="1468" actId="478"/>
          <ac:spMkLst>
            <pc:docMk/>
            <pc:sldMk cId="253245315" sldId="264"/>
            <ac:spMk id="1126" creationId="{A4279E1C-45FA-9A68-72A0-107C49C472E2}"/>
          </ac:spMkLst>
        </pc:spChg>
        <pc:spChg chg="mod">
          <ac:chgData name="山口 稜" userId="507df497-dcef-48cc-bc9d-5377eaa87e1a" providerId="ADAL" clId="{3784C091-1352-432B-9C42-00B0B5611D5D}" dt="2023-05-29T06:54:46.241" v="371"/>
          <ac:spMkLst>
            <pc:docMk/>
            <pc:sldMk cId="253245315" sldId="264"/>
            <ac:spMk id="1131" creationId="{708F506B-3C5B-B5C1-B30C-F023FEC3D0FC}"/>
          </ac:spMkLst>
        </pc:spChg>
        <pc:spChg chg="mod">
          <ac:chgData name="山口 稜" userId="507df497-dcef-48cc-bc9d-5377eaa87e1a" providerId="ADAL" clId="{3784C091-1352-432B-9C42-00B0B5611D5D}" dt="2023-05-29T06:54:46.241" v="371"/>
          <ac:spMkLst>
            <pc:docMk/>
            <pc:sldMk cId="253245315" sldId="264"/>
            <ac:spMk id="1132" creationId="{9DB2CF1F-E39F-86F1-7729-89CD839F098A}"/>
          </ac:spMkLst>
        </pc:spChg>
        <pc:spChg chg="mod">
          <ac:chgData name="山口 稜" userId="507df497-dcef-48cc-bc9d-5377eaa87e1a" providerId="ADAL" clId="{3784C091-1352-432B-9C42-00B0B5611D5D}" dt="2023-05-29T06:54:46.241" v="371"/>
          <ac:spMkLst>
            <pc:docMk/>
            <pc:sldMk cId="253245315" sldId="264"/>
            <ac:spMk id="1135" creationId="{FA3DD3DE-CD7A-83D9-B652-BC4D2D08104B}"/>
          </ac:spMkLst>
        </pc:spChg>
        <pc:spChg chg="mod">
          <ac:chgData name="山口 稜" userId="507df497-dcef-48cc-bc9d-5377eaa87e1a" providerId="ADAL" clId="{3784C091-1352-432B-9C42-00B0B5611D5D}" dt="2023-05-29T06:54:46.241" v="371"/>
          <ac:spMkLst>
            <pc:docMk/>
            <pc:sldMk cId="253245315" sldId="264"/>
            <ac:spMk id="1136" creationId="{0C30D8A4-8CFD-D310-51D7-FEF161E39EF3}"/>
          </ac:spMkLst>
        </pc:spChg>
        <pc:spChg chg="add del mod">
          <ac:chgData name="山口 稜" userId="507df497-dcef-48cc-bc9d-5377eaa87e1a" providerId="ADAL" clId="{3784C091-1352-432B-9C42-00B0B5611D5D}" dt="2023-05-29T07:22:26.293" v="1468" actId="478"/>
          <ac:spMkLst>
            <pc:docMk/>
            <pc:sldMk cId="253245315" sldId="264"/>
            <ac:spMk id="1139" creationId="{2BB959DD-DE33-B4E6-1A0F-965A03BDB5DE}"/>
          </ac:spMkLst>
        </pc:spChg>
        <pc:spChg chg="add mod">
          <ac:chgData name="山口 稜" userId="507df497-dcef-48cc-bc9d-5377eaa87e1a" providerId="ADAL" clId="{3784C091-1352-432B-9C42-00B0B5611D5D}" dt="2023-05-29T08:50:14.629" v="4607" actId="21"/>
          <ac:spMkLst>
            <pc:docMk/>
            <pc:sldMk cId="253245315" sldId="264"/>
            <ac:spMk id="1140" creationId="{D56ABD49-E60A-ACAB-2E3F-7AED4ACF0896}"/>
          </ac:spMkLst>
        </pc:spChg>
        <pc:spChg chg="del mod">
          <ac:chgData name="山口 稜" userId="507df497-dcef-48cc-bc9d-5377eaa87e1a" providerId="ADAL" clId="{3784C091-1352-432B-9C42-00B0B5611D5D}" dt="2023-05-29T08:15:20.923" v="4054" actId="478"/>
          <ac:spMkLst>
            <pc:docMk/>
            <pc:sldMk cId="253245315" sldId="264"/>
            <ac:spMk id="1141" creationId="{7E962D7D-0F90-4618-5356-6113262FC7E7}"/>
          </ac:spMkLst>
        </pc:spChg>
        <pc:spChg chg="del mod">
          <ac:chgData name="山口 稜" userId="507df497-dcef-48cc-bc9d-5377eaa87e1a" providerId="ADAL" clId="{3784C091-1352-432B-9C42-00B0B5611D5D}" dt="2023-05-29T07:48:16.014" v="3087" actId="478"/>
          <ac:spMkLst>
            <pc:docMk/>
            <pc:sldMk cId="253245315" sldId="264"/>
            <ac:spMk id="1142" creationId="{A3EB3950-24F0-E3AE-4597-E3011C31CF05}"/>
          </ac:spMkLst>
        </pc:spChg>
        <pc:spChg chg="add mod">
          <ac:chgData name="山口 稜" userId="507df497-dcef-48cc-bc9d-5377eaa87e1a" providerId="ADAL" clId="{3784C091-1352-432B-9C42-00B0B5611D5D}" dt="2023-05-29T06:54:46.241" v="371"/>
          <ac:spMkLst>
            <pc:docMk/>
            <pc:sldMk cId="253245315" sldId="264"/>
            <ac:spMk id="1143" creationId="{5622D136-5BC7-9E41-9E34-B28E3247E03E}"/>
          </ac:spMkLst>
        </pc:spChg>
        <pc:spChg chg="mod">
          <ac:chgData name="山口 稜" userId="507df497-dcef-48cc-bc9d-5377eaa87e1a" providerId="ADAL" clId="{3784C091-1352-432B-9C42-00B0B5611D5D}" dt="2023-05-29T06:54:46.241" v="371"/>
          <ac:spMkLst>
            <pc:docMk/>
            <pc:sldMk cId="253245315" sldId="264"/>
            <ac:spMk id="1155" creationId="{0A3B4B0E-3799-F791-30B9-63B8A3FAA1D7}"/>
          </ac:spMkLst>
        </pc:spChg>
        <pc:spChg chg="mod">
          <ac:chgData name="山口 稜" userId="507df497-dcef-48cc-bc9d-5377eaa87e1a" providerId="ADAL" clId="{3784C091-1352-432B-9C42-00B0B5611D5D}" dt="2023-05-29T06:54:46.241" v="371"/>
          <ac:spMkLst>
            <pc:docMk/>
            <pc:sldMk cId="253245315" sldId="264"/>
            <ac:spMk id="1157" creationId="{73997439-9053-2CDB-A764-1A57A5D7C758}"/>
          </ac:spMkLst>
        </pc:spChg>
        <pc:spChg chg="del mod">
          <ac:chgData name="山口 稜" userId="507df497-dcef-48cc-bc9d-5377eaa87e1a" providerId="ADAL" clId="{3784C091-1352-432B-9C42-00B0B5611D5D}" dt="2023-05-29T07:48:16.014" v="3087" actId="478"/>
          <ac:spMkLst>
            <pc:docMk/>
            <pc:sldMk cId="253245315" sldId="264"/>
            <ac:spMk id="1158" creationId="{12830499-6ACC-5F42-E441-4B670D878D3A}"/>
          </ac:spMkLst>
        </pc:spChg>
        <pc:spChg chg="mod">
          <ac:chgData name="山口 稜" userId="507df497-dcef-48cc-bc9d-5377eaa87e1a" providerId="ADAL" clId="{3784C091-1352-432B-9C42-00B0B5611D5D}" dt="2023-05-29T06:54:46.241" v="371"/>
          <ac:spMkLst>
            <pc:docMk/>
            <pc:sldMk cId="253245315" sldId="264"/>
            <ac:spMk id="1159" creationId="{BE8A61CA-8D61-4ADC-D12D-B44135FBDC00}"/>
          </ac:spMkLst>
        </pc:spChg>
        <pc:spChg chg="mod">
          <ac:chgData name="山口 稜" userId="507df497-dcef-48cc-bc9d-5377eaa87e1a" providerId="ADAL" clId="{3784C091-1352-432B-9C42-00B0B5611D5D}" dt="2023-05-29T06:54:46.241" v="371"/>
          <ac:spMkLst>
            <pc:docMk/>
            <pc:sldMk cId="253245315" sldId="264"/>
            <ac:spMk id="1160" creationId="{55F2B79C-744C-F0BA-965C-0CA1B7BD87D6}"/>
          </ac:spMkLst>
        </pc:spChg>
        <pc:spChg chg="mod">
          <ac:chgData name="山口 稜" userId="507df497-dcef-48cc-bc9d-5377eaa87e1a" providerId="ADAL" clId="{3784C091-1352-432B-9C42-00B0B5611D5D}" dt="2023-05-29T06:54:46.241" v="371"/>
          <ac:spMkLst>
            <pc:docMk/>
            <pc:sldMk cId="253245315" sldId="264"/>
            <ac:spMk id="1161" creationId="{F108B2D6-DCF2-C944-5A45-0406665390AE}"/>
          </ac:spMkLst>
        </pc:spChg>
        <pc:spChg chg="add mod">
          <ac:chgData name="山口 稜" userId="507df497-dcef-48cc-bc9d-5377eaa87e1a" providerId="ADAL" clId="{3784C091-1352-432B-9C42-00B0B5611D5D}" dt="2023-05-29T08:47:33.156" v="4502" actId="20577"/>
          <ac:spMkLst>
            <pc:docMk/>
            <pc:sldMk cId="253245315" sldId="264"/>
            <ac:spMk id="1162" creationId="{5963361E-E152-3372-2C00-EE84CD7ECAF0}"/>
          </ac:spMkLst>
        </pc:spChg>
        <pc:spChg chg="add mod">
          <ac:chgData name="山口 稜" userId="507df497-dcef-48cc-bc9d-5377eaa87e1a" providerId="ADAL" clId="{3784C091-1352-432B-9C42-00B0B5611D5D}" dt="2023-05-29T07:56:26.274" v="3344" actId="20577"/>
          <ac:spMkLst>
            <pc:docMk/>
            <pc:sldMk cId="253245315" sldId="264"/>
            <ac:spMk id="1163" creationId="{FC51CF68-27D2-56AC-FA5D-38128BFED492}"/>
          </ac:spMkLst>
        </pc:spChg>
        <pc:spChg chg="add del mod">
          <ac:chgData name="山口 稜" userId="507df497-dcef-48cc-bc9d-5377eaa87e1a" providerId="ADAL" clId="{3784C091-1352-432B-9C42-00B0B5611D5D}" dt="2023-05-29T07:22:10.311" v="1466" actId="478"/>
          <ac:spMkLst>
            <pc:docMk/>
            <pc:sldMk cId="253245315" sldId="264"/>
            <ac:spMk id="1166" creationId="{9245E3CC-2B6D-C772-453E-16F778173F87}"/>
          </ac:spMkLst>
        </pc:spChg>
        <pc:spChg chg="add del mod">
          <ac:chgData name="山口 稜" userId="507df497-dcef-48cc-bc9d-5377eaa87e1a" providerId="ADAL" clId="{3784C091-1352-432B-9C42-00B0B5611D5D}" dt="2023-05-29T07:22:10.311" v="1466" actId="478"/>
          <ac:spMkLst>
            <pc:docMk/>
            <pc:sldMk cId="253245315" sldId="264"/>
            <ac:spMk id="1167" creationId="{7ACFB021-6796-B37D-A4B5-4C1C8430B80D}"/>
          </ac:spMkLst>
        </pc:spChg>
        <pc:spChg chg="add del mod">
          <ac:chgData name="山口 稜" userId="507df497-dcef-48cc-bc9d-5377eaa87e1a" providerId="ADAL" clId="{3784C091-1352-432B-9C42-00B0B5611D5D}" dt="2023-05-29T07:22:10.311" v="1466" actId="478"/>
          <ac:spMkLst>
            <pc:docMk/>
            <pc:sldMk cId="253245315" sldId="264"/>
            <ac:spMk id="1169" creationId="{2E3CFE09-BD9B-ED17-8E14-0CBE41C8CAA7}"/>
          </ac:spMkLst>
        </pc:spChg>
        <pc:spChg chg="add mod">
          <ac:chgData name="山口 稜" userId="507df497-dcef-48cc-bc9d-5377eaa87e1a" providerId="ADAL" clId="{3784C091-1352-432B-9C42-00B0B5611D5D}" dt="2023-05-29T08:05:21.070" v="3651" actId="14100"/>
          <ac:spMkLst>
            <pc:docMk/>
            <pc:sldMk cId="253245315" sldId="264"/>
            <ac:spMk id="1171" creationId="{A68E19B9-B656-811D-5B88-DBDF80AB167C}"/>
          </ac:spMkLst>
        </pc:spChg>
        <pc:spChg chg="add mod">
          <ac:chgData name="山口 稜" userId="507df497-dcef-48cc-bc9d-5377eaa87e1a" providerId="ADAL" clId="{3784C091-1352-432B-9C42-00B0B5611D5D}" dt="2023-05-29T07:47:03.797" v="3070" actId="20577"/>
          <ac:spMkLst>
            <pc:docMk/>
            <pc:sldMk cId="253245315" sldId="264"/>
            <ac:spMk id="1172" creationId="{FA18DC59-0823-E829-45AD-156AF20CF106}"/>
          </ac:spMkLst>
        </pc:spChg>
        <pc:spChg chg="add mod">
          <ac:chgData name="山口 稜" userId="507df497-dcef-48cc-bc9d-5377eaa87e1a" providerId="ADAL" clId="{3784C091-1352-432B-9C42-00B0B5611D5D}" dt="2023-05-29T08:47:56.409" v="4545" actId="20577"/>
          <ac:spMkLst>
            <pc:docMk/>
            <pc:sldMk cId="253245315" sldId="264"/>
            <ac:spMk id="1173" creationId="{B9BC509F-FC54-5968-D755-E79CF9FB6BE8}"/>
          </ac:spMkLst>
        </pc:spChg>
        <pc:spChg chg="add del mod ord">
          <ac:chgData name="山口 稜" userId="507df497-dcef-48cc-bc9d-5377eaa87e1a" providerId="ADAL" clId="{3784C091-1352-432B-9C42-00B0B5611D5D}" dt="2023-05-29T07:47:43.921" v="3083" actId="478"/>
          <ac:spMkLst>
            <pc:docMk/>
            <pc:sldMk cId="253245315" sldId="264"/>
            <ac:spMk id="1175" creationId="{102B0CF8-6B19-126C-81B2-DFC2A60F5DAB}"/>
          </ac:spMkLst>
        </pc:spChg>
        <pc:spChg chg="add mod">
          <ac:chgData name="山口 稜" userId="507df497-dcef-48cc-bc9d-5377eaa87e1a" providerId="ADAL" clId="{3784C091-1352-432B-9C42-00B0B5611D5D}" dt="2023-05-29T08:52:15.374" v="4791" actId="207"/>
          <ac:spMkLst>
            <pc:docMk/>
            <pc:sldMk cId="253245315" sldId="264"/>
            <ac:spMk id="1177" creationId="{E118AD31-2228-2D4A-04B0-4DCD298AE4D6}"/>
          </ac:spMkLst>
        </pc:spChg>
        <pc:spChg chg="add del mod">
          <ac:chgData name="山口 稜" userId="507df497-dcef-48cc-bc9d-5377eaa87e1a" providerId="ADAL" clId="{3784C091-1352-432B-9C42-00B0B5611D5D}" dt="2023-05-29T07:59:57.030" v="3572" actId="478"/>
          <ac:spMkLst>
            <pc:docMk/>
            <pc:sldMk cId="253245315" sldId="264"/>
            <ac:spMk id="1178" creationId="{C3230E4B-24D5-B491-A996-B63851C84ECB}"/>
          </ac:spMkLst>
        </pc:spChg>
        <pc:spChg chg="mod">
          <ac:chgData name="山口 稜" userId="507df497-dcef-48cc-bc9d-5377eaa87e1a" providerId="ADAL" clId="{3784C091-1352-432B-9C42-00B0B5611D5D}" dt="2023-05-29T07:21:00.608" v="1457"/>
          <ac:spMkLst>
            <pc:docMk/>
            <pc:sldMk cId="253245315" sldId="264"/>
            <ac:spMk id="1183" creationId="{F99B1CC0-929F-B094-CCD0-CF1DDD6AD674}"/>
          </ac:spMkLst>
        </pc:spChg>
        <pc:spChg chg="mod">
          <ac:chgData name="山口 稜" userId="507df497-dcef-48cc-bc9d-5377eaa87e1a" providerId="ADAL" clId="{3784C091-1352-432B-9C42-00B0B5611D5D}" dt="2023-05-29T08:05:25.804" v="3652" actId="1076"/>
          <ac:spMkLst>
            <pc:docMk/>
            <pc:sldMk cId="253245315" sldId="264"/>
            <ac:spMk id="2066" creationId="{3077D7E7-7D4B-BD74-872B-8693B6F70299}"/>
          </ac:spMkLst>
        </pc:spChg>
        <pc:spChg chg="mod">
          <ac:chgData name="山口 稜" userId="507df497-dcef-48cc-bc9d-5377eaa87e1a" providerId="ADAL" clId="{3784C091-1352-432B-9C42-00B0B5611D5D}" dt="2023-05-29T08:05:25.804" v="3652" actId="1076"/>
          <ac:spMkLst>
            <pc:docMk/>
            <pc:sldMk cId="253245315" sldId="264"/>
            <ac:spMk id="2067" creationId="{7B64646D-2578-9C47-3C09-03B920342F51}"/>
          </ac:spMkLst>
        </pc:spChg>
        <pc:spChg chg="mod">
          <ac:chgData name="山口 稜" userId="507df497-dcef-48cc-bc9d-5377eaa87e1a" providerId="ADAL" clId="{3784C091-1352-432B-9C42-00B0B5611D5D}" dt="2023-05-29T08:05:25.804" v="3652" actId="1076"/>
          <ac:spMkLst>
            <pc:docMk/>
            <pc:sldMk cId="253245315" sldId="264"/>
            <ac:spMk id="2068" creationId="{39BD482B-8C1B-E5A9-A3C0-CE05A2E1D1CA}"/>
          </ac:spMkLst>
        </pc:spChg>
        <pc:spChg chg="add del mod">
          <ac:chgData name="山口 稜" userId="507df497-dcef-48cc-bc9d-5377eaa87e1a" providerId="ADAL" clId="{3784C091-1352-432B-9C42-00B0B5611D5D}" dt="2023-05-29T08:06:19.504" v="3663" actId="478"/>
          <ac:spMkLst>
            <pc:docMk/>
            <pc:sldMk cId="253245315" sldId="264"/>
            <ac:spMk id="2070" creationId="{50385163-E5BB-2618-87B3-8FD93D4B9993}"/>
          </ac:spMkLst>
        </pc:spChg>
        <pc:spChg chg="add mod">
          <ac:chgData name="山口 稜" userId="507df497-dcef-48cc-bc9d-5377eaa87e1a" providerId="ADAL" clId="{3784C091-1352-432B-9C42-00B0B5611D5D}" dt="2023-05-29T08:08:51.007" v="3845" actId="1076"/>
          <ac:spMkLst>
            <pc:docMk/>
            <pc:sldMk cId="253245315" sldId="264"/>
            <ac:spMk id="2072" creationId="{BF43CF7B-EAE7-C362-6B91-D9C6BAF57440}"/>
          </ac:spMkLst>
        </pc:spChg>
        <pc:spChg chg="add mod">
          <ac:chgData name="山口 稜" userId="507df497-dcef-48cc-bc9d-5377eaa87e1a" providerId="ADAL" clId="{3784C091-1352-432B-9C42-00B0B5611D5D}" dt="2023-05-29T08:08:51.007" v="3845" actId="1076"/>
          <ac:spMkLst>
            <pc:docMk/>
            <pc:sldMk cId="253245315" sldId="264"/>
            <ac:spMk id="2073" creationId="{ACB06189-983F-9556-F74A-41FE3510B7D0}"/>
          </ac:spMkLst>
        </pc:spChg>
        <pc:spChg chg="add mod">
          <ac:chgData name="山口 稜" userId="507df497-dcef-48cc-bc9d-5377eaa87e1a" providerId="ADAL" clId="{3784C091-1352-432B-9C42-00B0B5611D5D}" dt="2023-05-29T08:08:51.007" v="3845" actId="1076"/>
          <ac:spMkLst>
            <pc:docMk/>
            <pc:sldMk cId="253245315" sldId="264"/>
            <ac:spMk id="2074" creationId="{DEE9BD24-3F7D-7A29-1E2F-55AD815FF1C8}"/>
          </ac:spMkLst>
        </pc:spChg>
        <pc:grpChg chg="add mod">
          <ac:chgData name="山口 稜" userId="507df497-dcef-48cc-bc9d-5377eaa87e1a" providerId="ADAL" clId="{3784C091-1352-432B-9C42-00B0B5611D5D}" dt="2023-05-29T06:54:46.241" v="371"/>
          <ac:grpSpMkLst>
            <pc:docMk/>
            <pc:sldMk cId="253245315" sldId="264"/>
            <ac:grpSpMk id="4" creationId="{BEA55CFC-1B7D-D7A7-728A-261507BC1DF9}"/>
          </ac:grpSpMkLst>
        </pc:grpChg>
        <pc:grpChg chg="add del mod">
          <ac:chgData name="山口 稜" userId="507df497-dcef-48cc-bc9d-5377eaa87e1a" providerId="ADAL" clId="{3784C091-1352-432B-9C42-00B0B5611D5D}" dt="2023-05-29T07:30:23.468" v="2054" actId="165"/>
          <ac:grpSpMkLst>
            <pc:docMk/>
            <pc:sldMk cId="253245315" sldId="264"/>
            <ac:grpSpMk id="12" creationId="{101A9874-23AD-37D2-4EEE-81F684779322}"/>
          </ac:grpSpMkLst>
        </pc:grpChg>
        <pc:grpChg chg="mod topLvl">
          <ac:chgData name="山口 稜" userId="507df497-dcef-48cc-bc9d-5377eaa87e1a" providerId="ADAL" clId="{3784C091-1352-432B-9C42-00B0B5611D5D}" dt="2023-05-29T07:30:23.468" v="2054" actId="165"/>
          <ac:grpSpMkLst>
            <pc:docMk/>
            <pc:sldMk cId="253245315" sldId="264"/>
            <ac:grpSpMk id="16" creationId="{1C006C4E-CA53-F949-E580-2E08B37CCD14}"/>
          </ac:grpSpMkLst>
        </pc:grpChg>
        <pc:grpChg chg="mod">
          <ac:chgData name="山口 稜" userId="507df497-dcef-48cc-bc9d-5377eaa87e1a" providerId="ADAL" clId="{3784C091-1352-432B-9C42-00B0B5611D5D}" dt="2023-05-29T07:22:45.865" v="1471" actId="164"/>
          <ac:grpSpMkLst>
            <pc:docMk/>
            <pc:sldMk cId="253245315" sldId="264"/>
            <ac:grpSpMk id="31" creationId="{132642FB-0D8E-AC29-94D3-1F822C98DA94}"/>
          </ac:grpSpMkLst>
        </pc:grpChg>
        <pc:grpChg chg="mod">
          <ac:chgData name="山口 稜" userId="507df497-dcef-48cc-bc9d-5377eaa87e1a" providerId="ADAL" clId="{3784C091-1352-432B-9C42-00B0B5611D5D}" dt="2023-05-29T07:22:45.865" v="1471" actId="164"/>
          <ac:grpSpMkLst>
            <pc:docMk/>
            <pc:sldMk cId="253245315" sldId="264"/>
            <ac:grpSpMk id="33" creationId="{BE5236F8-3407-BB39-04BE-3C826E29B198}"/>
          </ac:grpSpMkLst>
        </pc:grpChg>
        <pc:grpChg chg="mod">
          <ac:chgData name="山口 稜" userId="507df497-dcef-48cc-bc9d-5377eaa87e1a" providerId="ADAL" clId="{3784C091-1352-432B-9C42-00B0B5611D5D}" dt="2023-05-29T07:22:45.865" v="1471" actId="164"/>
          <ac:grpSpMkLst>
            <pc:docMk/>
            <pc:sldMk cId="253245315" sldId="264"/>
            <ac:grpSpMk id="34" creationId="{AE9BC283-4256-DADB-BEB8-A3571474C68A}"/>
          </ac:grpSpMkLst>
        </pc:grpChg>
        <pc:grpChg chg="mod">
          <ac:chgData name="山口 稜" userId="507df497-dcef-48cc-bc9d-5377eaa87e1a" providerId="ADAL" clId="{3784C091-1352-432B-9C42-00B0B5611D5D}" dt="2023-05-29T07:22:45.865" v="1471" actId="164"/>
          <ac:grpSpMkLst>
            <pc:docMk/>
            <pc:sldMk cId="253245315" sldId="264"/>
            <ac:grpSpMk id="35" creationId="{D55DF393-71AA-0693-E8CB-5AE6D39794FE}"/>
          </ac:grpSpMkLst>
        </pc:grpChg>
        <pc:grpChg chg="add del mod">
          <ac:chgData name="山口 稜" userId="507df497-dcef-48cc-bc9d-5377eaa87e1a" providerId="ADAL" clId="{3784C091-1352-432B-9C42-00B0B5611D5D}" dt="2023-05-29T07:21:02.070" v="1458"/>
          <ac:grpSpMkLst>
            <pc:docMk/>
            <pc:sldMk cId="253245315" sldId="264"/>
            <ac:grpSpMk id="43" creationId="{211A16E9-5EED-AED7-AD73-65A573CF82C2}"/>
          </ac:grpSpMkLst>
        </pc:grpChg>
        <pc:grpChg chg="add del mod">
          <ac:chgData name="山口 稜" userId="507df497-dcef-48cc-bc9d-5377eaa87e1a" providerId="ADAL" clId="{3784C091-1352-432B-9C42-00B0B5611D5D}" dt="2023-05-29T07:21:02.070" v="1458"/>
          <ac:grpSpMkLst>
            <pc:docMk/>
            <pc:sldMk cId="253245315" sldId="264"/>
            <ac:grpSpMk id="59" creationId="{968A2548-BFF7-3ADF-112D-A1EF290393B7}"/>
          </ac:grpSpMkLst>
        </pc:grpChg>
        <pc:grpChg chg="mod">
          <ac:chgData name="山口 稜" userId="507df497-dcef-48cc-bc9d-5377eaa87e1a" providerId="ADAL" clId="{3784C091-1352-432B-9C42-00B0B5611D5D}" dt="2023-05-29T07:21:00.608" v="1457"/>
          <ac:grpSpMkLst>
            <pc:docMk/>
            <pc:sldMk cId="253245315" sldId="264"/>
            <ac:grpSpMk id="65" creationId="{5A005AC4-D779-743F-8A43-15C6BADC1BC6}"/>
          </ac:grpSpMkLst>
        </pc:grpChg>
        <pc:grpChg chg="mod">
          <ac:chgData name="山口 稜" userId="507df497-dcef-48cc-bc9d-5377eaa87e1a" providerId="ADAL" clId="{3784C091-1352-432B-9C42-00B0B5611D5D}" dt="2023-05-29T07:21:00.608" v="1457"/>
          <ac:grpSpMkLst>
            <pc:docMk/>
            <pc:sldMk cId="253245315" sldId="264"/>
            <ac:grpSpMk id="66" creationId="{52710B8B-EC65-EE92-5F02-4FF72E3AB11E}"/>
          </ac:grpSpMkLst>
        </pc:grpChg>
        <pc:grpChg chg="mod">
          <ac:chgData name="山口 稜" userId="507df497-dcef-48cc-bc9d-5377eaa87e1a" providerId="ADAL" clId="{3784C091-1352-432B-9C42-00B0B5611D5D}" dt="2023-05-29T07:21:00.608" v="1457"/>
          <ac:grpSpMkLst>
            <pc:docMk/>
            <pc:sldMk cId="253245315" sldId="264"/>
            <ac:grpSpMk id="67" creationId="{CAA027B0-300B-FC80-61D6-5EAFF8DC25FC}"/>
          </ac:grpSpMkLst>
        </pc:grpChg>
        <pc:grpChg chg="add del mod">
          <ac:chgData name="山口 稜" userId="507df497-dcef-48cc-bc9d-5377eaa87e1a" providerId="ADAL" clId="{3784C091-1352-432B-9C42-00B0B5611D5D}" dt="2023-05-29T07:21:02.070" v="1458"/>
          <ac:grpSpMkLst>
            <pc:docMk/>
            <pc:sldMk cId="253245315" sldId="264"/>
            <ac:grpSpMk id="90" creationId="{61ACC106-D13C-A4FA-2ED9-32712F96BDE8}"/>
          </ac:grpSpMkLst>
        </pc:grpChg>
        <pc:grpChg chg="add del mod">
          <ac:chgData name="山口 稜" userId="507df497-dcef-48cc-bc9d-5377eaa87e1a" providerId="ADAL" clId="{3784C091-1352-432B-9C42-00B0B5611D5D}" dt="2023-05-29T08:46:13.269" v="4288" actId="478"/>
          <ac:grpSpMkLst>
            <pc:docMk/>
            <pc:sldMk cId="253245315" sldId="264"/>
            <ac:grpSpMk id="92" creationId="{00000000-0000-0000-0000-000000000000}"/>
          </ac:grpSpMkLst>
        </pc:grpChg>
        <pc:grpChg chg="add del mod">
          <ac:chgData name="山口 稜" userId="507df497-dcef-48cc-bc9d-5377eaa87e1a" providerId="ADAL" clId="{3784C091-1352-432B-9C42-00B0B5611D5D}" dt="2023-05-29T07:21:02.070" v="1458"/>
          <ac:grpSpMkLst>
            <pc:docMk/>
            <pc:sldMk cId="253245315" sldId="264"/>
            <ac:grpSpMk id="1089" creationId="{7A982DFC-7F35-4E4C-EB29-37CBCFF5B14F}"/>
          </ac:grpSpMkLst>
        </pc:grpChg>
        <pc:grpChg chg="add del mod">
          <ac:chgData name="山口 稜" userId="507df497-dcef-48cc-bc9d-5377eaa87e1a" providerId="ADAL" clId="{3784C091-1352-432B-9C42-00B0B5611D5D}" dt="2023-05-29T07:21:02.070" v="1458"/>
          <ac:grpSpMkLst>
            <pc:docMk/>
            <pc:sldMk cId="253245315" sldId="264"/>
            <ac:grpSpMk id="1096" creationId="{D30B1D41-0A04-76A2-69D4-3806F1389404}"/>
          </ac:grpSpMkLst>
        </pc:grpChg>
        <pc:grpChg chg="add mod">
          <ac:chgData name="山口 稜" userId="507df497-dcef-48cc-bc9d-5377eaa87e1a" providerId="ADAL" clId="{3784C091-1352-432B-9C42-00B0B5611D5D}" dt="2023-05-29T08:11:13.678" v="4036" actId="1035"/>
          <ac:grpSpMkLst>
            <pc:docMk/>
            <pc:sldMk cId="253245315" sldId="264"/>
            <ac:grpSpMk id="1101" creationId="{2AFBDE3C-4972-F972-6B79-483DE47DFA5F}"/>
          </ac:grpSpMkLst>
        </pc:grpChg>
        <pc:grpChg chg="add mod">
          <ac:chgData name="山口 稜" userId="507df497-dcef-48cc-bc9d-5377eaa87e1a" providerId="ADAL" clId="{3784C091-1352-432B-9C42-00B0B5611D5D}" dt="2023-05-29T08:05:25.804" v="3652" actId="1076"/>
          <ac:grpSpMkLst>
            <pc:docMk/>
            <pc:sldMk cId="253245315" sldId="264"/>
            <ac:grpSpMk id="1104" creationId="{E5CBD072-44EA-4E38-91AA-2666EE71D58E}"/>
          </ac:grpSpMkLst>
        </pc:grpChg>
        <pc:grpChg chg="add mod">
          <ac:chgData name="山口 稜" userId="507df497-dcef-48cc-bc9d-5377eaa87e1a" providerId="ADAL" clId="{3784C091-1352-432B-9C42-00B0B5611D5D}" dt="2023-05-29T07:55:24.066" v="3195" actId="571"/>
          <ac:grpSpMkLst>
            <pc:docMk/>
            <pc:sldMk cId="253245315" sldId="264"/>
            <ac:grpSpMk id="1109" creationId="{6ADF0074-E574-823A-A790-6DD79C330767}"/>
          </ac:grpSpMkLst>
        </pc:grpChg>
        <pc:grpChg chg="add mod">
          <ac:chgData name="山口 稜" userId="507df497-dcef-48cc-bc9d-5377eaa87e1a" providerId="ADAL" clId="{3784C091-1352-432B-9C42-00B0B5611D5D}" dt="2023-05-29T07:59:14.272" v="3534" actId="1076"/>
          <ac:grpSpMkLst>
            <pc:docMk/>
            <pc:sldMk cId="253245315" sldId="264"/>
            <ac:grpSpMk id="1113" creationId="{77021171-59F1-2043-83EF-6F41D2795EFB}"/>
          </ac:grpSpMkLst>
        </pc:grpChg>
        <pc:grpChg chg="add del mod">
          <ac:chgData name="山口 稜" userId="507df497-dcef-48cc-bc9d-5377eaa87e1a" providerId="ADAL" clId="{3784C091-1352-432B-9C42-00B0B5611D5D}" dt="2023-05-29T07:22:26.293" v="1468" actId="478"/>
          <ac:grpSpMkLst>
            <pc:docMk/>
            <pc:sldMk cId="253245315" sldId="264"/>
            <ac:grpSpMk id="1127" creationId="{458749C1-9ACC-6B93-1AED-4EA46E7D0904}"/>
          </ac:grpSpMkLst>
        </pc:grpChg>
        <pc:grpChg chg="mod">
          <ac:chgData name="山口 稜" userId="507df497-dcef-48cc-bc9d-5377eaa87e1a" providerId="ADAL" clId="{3784C091-1352-432B-9C42-00B0B5611D5D}" dt="2023-05-29T06:54:46.241" v="371"/>
          <ac:grpSpMkLst>
            <pc:docMk/>
            <pc:sldMk cId="253245315" sldId="264"/>
            <ac:grpSpMk id="1128" creationId="{2305BADF-2573-359D-2BBE-8B8664ED02B6}"/>
          </ac:grpSpMkLst>
        </pc:grpChg>
        <pc:grpChg chg="mod">
          <ac:chgData name="山口 稜" userId="507df497-dcef-48cc-bc9d-5377eaa87e1a" providerId="ADAL" clId="{3784C091-1352-432B-9C42-00B0B5611D5D}" dt="2023-05-29T06:54:46.241" v="371"/>
          <ac:grpSpMkLst>
            <pc:docMk/>
            <pc:sldMk cId="253245315" sldId="264"/>
            <ac:grpSpMk id="1129" creationId="{EC72A36E-5051-E361-B2F1-3318CE36CE90}"/>
          </ac:grpSpMkLst>
        </pc:grpChg>
        <pc:grpChg chg="mod">
          <ac:chgData name="山口 稜" userId="507df497-dcef-48cc-bc9d-5377eaa87e1a" providerId="ADAL" clId="{3784C091-1352-432B-9C42-00B0B5611D5D}" dt="2023-05-29T06:54:46.241" v="371"/>
          <ac:grpSpMkLst>
            <pc:docMk/>
            <pc:sldMk cId="253245315" sldId="264"/>
            <ac:grpSpMk id="1130" creationId="{10D76C34-5F9A-0387-9F4F-B91549935CE4}"/>
          </ac:grpSpMkLst>
        </pc:grpChg>
        <pc:grpChg chg="mod">
          <ac:chgData name="山口 稜" userId="507df497-dcef-48cc-bc9d-5377eaa87e1a" providerId="ADAL" clId="{3784C091-1352-432B-9C42-00B0B5611D5D}" dt="2023-05-29T06:54:46.241" v="371"/>
          <ac:grpSpMkLst>
            <pc:docMk/>
            <pc:sldMk cId="253245315" sldId="264"/>
            <ac:grpSpMk id="1134" creationId="{7993B303-C052-B129-45CC-FFDE4387AD92}"/>
          </ac:grpSpMkLst>
        </pc:grpChg>
        <pc:grpChg chg="add del mod">
          <ac:chgData name="山口 稜" userId="507df497-dcef-48cc-bc9d-5377eaa87e1a" providerId="ADAL" clId="{3784C091-1352-432B-9C42-00B0B5611D5D}" dt="2023-05-29T08:00:13.434" v="3575" actId="478"/>
          <ac:grpSpMkLst>
            <pc:docMk/>
            <pc:sldMk cId="253245315" sldId="264"/>
            <ac:grpSpMk id="1144" creationId="{4ACB3A27-3D40-A2DD-42CB-9AD16428DD58}"/>
          </ac:grpSpMkLst>
        </pc:grpChg>
        <pc:grpChg chg="mod">
          <ac:chgData name="山口 稜" userId="507df497-dcef-48cc-bc9d-5377eaa87e1a" providerId="ADAL" clId="{3784C091-1352-432B-9C42-00B0B5611D5D}" dt="2023-05-29T06:54:46.241" v="371"/>
          <ac:grpSpMkLst>
            <pc:docMk/>
            <pc:sldMk cId="253245315" sldId="264"/>
            <ac:grpSpMk id="1145" creationId="{EA8797D9-F435-30BA-1EB6-C0186788F8EF}"/>
          </ac:grpSpMkLst>
        </pc:grpChg>
        <pc:grpChg chg="mod">
          <ac:chgData name="山口 稜" userId="507df497-dcef-48cc-bc9d-5377eaa87e1a" providerId="ADAL" clId="{3784C091-1352-432B-9C42-00B0B5611D5D}" dt="2023-05-29T06:54:46.241" v="371"/>
          <ac:grpSpMkLst>
            <pc:docMk/>
            <pc:sldMk cId="253245315" sldId="264"/>
            <ac:grpSpMk id="1146" creationId="{D33CBC53-CC73-3F2B-B28E-772EE0483B49}"/>
          </ac:grpSpMkLst>
        </pc:grpChg>
        <pc:grpChg chg="add del mod">
          <ac:chgData name="山口 稜" userId="507df497-dcef-48cc-bc9d-5377eaa87e1a" providerId="ADAL" clId="{3784C091-1352-432B-9C42-00B0B5611D5D}" dt="2023-05-29T08:00:16.281" v="3576" actId="478"/>
          <ac:grpSpMkLst>
            <pc:docMk/>
            <pc:sldMk cId="253245315" sldId="264"/>
            <ac:grpSpMk id="1154" creationId="{929F34F1-3338-3632-012D-8476B8A0E24E}"/>
          </ac:grpSpMkLst>
        </pc:grpChg>
        <pc:grpChg chg="mod">
          <ac:chgData name="山口 稜" userId="507df497-dcef-48cc-bc9d-5377eaa87e1a" providerId="ADAL" clId="{3784C091-1352-432B-9C42-00B0B5611D5D}" dt="2023-05-29T06:54:46.241" v="371"/>
          <ac:grpSpMkLst>
            <pc:docMk/>
            <pc:sldMk cId="253245315" sldId="264"/>
            <ac:grpSpMk id="1156" creationId="{57C181D5-941E-4E27-CCE7-1AA7E47D2BBA}"/>
          </ac:grpSpMkLst>
        </pc:grpChg>
        <pc:grpChg chg="add del mod">
          <ac:chgData name="山口 稜" userId="507df497-dcef-48cc-bc9d-5377eaa87e1a" providerId="ADAL" clId="{3784C091-1352-432B-9C42-00B0B5611D5D}" dt="2023-05-29T07:21:02.070" v="1458"/>
          <ac:grpSpMkLst>
            <pc:docMk/>
            <pc:sldMk cId="253245315" sldId="264"/>
            <ac:grpSpMk id="1181" creationId="{AEB48AC5-5824-7CC1-5E7D-02F1393036A2}"/>
          </ac:grpSpMkLst>
        </pc:grpChg>
        <pc:grpChg chg="add mod">
          <ac:chgData name="山口 稜" userId="507df497-dcef-48cc-bc9d-5377eaa87e1a" providerId="ADAL" clId="{3784C091-1352-432B-9C42-00B0B5611D5D}" dt="2023-05-29T08:05:25.804" v="3652" actId="1076"/>
          <ac:grpSpMkLst>
            <pc:docMk/>
            <pc:sldMk cId="253245315" sldId="264"/>
            <ac:grpSpMk id="2065" creationId="{F48DC3F0-854E-780E-2642-E0A67D6124B7}"/>
          </ac:grpSpMkLst>
        </pc:grpChg>
        <pc:picChg chg="add del mod">
          <ac:chgData name="山口 稜" userId="507df497-dcef-48cc-bc9d-5377eaa87e1a" providerId="ADAL" clId="{3784C091-1352-432B-9C42-00B0B5611D5D}" dt="2023-05-29T07:48:16.014" v="3087" actId="478"/>
          <ac:picMkLst>
            <pc:docMk/>
            <pc:sldMk cId="253245315" sldId="264"/>
            <ac:picMk id="2" creationId="{61E220C0-A7BE-5379-D519-D928F447E952}"/>
          </ac:picMkLst>
        </pc:picChg>
        <pc:picChg chg="mod modCrop">
          <ac:chgData name="山口 稜" userId="507df497-dcef-48cc-bc9d-5377eaa87e1a" providerId="ADAL" clId="{3784C091-1352-432B-9C42-00B0B5611D5D}" dt="2023-05-29T08:11:13.678" v="4036" actId="1035"/>
          <ac:picMkLst>
            <pc:docMk/>
            <pc:sldMk cId="253245315" sldId="264"/>
            <ac:picMk id="21" creationId="{4CF4BA22-273E-4F9A-389B-BF5ED243F039}"/>
          </ac:picMkLst>
        </pc:picChg>
        <pc:picChg chg="add del mod">
          <ac:chgData name="山口 稜" userId="507df497-dcef-48cc-bc9d-5377eaa87e1a" providerId="ADAL" clId="{3784C091-1352-432B-9C42-00B0B5611D5D}" dt="2023-05-29T07:21:02.070" v="1458"/>
          <ac:picMkLst>
            <pc:docMk/>
            <pc:sldMk cId="253245315" sldId="264"/>
            <ac:picMk id="37" creationId="{8C2C8D2F-A3DC-7D78-FDE7-5AB748FD7016}"/>
          </ac:picMkLst>
        </pc:picChg>
        <pc:picChg chg="del mod">
          <ac:chgData name="山口 稜" userId="507df497-dcef-48cc-bc9d-5377eaa87e1a" providerId="ADAL" clId="{3784C091-1352-432B-9C42-00B0B5611D5D}" dt="2023-05-29T08:15:20.923" v="4054" actId="478"/>
          <ac:picMkLst>
            <pc:docMk/>
            <pc:sldMk cId="253245315" sldId="264"/>
            <ac:picMk id="38" creationId="{A657A759-EEEA-001E-4CE6-352F25124ED1}"/>
          </ac:picMkLst>
        </pc:picChg>
        <pc:picChg chg="del mod">
          <ac:chgData name="山口 稜" userId="507df497-dcef-48cc-bc9d-5377eaa87e1a" providerId="ADAL" clId="{3784C091-1352-432B-9C42-00B0B5611D5D}" dt="2023-05-29T08:15:20.923" v="4054" actId="478"/>
          <ac:picMkLst>
            <pc:docMk/>
            <pc:sldMk cId="253245315" sldId="264"/>
            <ac:picMk id="39" creationId="{491E5389-8CA0-FEC6-CFC7-A68EA8116BC0}"/>
          </ac:picMkLst>
        </pc:picChg>
        <pc:picChg chg="del mod">
          <ac:chgData name="山口 稜" userId="507df497-dcef-48cc-bc9d-5377eaa87e1a" providerId="ADAL" clId="{3784C091-1352-432B-9C42-00B0B5611D5D}" dt="2023-05-29T08:11:30.160" v="4039" actId="478"/>
          <ac:picMkLst>
            <pc:docMk/>
            <pc:sldMk cId="253245315" sldId="264"/>
            <ac:picMk id="40" creationId="{956B26D3-881D-F8A9-634B-26C86B65324B}"/>
          </ac:picMkLst>
        </pc:picChg>
        <pc:picChg chg="add del mod">
          <ac:chgData name="山口 稜" userId="507df497-dcef-48cc-bc9d-5377eaa87e1a" providerId="ADAL" clId="{3784C091-1352-432B-9C42-00B0B5611D5D}" dt="2023-05-29T08:46:13.269" v="4288" actId="478"/>
          <ac:picMkLst>
            <pc:docMk/>
            <pc:sldMk cId="253245315" sldId="264"/>
            <ac:picMk id="41" creationId="{C93836D1-BA53-BBCB-CEC9-CF234D64B65A}"/>
          </ac:picMkLst>
        </pc:picChg>
        <pc:picChg chg="del mod">
          <ac:chgData name="山口 稜" userId="507df497-dcef-48cc-bc9d-5377eaa87e1a" providerId="ADAL" clId="{3784C091-1352-432B-9C42-00B0B5611D5D}" dt="2023-05-29T08:46:13.269" v="4288" actId="478"/>
          <ac:picMkLst>
            <pc:docMk/>
            <pc:sldMk cId="253245315" sldId="264"/>
            <ac:picMk id="42" creationId="{286F6364-AF0F-C296-CA32-EACB24059838}"/>
          </ac:picMkLst>
        </pc:picChg>
        <pc:picChg chg="del mod">
          <ac:chgData name="山口 稜" userId="507df497-dcef-48cc-bc9d-5377eaa87e1a" providerId="ADAL" clId="{3784C091-1352-432B-9C42-00B0B5611D5D}" dt="2023-05-29T07:48:16.014" v="3087" actId="478"/>
          <ac:picMkLst>
            <pc:docMk/>
            <pc:sldMk cId="253245315" sldId="264"/>
            <ac:picMk id="44" creationId="{87DC6735-3969-C19D-FA63-9A562E47E143}"/>
          </ac:picMkLst>
        </pc:picChg>
        <pc:picChg chg="mod">
          <ac:chgData name="山口 稜" userId="507df497-dcef-48cc-bc9d-5377eaa87e1a" providerId="ADAL" clId="{3784C091-1352-432B-9C42-00B0B5611D5D}" dt="2023-05-29T07:21:00.608" v="1457"/>
          <ac:picMkLst>
            <pc:docMk/>
            <pc:sldMk cId="253245315" sldId="264"/>
            <ac:picMk id="45" creationId="{143DAAD2-5904-27D1-CB8A-B3E8B38E30A2}"/>
          </ac:picMkLst>
        </pc:picChg>
        <pc:picChg chg="mod">
          <ac:chgData name="山口 稜" userId="507df497-dcef-48cc-bc9d-5377eaa87e1a" providerId="ADAL" clId="{3784C091-1352-432B-9C42-00B0B5611D5D}" dt="2023-05-29T07:21:00.608" v="1457"/>
          <ac:picMkLst>
            <pc:docMk/>
            <pc:sldMk cId="253245315" sldId="264"/>
            <ac:picMk id="47" creationId="{5A806A32-E429-606E-D84F-FDAE03ABE593}"/>
          </ac:picMkLst>
        </pc:picChg>
        <pc:picChg chg="mod">
          <ac:chgData name="山口 稜" userId="507df497-dcef-48cc-bc9d-5377eaa87e1a" providerId="ADAL" clId="{3784C091-1352-432B-9C42-00B0B5611D5D}" dt="2023-05-29T07:58:59.738" v="3528" actId="1076"/>
          <ac:picMkLst>
            <pc:docMk/>
            <pc:sldMk cId="253245315" sldId="264"/>
            <ac:picMk id="48" creationId="{407DDFF6-D75E-C891-7B81-77209E64EFF0}"/>
          </ac:picMkLst>
        </pc:picChg>
        <pc:picChg chg="mod">
          <ac:chgData name="山口 稜" userId="507df497-dcef-48cc-bc9d-5377eaa87e1a" providerId="ADAL" clId="{3784C091-1352-432B-9C42-00B0B5611D5D}" dt="2023-05-29T07:59:08.547" v="3530" actId="1076"/>
          <ac:picMkLst>
            <pc:docMk/>
            <pc:sldMk cId="253245315" sldId="264"/>
            <ac:picMk id="49" creationId="{4DB93AD9-2D36-A22A-D8C0-FEE7E5658632}"/>
          </ac:picMkLst>
        </pc:picChg>
        <pc:picChg chg="mod">
          <ac:chgData name="山口 稜" userId="507df497-dcef-48cc-bc9d-5377eaa87e1a" providerId="ADAL" clId="{3784C091-1352-432B-9C42-00B0B5611D5D}" dt="2023-05-29T07:59:10.294" v="3532" actId="1076"/>
          <ac:picMkLst>
            <pc:docMk/>
            <pc:sldMk cId="253245315" sldId="264"/>
            <ac:picMk id="50" creationId="{0E4EBC93-C3D0-E858-4285-F45C551485E9}"/>
          </ac:picMkLst>
        </pc:picChg>
        <pc:picChg chg="del mod">
          <ac:chgData name="山口 稜" userId="507df497-dcef-48cc-bc9d-5377eaa87e1a" providerId="ADAL" clId="{3784C091-1352-432B-9C42-00B0B5611D5D}" dt="2023-05-29T07:48:08.547" v="3086" actId="21"/>
          <ac:picMkLst>
            <pc:docMk/>
            <pc:sldMk cId="253245315" sldId="264"/>
            <ac:picMk id="52" creationId="{9286951C-4881-2B3D-1F03-B24ED3F282E2}"/>
          </ac:picMkLst>
        </pc:picChg>
        <pc:picChg chg="add del mod">
          <ac:chgData name="山口 稜" userId="507df497-dcef-48cc-bc9d-5377eaa87e1a" providerId="ADAL" clId="{3784C091-1352-432B-9C42-00B0B5611D5D}" dt="2023-05-29T07:21:02.070" v="1458"/>
          <ac:picMkLst>
            <pc:docMk/>
            <pc:sldMk cId="253245315" sldId="264"/>
            <ac:picMk id="53" creationId="{FCD564D0-19C3-7D61-2C61-BAE092CF030B}"/>
          </ac:picMkLst>
        </pc:picChg>
        <pc:picChg chg="del mod">
          <ac:chgData name="山口 稜" userId="507df497-dcef-48cc-bc9d-5377eaa87e1a" providerId="ADAL" clId="{3784C091-1352-432B-9C42-00B0B5611D5D}" dt="2023-05-29T07:48:08.547" v="3086" actId="21"/>
          <ac:picMkLst>
            <pc:docMk/>
            <pc:sldMk cId="253245315" sldId="264"/>
            <ac:picMk id="54" creationId="{C5DECDE9-3817-DA24-C6F4-432748F48689}"/>
          </ac:picMkLst>
        </pc:picChg>
        <pc:picChg chg="add del mod">
          <ac:chgData name="山口 稜" userId="507df497-dcef-48cc-bc9d-5377eaa87e1a" providerId="ADAL" clId="{3784C091-1352-432B-9C42-00B0B5611D5D}" dt="2023-05-29T07:21:02.070" v="1458"/>
          <ac:picMkLst>
            <pc:docMk/>
            <pc:sldMk cId="253245315" sldId="264"/>
            <ac:picMk id="1088" creationId="{9CBFC688-EDAB-5132-6429-C1ED236602B8}"/>
          </ac:picMkLst>
        </pc:picChg>
        <pc:picChg chg="add del mod">
          <ac:chgData name="山口 稜" userId="507df497-dcef-48cc-bc9d-5377eaa87e1a" providerId="ADAL" clId="{3784C091-1352-432B-9C42-00B0B5611D5D}" dt="2023-05-29T07:21:02.070" v="1458"/>
          <ac:picMkLst>
            <pc:docMk/>
            <pc:sldMk cId="253245315" sldId="264"/>
            <ac:picMk id="1094" creationId="{B0F73E32-067F-86D5-C6F8-AD0457EAB46A}"/>
          </ac:picMkLst>
        </pc:picChg>
        <pc:picChg chg="add del mod">
          <ac:chgData name="山口 稜" userId="507df497-dcef-48cc-bc9d-5377eaa87e1a" providerId="ADAL" clId="{3784C091-1352-432B-9C42-00B0B5611D5D}" dt="2023-05-29T07:21:02.070" v="1458"/>
          <ac:picMkLst>
            <pc:docMk/>
            <pc:sldMk cId="253245315" sldId="264"/>
            <ac:picMk id="1100" creationId="{CA574BA2-CEFC-A427-DFCA-7A3AD1828C78}"/>
          </ac:picMkLst>
        </pc:picChg>
        <pc:picChg chg="add del mod">
          <ac:chgData name="山口 稜" userId="507df497-dcef-48cc-bc9d-5377eaa87e1a" providerId="ADAL" clId="{3784C091-1352-432B-9C42-00B0B5611D5D}" dt="2023-05-29T07:50:23.731" v="3139" actId="21"/>
          <ac:picMkLst>
            <pc:docMk/>
            <pc:sldMk cId="253245315" sldId="264"/>
            <ac:picMk id="1103" creationId="{B2167E71-DDC0-B061-3BD9-E092025215B1}"/>
          </ac:picMkLst>
        </pc:picChg>
        <pc:picChg chg="del mod">
          <ac:chgData name="山口 稜" userId="507df497-dcef-48cc-bc9d-5377eaa87e1a" providerId="ADAL" clId="{3784C091-1352-432B-9C42-00B0B5611D5D}" dt="2023-05-29T07:58:42.706" v="3522" actId="478"/>
          <ac:picMkLst>
            <pc:docMk/>
            <pc:sldMk cId="253245315" sldId="264"/>
            <ac:picMk id="1124" creationId="{F576CB05-61BF-989F-3882-32CF894CF14B}"/>
          </ac:picMkLst>
        </pc:picChg>
        <pc:picChg chg="mod">
          <ac:chgData name="山口 稜" userId="507df497-dcef-48cc-bc9d-5377eaa87e1a" providerId="ADAL" clId="{3784C091-1352-432B-9C42-00B0B5611D5D}" dt="2023-05-29T06:54:46.241" v="371"/>
          <ac:picMkLst>
            <pc:docMk/>
            <pc:sldMk cId="253245315" sldId="264"/>
            <ac:picMk id="1133" creationId="{F0A682D4-D1F0-11CE-2E7A-36241F8B8139}"/>
          </ac:picMkLst>
        </pc:picChg>
        <pc:picChg chg="mod">
          <ac:chgData name="山口 稜" userId="507df497-dcef-48cc-bc9d-5377eaa87e1a" providerId="ADAL" clId="{3784C091-1352-432B-9C42-00B0B5611D5D}" dt="2023-05-29T06:54:46.241" v="371"/>
          <ac:picMkLst>
            <pc:docMk/>
            <pc:sldMk cId="253245315" sldId="264"/>
            <ac:picMk id="1137" creationId="{71DE7B9B-E8E6-DCD4-0BD6-A1CDA0DA973E}"/>
          </ac:picMkLst>
        </pc:picChg>
        <pc:picChg chg="mod">
          <ac:chgData name="山口 稜" userId="507df497-dcef-48cc-bc9d-5377eaa87e1a" providerId="ADAL" clId="{3784C091-1352-432B-9C42-00B0B5611D5D}" dt="2023-05-29T06:54:46.241" v="371"/>
          <ac:picMkLst>
            <pc:docMk/>
            <pc:sldMk cId="253245315" sldId="264"/>
            <ac:picMk id="1138" creationId="{FE9D08E6-D7E5-784C-F8A9-46C477343B13}"/>
          </ac:picMkLst>
        </pc:picChg>
        <pc:picChg chg="mod">
          <ac:chgData name="山口 稜" userId="507df497-dcef-48cc-bc9d-5377eaa87e1a" providerId="ADAL" clId="{3784C091-1352-432B-9C42-00B0B5611D5D}" dt="2023-05-29T06:54:46.241" v="371"/>
          <ac:picMkLst>
            <pc:docMk/>
            <pc:sldMk cId="253245315" sldId="264"/>
            <ac:picMk id="1147" creationId="{996696D4-2F0A-6E15-8082-A9F2750F698B}"/>
          </ac:picMkLst>
        </pc:picChg>
        <pc:picChg chg="mod">
          <ac:chgData name="山口 稜" userId="507df497-dcef-48cc-bc9d-5377eaa87e1a" providerId="ADAL" clId="{3784C091-1352-432B-9C42-00B0B5611D5D}" dt="2023-05-29T06:54:46.241" v="371"/>
          <ac:picMkLst>
            <pc:docMk/>
            <pc:sldMk cId="253245315" sldId="264"/>
            <ac:picMk id="1148" creationId="{915D77CB-7F37-7A5B-4484-1481C6F86385}"/>
          </ac:picMkLst>
        </pc:picChg>
        <pc:picChg chg="mod">
          <ac:chgData name="山口 稜" userId="507df497-dcef-48cc-bc9d-5377eaa87e1a" providerId="ADAL" clId="{3784C091-1352-432B-9C42-00B0B5611D5D}" dt="2023-05-29T06:54:46.241" v="371"/>
          <ac:picMkLst>
            <pc:docMk/>
            <pc:sldMk cId="253245315" sldId="264"/>
            <ac:picMk id="1149" creationId="{339D57EC-3A5C-9A1C-E7C8-EACFD0AC3E87}"/>
          </ac:picMkLst>
        </pc:picChg>
        <pc:picChg chg="mod">
          <ac:chgData name="山口 稜" userId="507df497-dcef-48cc-bc9d-5377eaa87e1a" providerId="ADAL" clId="{3784C091-1352-432B-9C42-00B0B5611D5D}" dt="2023-05-29T06:54:46.241" v="371"/>
          <ac:picMkLst>
            <pc:docMk/>
            <pc:sldMk cId="253245315" sldId="264"/>
            <ac:picMk id="1150" creationId="{8DF1B4DF-7C9D-2BD5-EA92-0BC19CE80D50}"/>
          </ac:picMkLst>
        </pc:picChg>
        <pc:picChg chg="mod">
          <ac:chgData name="山口 稜" userId="507df497-dcef-48cc-bc9d-5377eaa87e1a" providerId="ADAL" clId="{3784C091-1352-432B-9C42-00B0B5611D5D}" dt="2023-05-29T06:54:46.241" v="371"/>
          <ac:picMkLst>
            <pc:docMk/>
            <pc:sldMk cId="253245315" sldId="264"/>
            <ac:picMk id="1151" creationId="{7C2CC160-2700-6397-DAD1-F010E603A7E9}"/>
          </ac:picMkLst>
        </pc:picChg>
        <pc:picChg chg="mod">
          <ac:chgData name="山口 稜" userId="507df497-dcef-48cc-bc9d-5377eaa87e1a" providerId="ADAL" clId="{3784C091-1352-432B-9C42-00B0B5611D5D}" dt="2023-05-29T06:54:46.241" v="371"/>
          <ac:picMkLst>
            <pc:docMk/>
            <pc:sldMk cId="253245315" sldId="264"/>
            <ac:picMk id="1152" creationId="{DB1E0EEE-55DE-6DF5-46ED-10273038136A}"/>
          </ac:picMkLst>
        </pc:picChg>
        <pc:picChg chg="mod">
          <ac:chgData name="山口 稜" userId="507df497-dcef-48cc-bc9d-5377eaa87e1a" providerId="ADAL" clId="{3784C091-1352-432B-9C42-00B0B5611D5D}" dt="2023-05-29T06:54:46.241" v="371"/>
          <ac:picMkLst>
            <pc:docMk/>
            <pc:sldMk cId="253245315" sldId="264"/>
            <ac:picMk id="1153" creationId="{A5063418-6689-C6F9-5240-F0EEB9C07D8D}"/>
          </ac:picMkLst>
        </pc:picChg>
        <pc:picChg chg="add del mod">
          <ac:chgData name="山口 稜" userId="507df497-dcef-48cc-bc9d-5377eaa87e1a" providerId="ADAL" clId="{3784C091-1352-432B-9C42-00B0B5611D5D}" dt="2023-05-29T07:22:10.311" v="1466" actId="478"/>
          <ac:picMkLst>
            <pc:docMk/>
            <pc:sldMk cId="253245315" sldId="264"/>
            <ac:picMk id="1168" creationId="{1A8FF184-3F99-C77E-3ADE-792DF6725589}"/>
          </ac:picMkLst>
        </pc:picChg>
        <pc:picChg chg="add del mod">
          <ac:chgData name="山口 稜" userId="507df497-dcef-48cc-bc9d-5377eaa87e1a" providerId="ADAL" clId="{3784C091-1352-432B-9C42-00B0B5611D5D}" dt="2023-05-29T07:47:12.718" v="3074" actId="478"/>
          <ac:picMkLst>
            <pc:docMk/>
            <pc:sldMk cId="253245315" sldId="264"/>
            <ac:picMk id="1170" creationId="{08E21E3F-5795-D5B8-4AC8-062EDD36D9F8}"/>
          </ac:picMkLst>
        </pc:picChg>
        <pc:picChg chg="add del mod ord">
          <ac:chgData name="山口 稜" userId="507df497-dcef-48cc-bc9d-5377eaa87e1a" providerId="ADAL" clId="{3784C091-1352-432B-9C42-00B0B5611D5D}" dt="2023-05-29T07:55:30.543" v="3197" actId="478"/>
          <ac:picMkLst>
            <pc:docMk/>
            <pc:sldMk cId="253245315" sldId="264"/>
            <ac:picMk id="1174" creationId="{4F7D4FC8-723C-F995-908A-D01181E42F5F}"/>
          </ac:picMkLst>
        </pc:picChg>
        <pc:picChg chg="add del mod">
          <ac:chgData name="山口 稜" userId="507df497-dcef-48cc-bc9d-5377eaa87e1a" providerId="ADAL" clId="{3784C091-1352-432B-9C42-00B0B5611D5D}" dt="2023-05-29T07:21:02.070" v="1458"/>
          <ac:picMkLst>
            <pc:docMk/>
            <pc:sldMk cId="253245315" sldId="264"/>
            <ac:picMk id="1180" creationId="{31216C49-943B-3BFD-BAA5-2CE5C46DB0F3}"/>
          </ac:picMkLst>
        </pc:picChg>
        <pc:picChg chg="mod">
          <ac:chgData name="山口 稜" userId="507df497-dcef-48cc-bc9d-5377eaa87e1a" providerId="ADAL" clId="{3784C091-1352-432B-9C42-00B0B5611D5D}" dt="2023-05-29T07:21:00.608" v="1457"/>
          <ac:picMkLst>
            <pc:docMk/>
            <pc:sldMk cId="253245315" sldId="264"/>
            <ac:picMk id="1182" creationId="{47269113-77EC-8B6D-3B11-06CB33AD457D}"/>
          </ac:picMkLst>
        </pc:picChg>
        <pc:picChg chg="add del mod">
          <ac:chgData name="山口 稜" userId="507df497-dcef-48cc-bc9d-5377eaa87e1a" providerId="ADAL" clId="{3784C091-1352-432B-9C42-00B0B5611D5D}" dt="2023-05-29T08:04:51.788" v="3646" actId="478"/>
          <ac:picMkLst>
            <pc:docMk/>
            <pc:sldMk cId="253245315" sldId="264"/>
            <ac:picMk id="2050" creationId="{EB680CBC-BA6A-94ED-291B-19FCC1909031}"/>
          </ac:picMkLst>
        </pc:picChg>
        <pc:picChg chg="add mod">
          <ac:chgData name="山口 稜" userId="507df497-dcef-48cc-bc9d-5377eaa87e1a" providerId="ADAL" clId="{3784C091-1352-432B-9C42-00B0B5611D5D}" dt="2023-05-29T08:05:25.804" v="3652" actId="1076"/>
          <ac:picMkLst>
            <pc:docMk/>
            <pc:sldMk cId="253245315" sldId="264"/>
            <ac:picMk id="2052" creationId="{2636A238-3CFB-31ED-B366-81BB634C1016}"/>
          </ac:picMkLst>
        </pc:picChg>
        <pc:picChg chg="add mod">
          <ac:chgData name="山口 稜" userId="507df497-dcef-48cc-bc9d-5377eaa87e1a" providerId="ADAL" clId="{3784C091-1352-432B-9C42-00B0B5611D5D}" dt="2023-05-29T08:08:51.007" v="3845" actId="1076"/>
          <ac:picMkLst>
            <pc:docMk/>
            <pc:sldMk cId="253245315" sldId="264"/>
            <ac:picMk id="2069" creationId="{047ADB1B-B0DD-16AE-6969-D50D27D39C6F}"/>
          </ac:picMkLst>
        </pc:picChg>
        <pc:picChg chg="add mod">
          <ac:chgData name="山口 稜" userId="507df497-dcef-48cc-bc9d-5377eaa87e1a" providerId="ADAL" clId="{3784C091-1352-432B-9C42-00B0B5611D5D}" dt="2023-05-29T08:08:51.007" v="3845" actId="1076"/>
          <ac:picMkLst>
            <pc:docMk/>
            <pc:sldMk cId="253245315" sldId="264"/>
            <ac:picMk id="2071" creationId="{FA91FB5E-BC93-ABFD-91D3-CEE43223BCF7}"/>
          </ac:picMkLst>
        </pc:picChg>
        <pc:picChg chg="add mod">
          <ac:chgData name="山口 稜" userId="507df497-dcef-48cc-bc9d-5377eaa87e1a" providerId="ADAL" clId="{3784C091-1352-432B-9C42-00B0B5611D5D}" dt="2023-05-29T08:17:17.727" v="4069" actId="18131"/>
          <ac:picMkLst>
            <pc:docMk/>
            <pc:sldMk cId="253245315" sldId="264"/>
            <ac:picMk id="2076" creationId="{9D8B66F1-E39B-A8C9-3C6D-92ED668BF864}"/>
          </ac:picMkLst>
        </pc:picChg>
        <pc:cxnChg chg="del mod">
          <ac:chgData name="山口 稜" userId="507df497-dcef-48cc-bc9d-5377eaa87e1a" providerId="ADAL" clId="{3784C091-1352-432B-9C42-00B0B5611D5D}" dt="2023-05-29T07:48:16.014" v="3087" actId="478"/>
          <ac:cxnSpMkLst>
            <pc:docMk/>
            <pc:sldMk cId="253245315" sldId="264"/>
            <ac:cxnSpMk id="46" creationId="{8514E34F-ABC1-2E07-5BFA-73D453F183D1}"/>
          </ac:cxnSpMkLst>
        </pc:cxnChg>
        <pc:cxnChg chg="add mod">
          <ac:chgData name="山口 稜" userId="507df497-dcef-48cc-bc9d-5377eaa87e1a" providerId="ADAL" clId="{3784C091-1352-432B-9C42-00B0B5611D5D}" dt="2023-05-29T08:05:25.804" v="3652" actId="1076"/>
          <ac:cxnSpMkLst>
            <pc:docMk/>
            <pc:sldMk cId="253245315" sldId="264"/>
            <ac:cxnSpMk id="1116" creationId="{844343C3-49F1-BD72-6F32-3C7466BD0862}"/>
          </ac:cxnSpMkLst>
        </pc:cxnChg>
        <pc:cxnChg chg="add del mod">
          <ac:chgData name="山口 稜" userId="507df497-dcef-48cc-bc9d-5377eaa87e1a" providerId="ADAL" clId="{3784C091-1352-432B-9C42-00B0B5611D5D}" dt="2023-05-29T07:22:07.159" v="1465" actId="478"/>
          <ac:cxnSpMkLst>
            <pc:docMk/>
            <pc:sldMk cId="253245315" sldId="264"/>
            <ac:cxnSpMk id="1125" creationId="{EA1DDB39-7F52-994C-230A-89DC1D578042}"/>
          </ac:cxnSpMkLst>
        </pc:cxnChg>
        <pc:cxnChg chg="add mod">
          <ac:chgData name="山口 稜" userId="507df497-dcef-48cc-bc9d-5377eaa87e1a" providerId="ADAL" clId="{3784C091-1352-432B-9C42-00B0B5611D5D}" dt="2023-05-29T08:10:54.469" v="4020" actId="14100"/>
          <ac:cxnSpMkLst>
            <pc:docMk/>
            <pc:sldMk cId="253245315" sldId="264"/>
            <ac:cxnSpMk id="1164" creationId="{89786A5D-F213-1352-7747-E0B7BC4812B1}"/>
          </ac:cxnSpMkLst>
        </pc:cxnChg>
        <pc:cxnChg chg="add mod">
          <ac:chgData name="山口 稜" userId="507df497-dcef-48cc-bc9d-5377eaa87e1a" providerId="ADAL" clId="{3784C091-1352-432B-9C42-00B0B5611D5D}" dt="2023-05-29T08:10:59.275" v="4029" actId="1036"/>
          <ac:cxnSpMkLst>
            <pc:docMk/>
            <pc:sldMk cId="253245315" sldId="264"/>
            <ac:cxnSpMk id="1165" creationId="{C7B1F949-E12D-D89E-7437-AD87272E2C8F}"/>
          </ac:cxnSpMkLst>
        </pc:cxnChg>
        <pc:cxnChg chg="add del mod ord">
          <ac:chgData name="山口 稜" userId="507df497-dcef-48cc-bc9d-5377eaa87e1a" providerId="ADAL" clId="{3784C091-1352-432B-9C42-00B0B5611D5D}" dt="2023-05-29T07:55:30.543" v="3197" actId="478"/>
          <ac:cxnSpMkLst>
            <pc:docMk/>
            <pc:sldMk cId="253245315" sldId="264"/>
            <ac:cxnSpMk id="1176" creationId="{80274374-10AE-2FEF-AA29-9FEFEA5B4E90}"/>
          </ac:cxnSpMkLst>
        </pc:cxnChg>
        <pc:cxnChg chg="add del mod">
          <ac:chgData name="山口 稜" userId="507df497-dcef-48cc-bc9d-5377eaa87e1a" providerId="ADAL" clId="{3784C091-1352-432B-9C42-00B0B5611D5D}" dt="2023-05-29T07:59:57.030" v="3572" actId="478"/>
          <ac:cxnSpMkLst>
            <pc:docMk/>
            <pc:sldMk cId="253245315" sldId="264"/>
            <ac:cxnSpMk id="1179" creationId="{C0F8E773-C809-4BA5-A330-EFFB8A686314}"/>
          </ac:cxnSpMkLst>
        </pc:cxnChg>
        <pc:cxnChg chg="add mod">
          <ac:chgData name="山口 稜" userId="507df497-dcef-48cc-bc9d-5377eaa87e1a" providerId="ADAL" clId="{3784C091-1352-432B-9C42-00B0B5611D5D}" dt="2023-05-29T08:05:25.804" v="3652" actId="1076"/>
          <ac:cxnSpMkLst>
            <pc:docMk/>
            <pc:sldMk cId="253245315" sldId="264"/>
            <ac:cxnSpMk id="2053" creationId="{C9D392E3-6793-C710-7239-F08A6686FC8F}"/>
          </ac:cxnSpMkLst>
        </pc:cxnChg>
        <pc:cxnChg chg="add mod">
          <ac:chgData name="山口 稜" userId="507df497-dcef-48cc-bc9d-5377eaa87e1a" providerId="ADAL" clId="{3784C091-1352-432B-9C42-00B0B5611D5D}" dt="2023-05-29T08:05:25.804" v="3652" actId="1076"/>
          <ac:cxnSpMkLst>
            <pc:docMk/>
            <pc:sldMk cId="253245315" sldId="264"/>
            <ac:cxnSpMk id="2054" creationId="{0D79D536-AD47-B942-E39B-3E85D0D21582}"/>
          </ac:cxnSpMkLst>
        </pc:cxnChg>
        <pc:cxnChg chg="add del mod">
          <ac:chgData name="山口 稜" userId="507df497-dcef-48cc-bc9d-5377eaa87e1a" providerId="ADAL" clId="{3784C091-1352-432B-9C42-00B0B5611D5D}" dt="2023-05-29T08:03:46.350" v="3628" actId="11529"/>
          <ac:cxnSpMkLst>
            <pc:docMk/>
            <pc:sldMk cId="253245315" sldId="264"/>
            <ac:cxnSpMk id="2058" creationId="{C5218BE7-7253-297F-513E-A0C7022A212E}"/>
          </ac:cxnSpMkLst>
        </pc:cxnChg>
        <pc:cxnChg chg="add mod">
          <ac:chgData name="山口 稜" userId="507df497-dcef-48cc-bc9d-5377eaa87e1a" providerId="ADAL" clId="{3784C091-1352-432B-9C42-00B0B5611D5D}" dt="2023-05-29T08:05:25.804" v="3652" actId="1076"/>
          <ac:cxnSpMkLst>
            <pc:docMk/>
            <pc:sldMk cId="253245315" sldId="264"/>
            <ac:cxnSpMk id="2060" creationId="{FFD5486E-8FD3-53C7-2200-6D994B953951}"/>
          </ac:cxnSpMkLst>
        </pc:cxnChg>
        <pc:cxnChg chg="add mod">
          <ac:chgData name="山口 稜" userId="507df497-dcef-48cc-bc9d-5377eaa87e1a" providerId="ADAL" clId="{3784C091-1352-432B-9C42-00B0B5611D5D}" dt="2023-05-29T08:05:25.804" v="3652" actId="1076"/>
          <ac:cxnSpMkLst>
            <pc:docMk/>
            <pc:sldMk cId="253245315" sldId="264"/>
            <ac:cxnSpMk id="2062" creationId="{6712A1EC-826A-916E-6163-890AF7E0DD33}"/>
          </ac:cxnSpMkLst>
        </pc:cxnChg>
        <pc:cxnChg chg="add mod">
          <ac:chgData name="山口 稜" userId="507df497-dcef-48cc-bc9d-5377eaa87e1a" providerId="ADAL" clId="{3784C091-1352-432B-9C42-00B0B5611D5D}" dt="2023-05-29T08:05:25.804" v="3652" actId="1076"/>
          <ac:cxnSpMkLst>
            <pc:docMk/>
            <pc:sldMk cId="253245315" sldId="264"/>
            <ac:cxnSpMk id="2064" creationId="{ECD37F9A-D6E4-DE0B-835E-67662BB21D07}"/>
          </ac:cxnSpMkLst>
        </pc:cxnChg>
      </pc:sldChg>
    </pc:docChg>
  </pc:docChgLst>
  <pc:docChgLst>
    <pc:chgData name="山口 稜" userId="507df497-dcef-48cc-bc9d-5377eaa87e1a" providerId="ADAL" clId="{8D091399-BE67-41B7-B78C-F7F6495AB75B}"/>
    <pc:docChg chg="undo custSel modSld">
      <pc:chgData name="山口 稜" userId="507df497-dcef-48cc-bc9d-5377eaa87e1a" providerId="ADAL" clId="{8D091399-BE67-41B7-B78C-F7F6495AB75B}" dt="2023-05-29T11:18:52.108" v="36" actId="20577"/>
      <pc:docMkLst>
        <pc:docMk/>
      </pc:docMkLst>
      <pc:sldChg chg="modSp mod">
        <pc:chgData name="山口 稜" userId="507df497-dcef-48cc-bc9d-5377eaa87e1a" providerId="ADAL" clId="{8D091399-BE67-41B7-B78C-F7F6495AB75B}" dt="2023-05-29T11:17:31.053" v="35"/>
        <pc:sldMkLst>
          <pc:docMk/>
          <pc:sldMk cId="1848456634" sldId="261"/>
        </pc:sldMkLst>
        <pc:spChg chg="mod">
          <ac:chgData name="山口 稜" userId="507df497-dcef-48cc-bc9d-5377eaa87e1a" providerId="ADAL" clId="{8D091399-BE67-41B7-B78C-F7F6495AB75B}" dt="2023-05-29T11:16:52.090" v="14" actId="20577"/>
          <ac:spMkLst>
            <pc:docMk/>
            <pc:sldMk cId="1848456634" sldId="261"/>
            <ac:spMk id="82" creationId="{282B9648-BA15-8C52-059C-5C8440B15571}"/>
          </ac:spMkLst>
        </pc:spChg>
        <pc:spChg chg="mod">
          <ac:chgData name="山口 稜" userId="507df497-dcef-48cc-bc9d-5377eaa87e1a" providerId="ADAL" clId="{8D091399-BE67-41B7-B78C-F7F6495AB75B}" dt="2023-05-29T11:17:22.955" v="22" actId="20577"/>
          <ac:spMkLst>
            <pc:docMk/>
            <pc:sldMk cId="1848456634" sldId="261"/>
            <ac:spMk id="98" creationId="{CFDB5539-A3D9-B9EB-1B26-F5E065C9F51B}"/>
          </ac:spMkLst>
        </pc:spChg>
        <pc:spChg chg="mod">
          <ac:chgData name="山口 稜" userId="507df497-dcef-48cc-bc9d-5377eaa87e1a" providerId="ADAL" clId="{8D091399-BE67-41B7-B78C-F7F6495AB75B}" dt="2023-05-29T11:17:31.053" v="35"/>
          <ac:spMkLst>
            <pc:docMk/>
            <pc:sldMk cId="1848456634" sldId="261"/>
            <ac:spMk id="100" creationId="{A534511F-9B6B-E995-9B9F-ABCF96079DE1}"/>
          </ac:spMkLst>
        </pc:spChg>
      </pc:sldChg>
      <pc:sldChg chg="modSp mod">
        <pc:chgData name="山口 稜" userId="507df497-dcef-48cc-bc9d-5377eaa87e1a" providerId="ADAL" clId="{8D091399-BE67-41B7-B78C-F7F6495AB75B}" dt="2023-05-29T11:18:52.108" v="36" actId="20577"/>
        <pc:sldMkLst>
          <pc:docMk/>
          <pc:sldMk cId="253245315" sldId="264"/>
        </pc:sldMkLst>
        <pc:spChg chg="mod">
          <ac:chgData name="山口 稜" userId="507df497-dcef-48cc-bc9d-5377eaa87e1a" providerId="ADAL" clId="{8D091399-BE67-41B7-B78C-F7F6495AB75B}" dt="2023-05-29T11:16:19.604" v="6" actId="1035"/>
          <ac:spMkLst>
            <pc:docMk/>
            <pc:sldMk cId="253245315" sldId="264"/>
            <ac:spMk id="3" creationId="{54E61B50-DAB3-A439-2B14-AA91CE50C29C}"/>
          </ac:spMkLst>
        </pc:spChg>
        <pc:spChg chg="mod">
          <ac:chgData name="山口 稜" userId="507df497-dcef-48cc-bc9d-5377eaa87e1a" providerId="ADAL" clId="{8D091399-BE67-41B7-B78C-F7F6495AB75B}" dt="2023-05-29T11:16:06.775" v="4" actId="1076"/>
          <ac:spMkLst>
            <pc:docMk/>
            <pc:sldMk cId="253245315" sldId="264"/>
            <ac:spMk id="13" creationId="{87DB3124-47E2-CEC6-B513-34A34C3F49E9}"/>
          </ac:spMkLst>
        </pc:spChg>
        <pc:spChg chg="mod">
          <ac:chgData name="山口 稜" userId="507df497-dcef-48cc-bc9d-5377eaa87e1a" providerId="ADAL" clId="{8D091399-BE67-41B7-B78C-F7F6495AB75B}" dt="2023-05-29T11:15:44.315" v="2" actId="6549"/>
          <ac:spMkLst>
            <pc:docMk/>
            <pc:sldMk cId="253245315" sldId="264"/>
            <ac:spMk id="25" creationId="{4BF57E66-1882-D47C-A360-59C367B57D96}"/>
          </ac:spMkLst>
        </pc:spChg>
        <pc:spChg chg="mod">
          <ac:chgData name="山口 稜" userId="507df497-dcef-48cc-bc9d-5377eaa87e1a" providerId="ADAL" clId="{8D091399-BE67-41B7-B78C-F7F6495AB75B}" dt="2023-05-29T11:15:29.392" v="0" actId="1076"/>
          <ac:spMkLst>
            <pc:docMk/>
            <pc:sldMk cId="253245315" sldId="264"/>
            <ac:spMk id="59" creationId="{7439695C-0BC2-3C05-80AB-2E0155197F17}"/>
          </ac:spMkLst>
        </pc:spChg>
        <pc:spChg chg="mod">
          <ac:chgData name="山口 稜" userId="507df497-dcef-48cc-bc9d-5377eaa87e1a" providerId="ADAL" clId="{8D091399-BE67-41B7-B78C-F7F6495AB75B}" dt="2023-05-29T11:16:01.969" v="3" actId="1076"/>
          <ac:spMkLst>
            <pc:docMk/>
            <pc:sldMk cId="253245315" sldId="264"/>
            <ac:spMk id="1118" creationId="{9D8CD3CF-8C0D-352C-9525-6C8EB71A2329}"/>
          </ac:spMkLst>
        </pc:spChg>
        <pc:spChg chg="mod">
          <ac:chgData name="山口 稜" userId="507df497-dcef-48cc-bc9d-5377eaa87e1a" providerId="ADAL" clId="{8D091399-BE67-41B7-B78C-F7F6495AB75B}" dt="2023-05-29T11:16:01.969" v="3" actId="1076"/>
          <ac:spMkLst>
            <pc:docMk/>
            <pc:sldMk cId="253245315" sldId="264"/>
            <ac:spMk id="1119" creationId="{FB1D50B5-F9B1-9699-55EB-2E72243001CC}"/>
          </ac:spMkLst>
        </pc:spChg>
        <pc:spChg chg="mod">
          <ac:chgData name="山口 稜" userId="507df497-dcef-48cc-bc9d-5377eaa87e1a" providerId="ADAL" clId="{8D091399-BE67-41B7-B78C-F7F6495AB75B}" dt="2023-05-29T11:16:01.969" v="3" actId="1076"/>
          <ac:spMkLst>
            <pc:docMk/>
            <pc:sldMk cId="253245315" sldId="264"/>
            <ac:spMk id="1120" creationId="{7A6C903B-881F-F24A-658C-B6721F5CA50A}"/>
          </ac:spMkLst>
        </pc:spChg>
        <pc:spChg chg="mod">
          <ac:chgData name="山口 稜" userId="507df497-dcef-48cc-bc9d-5377eaa87e1a" providerId="ADAL" clId="{8D091399-BE67-41B7-B78C-F7F6495AB75B}" dt="2023-05-29T11:16:01.969" v="3" actId="1076"/>
          <ac:spMkLst>
            <pc:docMk/>
            <pc:sldMk cId="253245315" sldId="264"/>
            <ac:spMk id="1121" creationId="{E1A1AEFA-0A52-85C4-7660-7356A70BDB51}"/>
          </ac:spMkLst>
        </pc:spChg>
        <pc:spChg chg="mod">
          <ac:chgData name="山口 稜" userId="507df497-dcef-48cc-bc9d-5377eaa87e1a" providerId="ADAL" clId="{8D091399-BE67-41B7-B78C-F7F6495AB75B}" dt="2023-05-29T11:18:52.108" v="36" actId="20577"/>
          <ac:spMkLst>
            <pc:docMk/>
            <pc:sldMk cId="253245315" sldId="264"/>
            <ac:spMk id="1173" creationId="{B9BC509F-FC54-5968-D755-E79CF9FB6BE8}"/>
          </ac:spMkLst>
        </pc:spChg>
        <pc:spChg chg="mod">
          <ac:chgData name="山口 稜" userId="507df497-dcef-48cc-bc9d-5377eaa87e1a" providerId="ADAL" clId="{8D091399-BE67-41B7-B78C-F7F6495AB75B}" dt="2023-05-29T11:16:30.414" v="9" actId="20577"/>
          <ac:spMkLst>
            <pc:docMk/>
            <pc:sldMk cId="253245315" sldId="264"/>
            <ac:spMk id="1177" creationId="{E118AD31-2228-2D4A-04B0-4DCD298AE4D6}"/>
          </ac:spMkLst>
        </pc:spChg>
      </pc:sldChg>
    </pc:docChg>
  </pc:docChgLst>
  <pc:docChgLst>
    <pc:chgData name="Taruoka Risa (樽岡 梨沙)" userId="fa97e692-667b-4765-8ab0-a31bc5f62c1b" providerId="ADAL" clId="{8A1784EC-5E80-485F-BACA-DC3196EB0D25}"/>
    <pc:docChg chg="custSel modSld">
      <pc:chgData name="Taruoka Risa (樽岡 梨沙)" userId="fa97e692-667b-4765-8ab0-a31bc5f62c1b" providerId="ADAL" clId="{8A1784EC-5E80-485F-BACA-DC3196EB0D25}" dt="2023-10-31T08:13:18.295" v="388" actId="1076"/>
      <pc:docMkLst>
        <pc:docMk/>
      </pc:docMkLst>
      <pc:sldChg chg="addSp delSp modSp mod">
        <pc:chgData name="Taruoka Risa (樽岡 梨沙)" userId="fa97e692-667b-4765-8ab0-a31bc5f62c1b" providerId="ADAL" clId="{8A1784EC-5E80-485F-BACA-DC3196EB0D25}" dt="2023-10-31T08:13:18.295" v="388" actId="1076"/>
        <pc:sldMkLst>
          <pc:docMk/>
          <pc:sldMk cId="253245315" sldId="264"/>
        </pc:sldMkLst>
        <pc:spChg chg="add del mod">
          <ac:chgData name="Taruoka Risa (樽岡 梨沙)" userId="fa97e692-667b-4765-8ab0-a31bc5f62c1b" providerId="ADAL" clId="{8A1784EC-5E80-485F-BACA-DC3196EB0D25}" dt="2023-10-31T07:56:12.203" v="285" actId="478"/>
          <ac:spMkLst>
            <pc:docMk/>
            <pc:sldMk cId="253245315" sldId="264"/>
            <ac:spMk id="2" creationId="{AB0BDDEC-F833-8936-CA77-2B73CD4AD5AF}"/>
          </ac:spMkLst>
        </pc:spChg>
        <pc:spChg chg="add del mod">
          <ac:chgData name="Taruoka Risa (樽岡 梨沙)" userId="fa97e692-667b-4765-8ab0-a31bc5f62c1b" providerId="ADAL" clId="{8A1784EC-5E80-485F-BACA-DC3196EB0D25}" dt="2023-10-31T07:53:11.057" v="252" actId="478"/>
          <ac:spMkLst>
            <pc:docMk/>
            <pc:sldMk cId="253245315" sldId="264"/>
            <ac:spMk id="15" creationId="{273115F2-E282-C7D1-8F93-1C59EF4380C0}"/>
          </ac:spMkLst>
        </pc:spChg>
        <pc:spChg chg="add del mod">
          <ac:chgData name="Taruoka Risa (樽岡 梨沙)" userId="fa97e692-667b-4765-8ab0-a31bc5f62c1b" providerId="ADAL" clId="{8A1784EC-5E80-485F-BACA-DC3196EB0D25}" dt="2023-10-31T07:56:14.464" v="286" actId="478"/>
          <ac:spMkLst>
            <pc:docMk/>
            <pc:sldMk cId="253245315" sldId="264"/>
            <ac:spMk id="16" creationId="{AE14BC1D-A2D3-4E8A-06ED-3AB6974B2858}"/>
          </ac:spMkLst>
        </pc:spChg>
        <pc:spChg chg="mod">
          <ac:chgData name="Taruoka Risa (樽岡 梨沙)" userId="fa97e692-667b-4765-8ab0-a31bc5f62c1b" providerId="ADAL" clId="{8A1784EC-5E80-485F-BACA-DC3196EB0D25}" dt="2023-10-31T08:13:18.295" v="388" actId="1076"/>
          <ac:spMkLst>
            <pc:docMk/>
            <pc:sldMk cId="253245315" sldId="264"/>
            <ac:spMk id="1148" creationId="{2E92664A-83EA-5C68-FF76-CA8711D52A02}"/>
          </ac:spMkLst>
        </pc:spChg>
        <pc:spChg chg="mod">
          <ac:chgData name="Taruoka Risa (樽岡 梨沙)" userId="fa97e692-667b-4765-8ab0-a31bc5f62c1b" providerId="ADAL" clId="{8A1784EC-5E80-485F-BACA-DC3196EB0D25}" dt="2023-10-31T08:13:13.721" v="387" actId="20577"/>
          <ac:spMkLst>
            <pc:docMk/>
            <pc:sldMk cId="253245315" sldId="264"/>
            <ac:spMk id="1149" creationId="{7981E448-C7E8-AF3F-4F2C-FA40584D89A5}"/>
          </ac:spMkLst>
        </pc:spChg>
        <pc:picChg chg="add mod">
          <ac:chgData name="Taruoka Risa (樽岡 梨沙)" userId="fa97e692-667b-4765-8ab0-a31bc5f62c1b" providerId="ADAL" clId="{8A1784EC-5E80-485F-BACA-DC3196EB0D25}" dt="2023-10-31T08:12:29.728" v="296" actId="1076"/>
          <ac:picMkLst>
            <pc:docMk/>
            <pc:sldMk cId="253245315" sldId="264"/>
            <ac:picMk id="21" creationId="{358EC539-058E-7D39-43F3-10D78BA591FC}"/>
          </ac:picMkLst>
        </pc:picChg>
        <pc:picChg chg="mod">
          <ac:chgData name="Taruoka Risa (樽岡 梨沙)" userId="fa97e692-667b-4765-8ab0-a31bc5f62c1b" providerId="ADAL" clId="{8A1784EC-5E80-485F-BACA-DC3196EB0D25}" dt="2023-10-31T08:12:44.015" v="385" actId="1076"/>
          <ac:picMkLst>
            <pc:docMk/>
            <pc:sldMk cId="253245315" sldId="264"/>
            <ac:picMk id="31" creationId="{3300EE5E-6A5F-D5FE-F726-A3335326E857}"/>
          </ac:picMkLst>
        </pc:picChg>
      </pc:sldChg>
    </pc:docChg>
  </pc:docChgLst>
  <pc:docChgLst>
    <pc:chgData name="沢野 有恒" userId="60f29b83-6190-405d-b4a2-8ee1f3c1cdac" providerId="ADAL" clId="{00E140B4-FB65-489B-B209-B04DBA78B7A6}"/>
    <pc:docChg chg="undo custSel modSld">
      <pc:chgData name="沢野 有恒" userId="60f29b83-6190-405d-b4a2-8ee1f3c1cdac" providerId="ADAL" clId="{00E140B4-FB65-489B-B209-B04DBA78B7A6}" dt="2023-05-29T11:03:29.505" v="1761" actId="478"/>
      <pc:docMkLst>
        <pc:docMk/>
      </pc:docMkLst>
      <pc:sldChg chg="addSp delSp modSp mod">
        <pc:chgData name="沢野 有恒" userId="60f29b83-6190-405d-b4a2-8ee1f3c1cdac" providerId="ADAL" clId="{00E140B4-FB65-489B-B209-B04DBA78B7A6}" dt="2023-05-29T10:45:05.313" v="870" actId="478"/>
        <pc:sldMkLst>
          <pc:docMk/>
          <pc:sldMk cId="1848456634" sldId="261"/>
        </pc:sldMkLst>
        <pc:spChg chg="add del mod">
          <ac:chgData name="沢野 有恒" userId="60f29b83-6190-405d-b4a2-8ee1f3c1cdac" providerId="ADAL" clId="{00E140B4-FB65-489B-B209-B04DBA78B7A6}" dt="2023-05-29T10:17:26.601" v="174" actId="478"/>
          <ac:spMkLst>
            <pc:docMk/>
            <pc:sldMk cId="1848456634" sldId="261"/>
            <ac:spMk id="2" creationId="{F6CC8226-5EB0-6094-A93F-D54C1C99EAF9}"/>
          </ac:spMkLst>
        </pc:spChg>
        <pc:spChg chg="add mod">
          <ac:chgData name="沢野 有恒" userId="60f29b83-6190-405d-b4a2-8ee1f3c1cdac" providerId="ADAL" clId="{00E140B4-FB65-489B-B209-B04DBA78B7A6}" dt="2023-05-29T10:16:12.801" v="106" actId="571"/>
          <ac:spMkLst>
            <pc:docMk/>
            <pc:sldMk cId="1848456634" sldId="261"/>
            <ac:spMk id="3" creationId="{3DFEE315-E96C-E3B7-C92E-D45CE8A65E53}"/>
          </ac:spMkLst>
        </pc:spChg>
        <pc:spChg chg="add mod">
          <ac:chgData name="沢野 有恒" userId="60f29b83-6190-405d-b4a2-8ee1f3c1cdac" providerId="ADAL" clId="{00E140B4-FB65-489B-B209-B04DBA78B7A6}" dt="2023-05-29T10:18:29.662" v="202" actId="164"/>
          <ac:spMkLst>
            <pc:docMk/>
            <pc:sldMk cId="1848456634" sldId="261"/>
            <ac:spMk id="5" creationId="{8168B2E9-B89A-DA35-9E91-49E140AE8512}"/>
          </ac:spMkLst>
        </pc:spChg>
        <pc:spChg chg="mod">
          <ac:chgData name="沢野 有恒" userId="60f29b83-6190-405d-b4a2-8ee1f3c1cdac" providerId="ADAL" clId="{00E140B4-FB65-489B-B209-B04DBA78B7A6}" dt="2023-05-29T10:18:29.662" v="202" actId="164"/>
          <ac:spMkLst>
            <pc:docMk/>
            <pc:sldMk cId="1848456634" sldId="261"/>
            <ac:spMk id="6" creationId="{30EF3A28-EA26-AADD-FC4B-4B9CE9BBD39F}"/>
          </ac:spMkLst>
        </pc:spChg>
        <pc:spChg chg="add mod">
          <ac:chgData name="沢野 有恒" userId="60f29b83-6190-405d-b4a2-8ee1f3c1cdac" providerId="ADAL" clId="{00E140B4-FB65-489B-B209-B04DBA78B7A6}" dt="2023-05-29T10:18:29.662" v="202" actId="164"/>
          <ac:spMkLst>
            <pc:docMk/>
            <pc:sldMk cId="1848456634" sldId="261"/>
            <ac:spMk id="8" creationId="{81317A32-7412-6BAB-A9E8-FC77C9F0C36E}"/>
          </ac:spMkLst>
        </pc:spChg>
        <pc:spChg chg="mod">
          <ac:chgData name="沢野 有恒" userId="60f29b83-6190-405d-b4a2-8ee1f3c1cdac" providerId="ADAL" clId="{00E140B4-FB65-489B-B209-B04DBA78B7A6}" dt="2023-05-29T10:18:29.662" v="202" actId="164"/>
          <ac:spMkLst>
            <pc:docMk/>
            <pc:sldMk cId="1848456634" sldId="261"/>
            <ac:spMk id="18" creationId="{1C05887B-C54D-97E1-2336-D8E58D7C0724}"/>
          </ac:spMkLst>
        </pc:spChg>
        <pc:spChg chg="del mod">
          <ac:chgData name="沢野 有恒" userId="60f29b83-6190-405d-b4a2-8ee1f3c1cdac" providerId="ADAL" clId="{00E140B4-FB65-489B-B209-B04DBA78B7A6}" dt="2023-05-29T10:44:59.730" v="869" actId="478"/>
          <ac:spMkLst>
            <pc:docMk/>
            <pc:sldMk cId="1848456634" sldId="261"/>
            <ac:spMk id="22" creationId="{9D32243C-F9E8-1A6F-A502-61363DD83DB9}"/>
          </ac:spMkLst>
        </pc:spChg>
        <pc:spChg chg="mod">
          <ac:chgData name="沢野 有恒" userId="60f29b83-6190-405d-b4a2-8ee1f3c1cdac" providerId="ADAL" clId="{00E140B4-FB65-489B-B209-B04DBA78B7A6}" dt="2023-05-29T10:41:31.579" v="812" actId="1076"/>
          <ac:spMkLst>
            <pc:docMk/>
            <pc:sldMk cId="1848456634" sldId="261"/>
            <ac:spMk id="27" creationId="{3EA5AA06-91E9-F25B-9ED3-0D69D0C03EDB}"/>
          </ac:spMkLst>
        </pc:spChg>
        <pc:spChg chg="mod">
          <ac:chgData name="沢野 有恒" userId="60f29b83-6190-405d-b4a2-8ee1f3c1cdac" providerId="ADAL" clId="{00E140B4-FB65-489B-B209-B04DBA78B7A6}" dt="2023-05-29T10:41:31.579" v="812" actId="1076"/>
          <ac:spMkLst>
            <pc:docMk/>
            <pc:sldMk cId="1848456634" sldId="261"/>
            <ac:spMk id="28" creationId="{C4C1CDFB-5499-606E-8CBB-795CB185DC08}"/>
          </ac:spMkLst>
        </pc:spChg>
        <pc:spChg chg="mod">
          <ac:chgData name="沢野 有恒" userId="60f29b83-6190-405d-b4a2-8ee1f3c1cdac" providerId="ADAL" clId="{00E140B4-FB65-489B-B209-B04DBA78B7A6}" dt="2023-05-29T10:41:31.579" v="812" actId="1076"/>
          <ac:spMkLst>
            <pc:docMk/>
            <pc:sldMk cId="1848456634" sldId="261"/>
            <ac:spMk id="29" creationId="{D09E91B3-A8C2-74DC-7018-283A482E1806}"/>
          </ac:spMkLst>
        </pc:spChg>
        <pc:spChg chg="mod">
          <ac:chgData name="沢野 有恒" userId="60f29b83-6190-405d-b4a2-8ee1f3c1cdac" providerId="ADAL" clId="{00E140B4-FB65-489B-B209-B04DBA78B7A6}" dt="2023-05-29T10:38:39.179" v="638" actId="20577"/>
          <ac:spMkLst>
            <pc:docMk/>
            <pc:sldMk cId="1848456634" sldId="261"/>
            <ac:spMk id="32" creationId="{0F1727B7-3FD4-AC03-03E0-5A18541669FB}"/>
          </ac:spMkLst>
        </pc:spChg>
        <pc:spChg chg="mod">
          <ac:chgData name="沢野 有恒" userId="60f29b83-6190-405d-b4a2-8ee1f3c1cdac" providerId="ADAL" clId="{00E140B4-FB65-489B-B209-B04DBA78B7A6}" dt="2023-05-29T10:44:54.501" v="866"/>
          <ac:spMkLst>
            <pc:docMk/>
            <pc:sldMk cId="1848456634" sldId="261"/>
            <ac:spMk id="34" creationId="{98254AD6-CA51-B1C2-CFEF-41C81CBC8CC7}"/>
          </ac:spMkLst>
        </pc:spChg>
        <pc:spChg chg="mod">
          <ac:chgData name="沢野 有恒" userId="60f29b83-6190-405d-b4a2-8ee1f3c1cdac" providerId="ADAL" clId="{00E140B4-FB65-489B-B209-B04DBA78B7A6}" dt="2023-05-29T10:44:54.501" v="866"/>
          <ac:spMkLst>
            <pc:docMk/>
            <pc:sldMk cId="1848456634" sldId="261"/>
            <ac:spMk id="36" creationId="{0BD99ACE-FF26-4022-0FAD-C38E910DA429}"/>
          </ac:spMkLst>
        </pc:spChg>
        <pc:spChg chg="mod">
          <ac:chgData name="沢野 有恒" userId="60f29b83-6190-405d-b4a2-8ee1f3c1cdac" providerId="ADAL" clId="{00E140B4-FB65-489B-B209-B04DBA78B7A6}" dt="2023-05-29T10:44:54.501" v="866"/>
          <ac:spMkLst>
            <pc:docMk/>
            <pc:sldMk cId="1848456634" sldId="261"/>
            <ac:spMk id="37" creationId="{04933F08-253A-A320-F462-D6341F3A68BF}"/>
          </ac:spMkLst>
        </pc:spChg>
        <pc:spChg chg="mod">
          <ac:chgData name="沢野 有恒" userId="60f29b83-6190-405d-b4a2-8ee1f3c1cdac" providerId="ADAL" clId="{00E140B4-FB65-489B-B209-B04DBA78B7A6}" dt="2023-05-29T10:44:40.546" v="861" actId="1076"/>
          <ac:spMkLst>
            <pc:docMk/>
            <pc:sldMk cId="1848456634" sldId="261"/>
            <ac:spMk id="58" creationId="{AD68ACBB-1D22-0E9C-09FE-3D1F6CCF038A}"/>
          </ac:spMkLst>
        </pc:spChg>
        <pc:spChg chg="mod">
          <ac:chgData name="沢野 有恒" userId="60f29b83-6190-405d-b4a2-8ee1f3c1cdac" providerId="ADAL" clId="{00E140B4-FB65-489B-B209-B04DBA78B7A6}" dt="2023-05-29T10:24:59.803" v="433" actId="14100"/>
          <ac:spMkLst>
            <pc:docMk/>
            <pc:sldMk cId="1848456634" sldId="261"/>
            <ac:spMk id="82" creationId="{282B9648-BA15-8C52-059C-5C8440B15571}"/>
          </ac:spMkLst>
        </pc:spChg>
        <pc:spChg chg="mod">
          <ac:chgData name="沢野 有恒" userId="60f29b83-6190-405d-b4a2-8ee1f3c1cdac" providerId="ADAL" clId="{00E140B4-FB65-489B-B209-B04DBA78B7A6}" dt="2023-05-29T10:23:09.746" v="361" actId="20577"/>
          <ac:spMkLst>
            <pc:docMk/>
            <pc:sldMk cId="1848456634" sldId="261"/>
            <ac:spMk id="94" creationId="{00000000-0000-0000-0000-000000000000}"/>
          </ac:spMkLst>
        </pc:spChg>
        <pc:spChg chg="del mod">
          <ac:chgData name="沢野 有恒" userId="60f29b83-6190-405d-b4a2-8ee1f3c1cdac" providerId="ADAL" clId="{00E140B4-FB65-489B-B209-B04DBA78B7A6}" dt="2023-05-29T10:45:05.313" v="870" actId="478"/>
          <ac:spMkLst>
            <pc:docMk/>
            <pc:sldMk cId="1848456634" sldId="261"/>
            <ac:spMk id="95" creationId="{00000000-0000-0000-0000-000000000000}"/>
          </ac:spMkLst>
        </pc:spChg>
        <pc:spChg chg="mod">
          <ac:chgData name="沢野 有恒" userId="60f29b83-6190-405d-b4a2-8ee1f3c1cdac" providerId="ADAL" clId="{00E140B4-FB65-489B-B209-B04DBA78B7A6}" dt="2023-05-29T10:41:50.350" v="824" actId="14100"/>
          <ac:spMkLst>
            <pc:docMk/>
            <pc:sldMk cId="1848456634" sldId="261"/>
            <ac:spMk id="98" creationId="{CFDB5539-A3D9-B9EB-1B26-F5E065C9F51B}"/>
          </ac:spMkLst>
        </pc:spChg>
        <pc:spChg chg="mod">
          <ac:chgData name="沢野 有恒" userId="60f29b83-6190-405d-b4a2-8ee1f3c1cdac" providerId="ADAL" clId="{00E140B4-FB65-489B-B209-B04DBA78B7A6}" dt="2023-05-29T10:42:15.931" v="832" actId="14100"/>
          <ac:spMkLst>
            <pc:docMk/>
            <pc:sldMk cId="1848456634" sldId="261"/>
            <ac:spMk id="100" creationId="{A534511F-9B6B-E995-9B9F-ABCF96079DE1}"/>
          </ac:spMkLst>
        </pc:spChg>
        <pc:spChg chg="mod">
          <ac:chgData name="沢野 有恒" userId="60f29b83-6190-405d-b4a2-8ee1f3c1cdac" providerId="ADAL" clId="{00E140B4-FB65-489B-B209-B04DBA78B7A6}" dt="2023-05-29T10:42:07.923" v="828" actId="1076"/>
          <ac:spMkLst>
            <pc:docMk/>
            <pc:sldMk cId="1848456634" sldId="261"/>
            <ac:spMk id="1027" creationId="{EFCF6776-B832-AF74-6D75-847EF4FDF560}"/>
          </ac:spMkLst>
        </pc:spChg>
        <pc:spChg chg="mod">
          <ac:chgData name="沢野 有恒" userId="60f29b83-6190-405d-b4a2-8ee1f3c1cdac" providerId="ADAL" clId="{00E140B4-FB65-489B-B209-B04DBA78B7A6}" dt="2023-05-29T10:42:07.923" v="828" actId="1076"/>
          <ac:spMkLst>
            <pc:docMk/>
            <pc:sldMk cId="1848456634" sldId="261"/>
            <ac:spMk id="1029" creationId="{D0E068A7-4BF5-FBBD-C6D1-57B99E22500B}"/>
          </ac:spMkLst>
        </pc:spChg>
        <pc:spChg chg="mod">
          <ac:chgData name="沢野 有恒" userId="60f29b83-6190-405d-b4a2-8ee1f3c1cdac" providerId="ADAL" clId="{00E140B4-FB65-489B-B209-B04DBA78B7A6}" dt="2023-05-29T10:42:07.923" v="828" actId="1076"/>
          <ac:spMkLst>
            <pc:docMk/>
            <pc:sldMk cId="1848456634" sldId="261"/>
            <ac:spMk id="1031" creationId="{68619CB8-981A-F809-6481-39100DCB5B79}"/>
          </ac:spMkLst>
        </pc:spChg>
        <pc:spChg chg="mod">
          <ac:chgData name="沢野 有恒" userId="60f29b83-6190-405d-b4a2-8ee1f3c1cdac" providerId="ADAL" clId="{00E140B4-FB65-489B-B209-B04DBA78B7A6}" dt="2023-05-29T10:40:39.903" v="795" actId="1076"/>
          <ac:spMkLst>
            <pc:docMk/>
            <pc:sldMk cId="1848456634" sldId="261"/>
            <ac:spMk id="1042" creationId="{4B59B350-5F32-BBD6-989D-0C6C6D70B676}"/>
          </ac:spMkLst>
        </pc:spChg>
        <pc:spChg chg="mod">
          <ac:chgData name="沢野 有恒" userId="60f29b83-6190-405d-b4a2-8ee1f3c1cdac" providerId="ADAL" clId="{00E140B4-FB65-489B-B209-B04DBA78B7A6}" dt="2023-05-29T10:40:39.903" v="795" actId="1076"/>
          <ac:spMkLst>
            <pc:docMk/>
            <pc:sldMk cId="1848456634" sldId="261"/>
            <ac:spMk id="1043" creationId="{85D39B5D-FACD-2E2F-7D97-0BE202AE4EA7}"/>
          </ac:spMkLst>
        </pc:spChg>
        <pc:spChg chg="mod">
          <ac:chgData name="沢野 有恒" userId="60f29b83-6190-405d-b4a2-8ee1f3c1cdac" providerId="ADAL" clId="{00E140B4-FB65-489B-B209-B04DBA78B7A6}" dt="2023-05-29T10:40:39.903" v="795" actId="1076"/>
          <ac:spMkLst>
            <pc:docMk/>
            <pc:sldMk cId="1848456634" sldId="261"/>
            <ac:spMk id="1044" creationId="{F41AFB82-66F4-38D3-CEC9-DE3E83899A2C}"/>
          </ac:spMkLst>
        </pc:spChg>
        <pc:grpChg chg="add mod">
          <ac:chgData name="沢野 有恒" userId="60f29b83-6190-405d-b4a2-8ee1f3c1cdac" providerId="ADAL" clId="{00E140B4-FB65-489B-B209-B04DBA78B7A6}" dt="2023-05-29T10:18:32.051" v="203" actId="164"/>
          <ac:grpSpMkLst>
            <pc:docMk/>
            <pc:sldMk cId="1848456634" sldId="261"/>
            <ac:grpSpMk id="11" creationId="{ABDA6767-D405-D31A-68C3-293B542FA154}"/>
          </ac:grpSpMkLst>
        </pc:grpChg>
        <pc:grpChg chg="add mod">
          <ac:chgData name="沢野 有恒" userId="60f29b83-6190-405d-b4a2-8ee1f3c1cdac" providerId="ADAL" clId="{00E140B4-FB65-489B-B209-B04DBA78B7A6}" dt="2023-05-29T10:18:32.051" v="203" actId="164"/>
          <ac:grpSpMkLst>
            <pc:docMk/>
            <pc:sldMk cId="1848456634" sldId="261"/>
            <ac:grpSpMk id="13" creationId="{21903794-92CD-F39C-8C19-3EC3CE9B7BBC}"/>
          </ac:grpSpMkLst>
        </pc:grpChg>
        <pc:grpChg chg="add mod">
          <ac:chgData name="沢野 有恒" userId="60f29b83-6190-405d-b4a2-8ee1f3c1cdac" providerId="ADAL" clId="{00E140B4-FB65-489B-B209-B04DBA78B7A6}" dt="2023-05-29T10:18:29.662" v="202" actId="164"/>
          <ac:grpSpMkLst>
            <pc:docMk/>
            <pc:sldMk cId="1848456634" sldId="261"/>
            <ac:grpSpMk id="15" creationId="{277E38F1-7973-2492-B4BB-185CB5F77BAA}"/>
          </ac:grpSpMkLst>
        </pc:grpChg>
        <pc:grpChg chg="add mod">
          <ac:chgData name="沢野 有恒" userId="60f29b83-6190-405d-b4a2-8ee1f3c1cdac" providerId="ADAL" clId="{00E140B4-FB65-489B-B209-B04DBA78B7A6}" dt="2023-05-29T10:18:54.681" v="210" actId="164"/>
          <ac:grpSpMkLst>
            <pc:docMk/>
            <pc:sldMk cId="1848456634" sldId="261"/>
            <ac:grpSpMk id="16" creationId="{4C3E2B5B-C19D-AF3B-EDE4-DD28D8D7014F}"/>
          </ac:grpSpMkLst>
        </pc:grpChg>
        <pc:grpChg chg="add mod">
          <ac:chgData name="沢野 有恒" userId="60f29b83-6190-405d-b4a2-8ee1f3c1cdac" providerId="ADAL" clId="{00E140B4-FB65-489B-B209-B04DBA78B7A6}" dt="2023-05-29T10:18:54.681" v="210" actId="164"/>
          <ac:grpSpMkLst>
            <pc:docMk/>
            <pc:sldMk cId="1848456634" sldId="261"/>
            <ac:grpSpMk id="24" creationId="{AFE87A68-ECAC-33F1-CC45-1A9B4E937E24}"/>
          </ac:grpSpMkLst>
        </pc:grpChg>
        <pc:grpChg chg="add mod">
          <ac:chgData name="沢野 有恒" userId="60f29b83-6190-405d-b4a2-8ee1f3c1cdac" providerId="ADAL" clId="{00E140B4-FB65-489B-B209-B04DBA78B7A6}" dt="2023-05-29T10:41:31.579" v="812" actId="1076"/>
          <ac:grpSpMkLst>
            <pc:docMk/>
            <pc:sldMk cId="1848456634" sldId="261"/>
            <ac:grpSpMk id="26" creationId="{5E99989B-3F31-1FC0-E9EA-DF7D079882F7}"/>
          </ac:grpSpMkLst>
        </pc:grpChg>
        <pc:grpChg chg="add mod">
          <ac:chgData name="沢野 有恒" userId="60f29b83-6190-405d-b4a2-8ee1f3c1cdac" providerId="ADAL" clId="{00E140B4-FB65-489B-B209-B04DBA78B7A6}" dt="2023-05-29T10:44:57.346" v="867" actId="1076"/>
          <ac:grpSpMkLst>
            <pc:docMk/>
            <pc:sldMk cId="1848456634" sldId="261"/>
            <ac:grpSpMk id="33" creationId="{D3AA68F6-605C-8E49-630C-2907F7587EA1}"/>
          </ac:grpSpMkLst>
        </pc:grpChg>
        <pc:grpChg chg="del mod">
          <ac:chgData name="沢野 有恒" userId="60f29b83-6190-405d-b4a2-8ee1f3c1cdac" providerId="ADAL" clId="{00E140B4-FB65-489B-B209-B04DBA78B7A6}" dt="2023-05-29T10:44:54.166" v="865" actId="478"/>
          <ac:grpSpMkLst>
            <pc:docMk/>
            <pc:sldMk cId="1848456634" sldId="261"/>
            <ac:grpSpMk id="1025" creationId="{F72AFFA0-8FF2-09A4-7A52-2F45DF725AE7}"/>
          </ac:grpSpMkLst>
        </pc:grpChg>
        <pc:grpChg chg="del mod">
          <ac:chgData name="沢野 有恒" userId="60f29b83-6190-405d-b4a2-8ee1f3c1cdac" providerId="ADAL" clId="{00E140B4-FB65-489B-B209-B04DBA78B7A6}" dt="2023-05-29T10:45:05.313" v="870" actId="478"/>
          <ac:grpSpMkLst>
            <pc:docMk/>
            <pc:sldMk cId="1848456634" sldId="261"/>
            <ac:grpSpMk id="1041" creationId="{B3BBB96D-58F6-4057-9D3C-B4EF98D66489}"/>
          </ac:grpSpMkLst>
        </pc:grpChg>
        <pc:grpChg chg="del mod">
          <ac:chgData name="沢野 有恒" userId="60f29b83-6190-405d-b4a2-8ee1f3c1cdac" providerId="ADAL" clId="{00E140B4-FB65-489B-B209-B04DBA78B7A6}" dt="2023-05-29T10:41:27.359" v="810" actId="478"/>
          <ac:grpSpMkLst>
            <pc:docMk/>
            <pc:sldMk cId="1848456634" sldId="261"/>
            <ac:grpSpMk id="1045" creationId="{51B97B69-A83F-5EA8-5643-DE0C2D58C095}"/>
          </ac:grpSpMkLst>
        </pc:grpChg>
        <pc:picChg chg="mod ord">
          <ac:chgData name="沢野 有恒" userId="60f29b83-6190-405d-b4a2-8ee1f3c1cdac" providerId="ADAL" clId="{00E140B4-FB65-489B-B209-B04DBA78B7A6}" dt="2023-05-29T10:18:49.831" v="209" actId="167"/>
          <ac:picMkLst>
            <pc:docMk/>
            <pc:sldMk cId="1848456634" sldId="261"/>
            <ac:picMk id="7" creationId="{B8A9DB92-066B-5E1F-6C26-8C8721E27AA5}"/>
          </ac:picMkLst>
        </pc:picChg>
        <pc:picChg chg="del mod">
          <ac:chgData name="沢野 有恒" userId="60f29b83-6190-405d-b4a2-8ee1f3c1cdac" providerId="ADAL" clId="{00E140B4-FB65-489B-B209-B04DBA78B7A6}" dt="2023-05-29T10:44:44.584" v="863" actId="478"/>
          <ac:picMkLst>
            <pc:docMk/>
            <pc:sldMk cId="1848456634" sldId="261"/>
            <ac:picMk id="19" creationId="{A3582692-2B42-EA8A-70F5-918AE1482112}"/>
          </ac:picMkLst>
        </pc:picChg>
        <pc:picChg chg="add mod">
          <ac:chgData name="沢野 有恒" userId="60f29b83-6190-405d-b4a2-8ee1f3c1cdac" providerId="ADAL" clId="{00E140B4-FB65-489B-B209-B04DBA78B7A6}" dt="2023-05-29T10:44:29.065" v="858" actId="1076"/>
          <ac:picMkLst>
            <pc:docMk/>
            <pc:sldMk cId="1848456634" sldId="261"/>
            <ac:picMk id="25" creationId="{B1E130BE-187F-1C6E-4D74-49E026628C9F}"/>
          </ac:picMkLst>
        </pc:picChg>
        <pc:picChg chg="add mod">
          <ac:chgData name="沢野 有恒" userId="60f29b83-6190-405d-b4a2-8ee1f3c1cdac" providerId="ADAL" clId="{00E140B4-FB65-489B-B209-B04DBA78B7A6}" dt="2023-05-29T10:44:27.578" v="857" actId="1076"/>
          <ac:picMkLst>
            <pc:docMk/>
            <pc:sldMk cId="1848456634" sldId="261"/>
            <ac:picMk id="31" creationId="{F6737187-CBE3-1C5D-5FD4-9E51E68BD289}"/>
          </ac:picMkLst>
        </pc:picChg>
        <pc:picChg chg="del mod">
          <ac:chgData name="沢野 有恒" userId="60f29b83-6190-405d-b4a2-8ee1f3c1cdac" providerId="ADAL" clId="{00E140B4-FB65-489B-B209-B04DBA78B7A6}" dt="2023-05-29T10:45:05.313" v="870" actId="478"/>
          <ac:picMkLst>
            <pc:docMk/>
            <pc:sldMk cId="1848456634" sldId="261"/>
            <ac:picMk id="1028" creationId="{37F90EF0-96C1-5836-01CF-51A7611742E9}"/>
          </ac:picMkLst>
        </pc:picChg>
        <pc:picChg chg="mod">
          <ac:chgData name="沢野 有恒" userId="60f29b83-6190-405d-b4a2-8ee1f3c1cdac" providerId="ADAL" clId="{00E140B4-FB65-489B-B209-B04DBA78B7A6}" dt="2023-05-29T10:44:36.751" v="860" actId="18131"/>
          <ac:picMkLst>
            <pc:docMk/>
            <pc:sldMk cId="1848456634" sldId="261"/>
            <ac:picMk id="1032" creationId="{72DE1F0D-9DA6-5D92-BCAA-A87BB6624B20}"/>
          </ac:picMkLst>
        </pc:picChg>
        <pc:picChg chg="mod">
          <ac:chgData name="沢野 有恒" userId="60f29b83-6190-405d-b4a2-8ee1f3c1cdac" providerId="ADAL" clId="{00E140B4-FB65-489B-B209-B04DBA78B7A6}" dt="2023-05-29T10:41:02.378" v="803" actId="732"/>
          <ac:picMkLst>
            <pc:docMk/>
            <pc:sldMk cId="1848456634" sldId="261"/>
            <ac:picMk id="1040" creationId="{A6371A6C-A2D9-BF60-1D3A-9CBECE65F15A}"/>
          </ac:picMkLst>
        </pc:picChg>
        <pc:cxnChg chg="del mod">
          <ac:chgData name="沢野 有恒" userId="60f29b83-6190-405d-b4a2-8ee1f3c1cdac" providerId="ADAL" clId="{00E140B4-FB65-489B-B209-B04DBA78B7A6}" dt="2023-05-29T10:18:56.521" v="211" actId="478"/>
          <ac:cxnSpMkLst>
            <pc:docMk/>
            <pc:sldMk cId="1848456634" sldId="261"/>
            <ac:cxnSpMk id="12" creationId="{1DD42845-3694-1FA4-96AA-06A245148A7D}"/>
          </ac:cxnSpMkLst>
        </pc:cxnChg>
        <pc:cxnChg chg="add mod ord">
          <ac:chgData name="沢野 有恒" userId="60f29b83-6190-405d-b4a2-8ee1f3c1cdac" providerId="ADAL" clId="{00E140B4-FB65-489B-B209-B04DBA78B7A6}" dt="2023-05-29T10:18:54.681" v="210" actId="164"/>
          <ac:cxnSpMkLst>
            <pc:docMk/>
            <pc:sldMk cId="1848456634" sldId="261"/>
            <ac:cxnSpMk id="17" creationId="{92E507BD-5FA8-4816-1ECB-F8A4DD9E1111}"/>
          </ac:cxnSpMkLst>
        </pc:cxnChg>
        <pc:cxnChg chg="add mod ord">
          <ac:chgData name="沢野 有恒" userId="60f29b83-6190-405d-b4a2-8ee1f3c1cdac" providerId="ADAL" clId="{00E140B4-FB65-489B-B209-B04DBA78B7A6}" dt="2023-05-29T10:18:54.681" v="210" actId="164"/>
          <ac:cxnSpMkLst>
            <pc:docMk/>
            <pc:sldMk cId="1848456634" sldId="261"/>
            <ac:cxnSpMk id="20" creationId="{3577552D-7943-A140-F674-2CB8721841B1}"/>
          </ac:cxnSpMkLst>
        </pc:cxnChg>
        <pc:cxnChg chg="del mod">
          <ac:chgData name="沢野 有恒" userId="60f29b83-6190-405d-b4a2-8ee1f3c1cdac" providerId="ADAL" clId="{00E140B4-FB65-489B-B209-B04DBA78B7A6}" dt="2023-05-29T10:18:56.521" v="211" actId="478"/>
          <ac:cxnSpMkLst>
            <pc:docMk/>
            <pc:sldMk cId="1848456634" sldId="261"/>
            <ac:cxnSpMk id="35" creationId="{DE010484-9201-D999-4F59-EA70854B396B}"/>
          </ac:cxnSpMkLst>
        </pc:cxnChg>
      </pc:sldChg>
      <pc:sldChg chg="addSp delSp modSp mod">
        <pc:chgData name="沢野 有恒" userId="60f29b83-6190-405d-b4a2-8ee1f3c1cdac" providerId="ADAL" clId="{00E140B4-FB65-489B-B209-B04DBA78B7A6}" dt="2023-05-29T11:03:29.505" v="1761" actId="478"/>
        <pc:sldMkLst>
          <pc:docMk/>
          <pc:sldMk cId="253245315" sldId="264"/>
        </pc:sldMkLst>
        <pc:spChg chg="mod topLvl">
          <ac:chgData name="沢野 有恒" userId="60f29b83-6190-405d-b4a2-8ee1f3c1cdac" providerId="ADAL" clId="{00E140B4-FB65-489B-B209-B04DBA78B7A6}" dt="2023-05-29T10:35:50.783" v="614" actId="1076"/>
          <ac:spMkLst>
            <pc:docMk/>
            <pc:sldMk cId="253245315" sldId="264"/>
            <ac:spMk id="17" creationId="{6214DE47-91C5-528E-856B-393C4587FCB1}"/>
          </ac:spMkLst>
        </pc:spChg>
        <pc:spChg chg="mod topLvl">
          <ac:chgData name="沢野 有恒" userId="60f29b83-6190-405d-b4a2-8ee1f3c1cdac" providerId="ADAL" clId="{00E140B4-FB65-489B-B209-B04DBA78B7A6}" dt="2023-05-29T10:52:53.989" v="1025" actId="1076"/>
          <ac:spMkLst>
            <pc:docMk/>
            <pc:sldMk cId="253245315" sldId="264"/>
            <ac:spMk id="18" creationId="{1F6318DC-72AC-6F3D-6699-35AB67410E8F}"/>
          </ac:spMkLst>
        </pc:spChg>
        <pc:spChg chg="add del mod">
          <ac:chgData name="沢野 有恒" userId="60f29b83-6190-405d-b4a2-8ee1f3c1cdac" providerId="ADAL" clId="{00E140B4-FB65-489B-B209-B04DBA78B7A6}" dt="2023-05-29T11:02:09.545" v="1737" actId="478"/>
          <ac:spMkLst>
            <pc:docMk/>
            <pc:sldMk cId="253245315" sldId="264"/>
            <ac:spMk id="19" creationId="{E30C332D-5478-AE1F-D7D8-28448F183F8B}"/>
          </ac:spMkLst>
        </pc:spChg>
        <pc:spChg chg="mod topLvl">
          <ac:chgData name="沢野 有恒" userId="60f29b83-6190-405d-b4a2-8ee1f3c1cdac" providerId="ADAL" clId="{00E140B4-FB65-489B-B209-B04DBA78B7A6}" dt="2023-05-29T10:35:50.783" v="614" actId="1076"/>
          <ac:spMkLst>
            <pc:docMk/>
            <pc:sldMk cId="253245315" sldId="264"/>
            <ac:spMk id="20" creationId="{83F10FA2-3BB2-0909-D677-F1FB6F515232}"/>
          </ac:spMkLst>
        </pc:spChg>
        <pc:spChg chg="mod topLvl">
          <ac:chgData name="沢野 有恒" userId="60f29b83-6190-405d-b4a2-8ee1f3c1cdac" providerId="ADAL" clId="{00E140B4-FB65-489B-B209-B04DBA78B7A6}" dt="2023-05-29T10:35:50.783" v="614" actId="1076"/>
          <ac:spMkLst>
            <pc:docMk/>
            <pc:sldMk cId="253245315" sldId="264"/>
            <ac:spMk id="22" creationId="{3D0EB71A-2354-A047-670B-61B6C1856127}"/>
          </ac:spMkLst>
        </pc:spChg>
        <pc:spChg chg="mod topLvl">
          <ac:chgData name="沢野 有恒" userId="60f29b83-6190-405d-b4a2-8ee1f3c1cdac" providerId="ADAL" clId="{00E140B4-FB65-489B-B209-B04DBA78B7A6}" dt="2023-05-29T10:35:50.783" v="614" actId="1076"/>
          <ac:spMkLst>
            <pc:docMk/>
            <pc:sldMk cId="253245315" sldId="264"/>
            <ac:spMk id="23" creationId="{D0991AD4-5D78-706B-F661-EDD983A015C9}"/>
          </ac:spMkLst>
        </pc:spChg>
        <pc:spChg chg="mod topLvl">
          <ac:chgData name="沢野 有恒" userId="60f29b83-6190-405d-b4a2-8ee1f3c1cdac" providerId="ADAL" clId="{00E140B4-FB65-489B-B209-B04DBA78B7A6}" dt="2023-05-29T10:35:50.783" v="614" actId="1076"/>
          <ac:spMkLst>
            <pc:docMk/>
            <pc:sldMk cId="253245315" sldId="264"/>
            <ac:spMk id="24" creationId="{927C0F9C-9EDA-941E-A201-B447BE0A76D1}"/>
          </ac:spMkLst>
        </pc:spChg>
        <pc:spChg chg="mod topLvl">
          <ac:chgData name="沢野 有恒" userId="60f29b83-6190-405d-b4a2-8ee1f3c1cdac" providerId="ADAL" clId="{00E140B4-FB65-489B-B209-B04DBA78B7A6}" dt="2023-05-29T11:03:24.565" v="1760" actId="1038"/>
          <ac:spMkLst>
            <pc:docMk/>
            <pc:sldMk cId="253245315" sldId="264"/>
            <ac:spMk id="25" creationId="{4BF57E66-1882-D47C-A360-59C367B57D96}"/>
          </ac:spMkLst>
        </pc:spChg>
        <pc:spChg chg="mod topLvl">
          <ac:chgData name="沢野 有恒" userId="60f29b83-6190-405d-b4a2-8ee1f3c1cdac" providerId="ADAL" clId="{00E140B4-FB65-489B-B209-B04DBA78B7A6}" dt="2023-05-29T11:03:24.565" v="1760" actId="1038"/>
          <ac:spMkLst>
            <pc:docMk/>
            <pc:sldMk cId="253245315" sldId="264"/>
            <ac:spMk id="28" creationId="{29981D2E-7132-92D0-8F6A-76D0C66C56E6}"/>
          </ac:spMkLst>
        </pc:spChg>
        <pc:spChg chg="add del mod">
          <ac:chgData name="沢野 有恒" userId="60f29b83-6190-405d-b4a2-8ee1f3c1cdac" providerId="ADAL" clId="{00E140B4-FB65-489B-B209-B04DBA78B7A6}" dt="2023-05-29T11:02:09.545" v="1737" actId="478"/>
          <ac:spMkLst>
            <pc:docMk/>
            <pc:sldMk cId="253245315" sldId="264"/>
            <ac:spMk id="32" creationId="{2F8E355E-CB5C-493F-E35E-7E9EB1B64EA3}"/>
          </ac:spMkLst>
        </pc:spChg>
        <pc:spChg chg="add del mod">
          <ac:chgData name="沢野 有恒" userId="60f29b83-6190-405d-b4a2-8ee1f3c1cdac" providerId="ADAL" clId="{00E140B4-FB65-489B-B209-B04DBA78B7A6}" dt="2023-05-29T11:02:09.545" v="1737" actId="478"/>
          <ac:spMkLst>
            <pc:docMk/>
            <pc:sldMk cId="253245315" sldId="264"/>
            <ac:spMk id="36" creationId="{D71F11C9-16E3-2759-B8E1-E8B77F5C2F9A}"/>
          </ac:spMkLst>
        </pc:spChg>
        <pc:spChg chg="add del mod">
          <ac:chgData name="沢野 有恒" userId="60f29b83-6190-405d-b4a2-8ee1f3c1cdac" providerId="ADAL" clId="{00E140B4-FB65-489B-B209-B04DBA78B7A6}" dt="2023-05-29T11:02:09.545" v="1737" actId="478"/>
          <ac:spMkLst>
            <pc:docMk/>
            <pc:sldMk cId="253245315" sldId="264"/>
            <ac:spMk id="41" creationId="{383F37C3-D432-5F31-5539-5E4946C3C4CF}"/>
          </ac:spMkLst>
        </pc:spChg>
        <pc:spChg chg="add del mod">
          <ac:chgData name="沢野 有恒" userId="60f29b83-6190-405d-b4a2-8ee1f3c1cdac" providerId="ADAL" clId="{00E140B4-FB65-489B-B209-B04DBA78B7A6}" dt="2023-05-29T11:02:09.545" v="1737" actId="478"/>
          <ac:spMkLst>
            <pc:docMk/>
            <pc:sldMk cId="253245315" sldId="264"/>
            <ac:spMk id="42" creationId="{1AD24E54-9679-39A6-92D4-CB452D6DE913}"/>
          </ac:spMkLst>
        </pc:spChg>
        <pc:spChg chg="add del mod">
          <ac:chgData name="沢野 有恒" userId="60f29b83-6190-405d-b4a2-8ee1f3c1cdac" providerId="ADAL" clId="{00E140B4-FB65-489B-B209-B04DBA78B7A6}" dt="2023-05-29T11:02:09.545" v="1737" actId="478"/>
          <ac:spMkLst>
            <pc:docMk/>
            <pc:sldMk cId="253245315" sldId="264"/>
            <ac:spMk id="43" creationId="{2691B208-5384-7F0B-0CF9-019D201E44E6}"/>
          </ac:spMkLst>
        </pc:spChg>
        <pc:spChg chg="add del mod">
          <ac:chgData name="沢野 有恒" userId="60f29b83-6190-405d-b4a2-8ee1f3c1cdac" providerId="ADAL" clId="{00E140B4-FB65-489B-B209-B04DBA78B7A6}" dt="2023-05-29T11:02:06.704" v="1735"/>
          <ac:spMkLst>
            <pc:docMk/>
            <pc:sldMk cId="253245315" sldId="264"/>
            <ac:spMk id="52" creationId="{85A74482-71D7-8B63-B0F9-D14198E09C88}"/>
          </ac:spMkLst>
        </pc:spChg>
        <pc:spChg chg="add del mod">
          <ac:chgData name="沢野 有恒" userId="60f29b83-6190-405d-b4a2-8ee1f3c1cdac" providerId="ADAL" clId="{00E140B4-FB65-489B-B209-B04DBA78B7A6}" dt="2023-05-29T11:02:06.704" v="1735"/>
          <ac:spMkLst>
            <pc:docMk/>
            <pc:sldMk cId="253245315" sldId="264"/>
            <ac:spMk id="53" creationId="{D388D258-FF58-7B62-76FC-7F35FA005D13}"/>
          </ac:spMkLst>
        </pc:spChg>
        <pc:spChg chg="add del mod">
          <ac:chgData name="沢野 有恒" userId="60f29b83-6190-405d-b4a2-8ee1f3c1cdac" providerId="ADAL" clId="{00E140B4-FB65-489B-B209-B04DBA78B7A6}" dt="2023-05-29T11:02:06.704" v="1735"/>
          <ac:spMkLst>
            <pc:docMk/>
            <pc:sldMk cId="253245315" sldId="264"/>
            <ac:spMk id="54" creationId="{4E621AED-3B3A-4BF5-6DC5-A275C7544467}"/>
          </ac:spMkLst>
        </pc:spChg>
        <pc:spChg chg="add del mod">
          <ac:chgData name="沢野 有恒" userId="60f29b83-6190-405d-b4a2-8ee1f3c1cdac" providerId="ADAL" clId="{00E140B4-FB65-489B-B209-B04DBA78B7A6}" dt="2023-05-29T11:02:06.704" v="1735"/>
          <ac:spMkLst>
            <pc:docMk/>
            <pc:sldMk cId="253245315" sldId="264"/>
            <ac:spMk id="55" creationId="{B284C17E-734E-F669-0FF6-0DFEA42325F7}"/>
          </ac:spMkLst>
        </pc:spChg>
        <pc:spChg chg="add mod">
          <ac:chgData name="沢野 有恒" userId="60f29b83-6190-405d-b4a2-8ee1f3c1cdac" providerId="ADAL" clId="{00E140B4-FB65-489B-B209-B04DBA78B7A6}" dt="2023-05-29T11:03:04.845" v="1755" actId="1076"/>
          <ac:spMkLst>
            <pc:docMk/>
            <pc:sldMk cId="253245315" sldId="264"/>
            <ac:spMk id="56" creationId="{B482CD99-15F0-BDE4-1895-E8D08D2ACBE4}"/>
          </ac:spMkLst>
        </pc:spChg>
        <pc:spChg chg="add mod">
          <ac:chgData name="沢野 有恒" userId="60f29b83-6190-405d-b4a2-8ee1f3c1cdac" providerId="ADAL" clId="{00E140B4-FB65-489B-B209-B04DBA78B7A6}" dt="2023-05-29T11:03:04.845" v="1755" actId="1076"/>
          <ac:spMkLst>
            <pc:docMk/>
            <pc:sldMk cId="253245315" sldId="264"/>
            <ac:spMk id="57" creationId="{D8F2E059-5E78-1196-E562-F90D94C880D4}"/>
          </ac:spMkLst>
        </pc:spChg>
        <pc:spChg chg="add mod">
          <ac:chgData name="沢野 有恒" userId="60f29b83-6190-405d-b4a2-8ee1f3c1cdac" providerId="ADAL" clId="{00E140B4-FB65-489B-B209-B04DBA78B7A6}" dt="2023-05-29T11:03:04.845" v="1755" actId="1076"/>
          <ac:spMkLst>
            <pc:docMk/>
            <pc:sldMk cId="253245315" sldId="264"/>
            <ac:spMk id="58" creationId="{542E019E-34D9-5597-2007-2B13DC3623C5}"/>
          </ac:spMkLst>
        </pc:spChg>
        <pc:spChg chg="add mod">
          <ac:chgData name="沢野 有恒" userId="60f29b83-6190-405d-b4a2-8ee1f3c1cdac" providerId="ADAL" clId="{00E140B4-FB65-489B-B209-B04DBA78B7A6}" dt="2023-05-29T11:03:04.845" v="1755" actId="1076"/>
          <ac:spMkLst>
            <pc:docMk/>
            <pc:sldMk cId="253245315" sldId="264"/>
            <ac:spMk id="59" creationId="{7439695C-0BC2-3C05-80AB-2E0155197F17}"/>
          </ac:spMkLst>
        </pc:spChg>
        <pc:spChg chg="add mod">
          <ac:chgData name="沢野 有恒" userId="60f29b83-6190-405d-b4a2-8ee1f3c1cdac" providerId="ADAL" clId="{00E140B4-FB65-489B-B209-B04DBA78B7A6}" dt="2023-05-29T11:03:04.845" v="1755" actId="1076"/>
          <ac:spMkLst>
            <pc:docMk/>
            <pc:sldMk cId="253245315" sldId="264"/>
            <ac:spMk id="60" creationId="{237C28FB-5E8C-71FF-9FFB-8B1A31B90DE8}"/>
          </ac:spMkLst>
        </pc:spChg>
        <pc:spChg chg="add mod">
          <ac:chgData name="沢野 有恒" userId="60f29b83-6190-405d-b4a2-8ee1f3c1cdac" providerId="ADAL" clId="{00E140B4-FB65-489B-B209-B04DBA78B7A6}" dt="2023-05-29T11:03:04.845" v="1755" actId="1076"/>
          <ac:spMkLst>
            <pc:docMk/>
            <pc:sldMk cId="253245315" sldId="264"/>
            <ac:spMk id="61" creationId="{F42A7B92-CC0F-2D75-9762-154DF6FEB737}"/>
          </ac:spMkLst>
        </pc:spChg>
        <pc:spChg chg="del">
          <ac:chgData name="沢野 有恒" userId="60f29b83-6190-405d-b4a2-8ee1f3c1cdac" providerId="ADAL" clId="{00E140B4-FB65-489B-B209-B04DBA78B7A6}" dt="2023-05-29T10:45:55.778" v="900" actId="478"/>
          <ac:spMkLst>
            <pc:docMk/>
            <pc:sldMk cId="253245315" sldId="264"/>
            <ac:spMk id="1114" creationId="{2248078A-117F-BD4F-9AED-34C2F404329D}"/>
          </ac:spMkLst>
        </pc:spChg>
        <pc:spChg chg="mod">
          <ac:chgData name="沢野 有恒" userId="60f29b83-6190-405d-b4a2-8ee1f3c1cdac" providerId="ADAL" clId="{00E140B4-FB65-489B-B209-B04DBA78B7A6}" dt="2023-05-29T10:27:02.511" v="449" actId="2085"/>
          <ac:spMkLst>
            <pc:docMk/>
            <pc:sldMk cId="253245315" sldId="264"/>
            <ac:spMk id="1171" creationId="{A68E19B9-B656-811D-5B88-DBDF80AB167C}"/>
          </ac:spMkLst>
        </pc:spChg>
        <pc:spChg chg="mod">
          <ac:chgData name="沢野 有恒" userId="60f29b83-6190-405d-b4a2-8ee1f3c1cdac" providerId="ADAL" clId="{00E140B4-FB65-489B-B209-B04DBA78B7A6}" dt="2023-05-29T10:39:00.766" v="695"/>
          <ac:spMkLst>
            <pc:docMk/>
            <pc:sldMk cId="253245315" sldId="264"/>
            <ac:spMk id="1177" creationId="{E118AD31-2228-2D4A-04B0-4DCD298AE4D6}"/>
          </ac:spMkLst>
        </pc:spChg>
        <pc:grpChg chg="mod">
          <ac:chgData name="沢野 有恒" userId="60f29b83-6190-405d-b4a2-8ee1f3c1cdac" providerId="ADAL" clId="{00E140B4-FB65-489B-B209-B04DBA78B7A6}" dt="2023-05-29T10:33:11.521" v="610" actId="1076"/>
          <ac:grpSpMkLst>
            <pc:docMk/>
            <pc:sldMk cId="253245315" sldId="264"/>
            <ac:grpSpMk id="4" creationId="{BEA55CFC-1B7D-D7A7-728A-261507BC1DF9}"/>
          </ac:grpSpMkLst>
        </pc:grpChg>
        <pc:grpChg chg="del">
          <ac:chgData name="沢野 有恒" userId="60f29b83-6190-405d-b4a2-8ee1f3c1cdac" providerId="ADAL" clId="{00E140B4-FB65-489B-B209-B04DBA78B7A6}" dt="2023-05-29T10:33:40.601" v="612" actId="165"/>
          <ac:grpSpMkLst>
            <pc:docMk/>
            <pc:sldMk cId="253245315" sldId="264"/>
            <ac:grpSpMk id="16" creationId="{1C006C4E-CA53-F949-E580-2E08B37CCD14}"/>
          </ac:grpSpMkLst>
        </pc:grpChg>
        <pc:grpChg chg="add mod">
          <ac:chgData name="沢野 有恒" userId="60f29b83-6190-405d-b4a2-8ee1f3c1cdac" providerId="ADAL" clId="{00E140B4-FB65-489B-B209-B04DBA78B7A6}" dt="2023-05-29T11:03:04.845" v="1755" actId="1076"/>
          <ac:grpSpMkLst>
            <pc:docMk/>
            <pc:sldMk cId="253245315" sldId="264"/>
            <ac:grpSpMk id="62" creationId="{2A619CE2-C343-CED5-EF57-E95D9D1145C9}"/>
          </ac:grpSpMkLst>
        </pc:grpChg>
        <pc:grpChg chg="add mod">
          <ac:chgData name="沢野 有恒" userId="60f29b83-6190-405d-b4a2-8ee1f3c1cdac" providerId="ADAL" clId="{00E140B4-FB65-489B-B209-B04DBA78B7A6}" dt="2023-05-29T11:03:04.845" v="1755" actId="1076"/>
          <ac:grpSpMkLst>
            <pc:docMk/>
            <pc:sldMk cId="253245315" sldId="264"/>
            <ac:grpSpMk id="1088" creationId="{D41E6932-8198-D936-FDB1-3EF9579CE2E3}"/>
          </ac:grpSpMkLst>
        </pc:grpChg>
        <pc:grpChg chg="del mod">
          <ac:chgData name="沢野 有恒" userId="60f29b83-6190-405d-b4a2-8ee1f3c1cdac" providerId="ADAL" clId="{00E140B4-FB65-489B-B209-B04DBA78B7A6}" dt="2023-05-29T11:03:29.505" v="1761" actId="478"/>
          <ac:grpSpMkLst>
            <pc:docMk/>
            <pc:sldMk cId="253245315" sldId="264"/>
            <ac:grpSpMk id="1113" creationId="{77021171-59F1-2043-83EF-6F41D2795EFB}"/>
          </ac:grpSpMkLst>
        </pc:grpChg>
        <pc:picChg chg="add del mod">
          <ac:chgData name="沢野 有恒" userId="60f29b83-6190-405d-b4a2-8ee1f3c1cdac" providerId="ADAL" clId="{00E140B4-FB65-489B-B209-B04DBA78B7A6}" dt="2023-05-29T10:59:23.823" v="1590" actId="478"/>
          <ac:picMkLst>
            <pc:docMk/>
            <pc:sldMk cId="253245315" sldId="264"/>
            <ac:picMk id="11" creationId="{B9C0288B-2DEF-07A8-F897-D62F283F375B}"/>
          </ac:picMkLst>
        </pc:picChg>
        <pc:picChg chg="add del mod">
          <ac:chgData name="沢野 有恒" userId="60f29b83-6190-405d-b4a2-8ee1f3c1cdac" providerId="ADAL" clId="{00E140B4-FB65-489B-B209-B04DBA78B7A6}" dt="2023-05-29T11:02:12.682" v="1740" actId="478"/>
          <ac:picMkLst>
            <pc:docMk/>
            <pc:sldMk cId="253245315" sldId="264"/>
            <ac:picMk id="15" creationId="{08489DEF-3EC6-5E4D-9B1E-92C02E1BE17D}"/>
          </ac:picMkLst>
        </pc:picChg>
        <pc:picChg chg="add mod">
          <ac:chgData name="沢野 有恒" userId="60f29b83-6190-405d-b4a2-8ee1f3c1cdac" providerId="ADAL" clId="{00E140B4-FB65-489B-B209-B04DBA78B7A6}" dt="2023-05-29T11:03:04.845" v="1755" actId="1076"/>
          <ac:picMkLst>
            <pc:docMk/>
            <pc:sldMk cId="253245315" sldId="264"/>
            <ac:picMk id="63" creationId="{6519BAA3-04A2-F108-0BF4-346EB6D71193}"/>
          </ac:picMkLst>
        </pc:picChg>
        <pc:picChg chg="mod">
          <ac:chgData name="沢野 有恒" userId="60f29b83-6190-405d-b4a2-8ee1f3c1cdac" providerId="ADAL" clId="{00E140B4-FB65-489B-B209-B04DBA78B7A6}" dt="2023-05-29T11:03:14.195" v="1756" actId="1076"/>
          <ac:picMkLst>
            <pc:docMk/>
            <pc:sldMk cId="253245315" sldId="264"/>
            <ac:picMk id="2076" creationId="{9D8B66F1-E39B-A8C9-3C6D-92ED668BF864}"/>
          </ac:picMkLst>
        </pc:picChg>
        <pc:cxnChg chg="add del mod">
          <ac:chgData name="沢野 有恒" userId="60f29b83-6190-405d-b4a2-8ee1f3c1cdac" providerId="ADAL" clId="{00E140B4-FB65-489B-B209-B04DBA78B7A6}" dt="2023-05-29T11:00:08.983" v="1608" actId="478"/>
          <ac:cxnSpMkLst>
            <pc:docMk/>
            <pc:sldMk cId="253245315" sldId="264"/>
            <ac:cxnSpMk id="38" creationId="{5523FB45-DBE2-6E03-FF43-C48D816C4554}"/>
          </ac:cxnSpMkLst>
        </pc:cxnChg>
        <pc:cxnChg chg="add del mod">
          <ac:chgData name="沢野 有恒" userId="60f29b83-6190-405d-b4a2-8ee1f3c1cdac" providerId="ADAL" clId="{00E140B4-FB65-489B-B209-B04DBA78B7A6}" dt="2023-05-29T11:00:06.393" v="1607" actId="478"/>
          <ac:cxnSpMkLst>
            <pc:docMk/>
            <pc:sldMk cId="253245315" sldId="264"/>
            <ac:cxnSpMk id="39" creationId="{92C516AE-D4E0-4BD6-232B-C984666A6B6F}"/>
          </ac:cxnSpMkLst>
        </pc:cxnChg>
        <pc:cxnChg chg="add mod">
          <ac:chgData name="沢野 有恒" userId="60f29b83-6190-405d-b4a2-8ee1f3c1cdac" providerId="ADAL" clId="{00E140B4-FB65-489B-B209-B04DBA78B7A6}" dt="2023-05-29T11:03:04.845" v="1755" actId="1076"/>
          <ac:cxnSpMkLst>
            <pc:docMk/>
            <pc:sldMk cId="253245315" sldId="264"/>
            <ac:cxnSpMk id="45" creationId="{96FDE0E9-3748-1D6C-9DD4-6D4603D1F12F}"/>
          </ac:cxnSpMkLst>
        </pc:cxnChg>
        <pc:cxnChg chg="add mod">
          <ac:chgData name="沢野 有恒" userId="60f29b83-6190-405d-b4a2-8ee1f3c1cdac" providerId="ADAL" clId="{00E140B4-FB65-489B-B209-B04DBA78B7A6}" dt="2023-05-29T11:03:04.845" v="1755" actId="1076"/>
          <ac:cxnSpMkLst>
            <pc:docMk/>
            <pc:sldMk cId="253245315" sldId="264"/>
            <ac:cxnSpMk id="47" creationId="{DA74E15E-1987-6A6D-AE91-34FC0B9E2F28}"/>
          </ac:cxnSpMkLst>
        </pc:cxnChg>
        <pc:cxnChg chg="add mod">
          <ac:chgData name="沢野 有恒" userId="60f29b83-6190-405d-b4a2-8ee1f3c1cdac" providerId="ADAL" clId="{00E140B4-FB65-489B-B209-B04DBA78B7A6}" dt="2023-05-29T11:03:04.845" v="1755" actId="1076"/>
          <ac:cxnSpMkLst>
            <pc:docMk/>
            <pc:sldMk cId="253245315" sldId="264"/>
            <ac:cxnSpMk id="51" creationId="{8AD83B67-DAF9-B500-4886-9411664E1456}"/>
          </ac:cxnSpMkLst>
        </pc:cxnChg>
      </pc:sldChg>
    </pc:docChg>
  </pc:docChgLst>
  <pc:docChgLst>
    <pc:chgData name="沢野 有恒" userId="60f29b83-6190-405d-b4a2-8ee1f3c1cdac" providerId="ADAL" clId="{62D007A9-6E1F-4BBB-9F64-9E45D4227B22}"/>
    <pc:docChg chg="modSld">
      <pc:chgData name="沢野 有恒" userId="60f29b83-6190-405d-b4a2-8ee1f3c1cdac" providerId="ADAL" clId="{62D007A9-6E1F-4BBB-9F64-9E45D4227B22}" dt="2023-10-31T01:42:49.275" v="13" actId="1036"/>
      <pc:docMkLst>
        <pc:docMk/>
      </pc:docMkLst>
      <pc:sldChg chg="modSp mod">
        <pc:chgData name="沢野 有恒" userId="60f29b83-6190-405d-b4a2-8ee1f3c1cdac" providerId="ADAL" clId="{62D007A9-6E1F-4BBB-9F64-9E45D4227B22}" dt="2023-10-31T01:42:49.275" v="13" actId="1036"/>
        <pc:sldMkLst>
          <pc:docMk/>
          <pc:sldMk cId="1848456634" sldId="261"/>
        </pc:sldMkLst>
        <pc:spChg chg="mod">
          <ac:chgData name="沢野 有恒" userId="60f29b83-6190-405d-b4a2-8ee1f3c1cdac" providerId="ADAL" clId="{62D007A9-6E1F-4BBB-9F64-9E45D4227B22}" dt="2023-10-31T01:42:49.275" v="13" actId="1036"/>
          <ac:spMkLst>
            <pc:docMk/>
            <pc:sldMk cId="1848456634" sldId="261"/>
            <ac:spMk id="32" creationId="{0F1727B7-3FD4-AC03-03E0-5A18541669FB}"/>
          </ac:spMkLst>
        </pc:spChg>
      </pc:sldChg>
    </pc:docChg>
  </pc:docChgLst>
  <pc:docChgLst>
    <pc:chgData name="山口 稜" userId="507df497-dcef-48cc-bc9d-5377eaa87e1a" providerId="ADAL" clId="{C5D5D835-7116-4649-88E5-B7EC8431020C}"/>
    <pc:docChg chg="undo redo custSel modSld modMainMaster">
      <pc:chgData name="山口 稜" userId="507df497-dcef-48cc-bc9d-5377eaa87e1a" providerId="ADAL" clId="{C5D5D835-7116-4649-88E5-B7EC8431020C}" dt="2023-10-31T03:01:45.555" v="6777" actId="1036"/>
      <pc:docMkLst>
        <pc:docMk/>
      </pc:docMkLst>
      <pc:sldChg chg="addSp delSp modSp mod">
        <pc:chgData name="山口 稜" userId="507df497-dcef-48cc-bc9d-5377eaa87e1a" providerId="ADAL" clId="{C5D5D835-7116-4649-88E5-B7EC8431020C}" dt="2023-10-31T03:01:45.555" v="6777" actId="1036"/>
        <pc:sldMkLst>
          <pc:docMk/>
          <pc:sldMk cId="1848456634" sldId="261"/>
        </pc:sldMkLst>
        <pc:spChg chg="add del mod ord">
          <ac:chgData name="山口 稜" userId="507df497-dcef-48cc-bc9d-5377eaa87e1a" providerId="ADAL" clId="{C5D5D835-7116-4649-88E5-B7EC8431020C}" dt="2023-10-30T01:42:13.288" v="1072" actId="21"/>
          <ac:spMkLst>
            <pc:docMk/>
            <pc:sldMk cId="1848456634" sldId="261"/>
            <ac:spMk id="2" creationId="{6203B2E2-B39C-3F49-CBD0-E3B3CE287694}"/>
          </ac:spMkLst>
        </pc:spChg>
        <pc:spChg chg="mod">
          <ac:chgData name="山口 稜" userId="507df497-dcef-48cc-bc9d-5377eaa87e1a" providerId="ADAL" clId="{C5D5D835-7116-4649-88E5-B7EC8431020C}" dt="2023-10-31T01:47:53.648" v="6410" actId="571"/>
          <ac:spMkLst>
            <pc:docMk/>
            <pc:sldMk cId="1848456634" sldId="261"/>
            <ac:spMk id="3" creationId="{204D85CB-9FF5-141E-9103-D8F09C9A8244}"/>
          </ac:spMkLst>
        </pc:spChg>
        <pc:spChg chg="add del mod ord">
          <ac:chgData name="山口 稜" userId="507df497-dcef-48cc-bc9d-5377eaa87e1a" providerId="ADAL" clId="{C5D5D835-7116-4649-88E5-B7EC8431020C}" dt="2023-10-30T01:42:13.288" v="1072" actId="21"/>
          <ac:spMkLst>
            <pc:docMk/>
            <pc:sldMk cId="1848456634" sldId="261"/>
            <ac:spMk id="3" creationId="{5C3C40A2-0A6E-90DB-6A75-EF4CF79A8F77}"/>
          </ac:spMkLst>
        </pc:spChg>
        <pc:spChg chg="mod topLvl">
          <ac:chgData name="山口 稜" userId="507df497-dcef-48cc-bc9d-5377eaa87e1a" providerId="ADAL" clId="{C5D5D835-7116-4649-88E5-B7EC8431020C}" dt="2023-10-31T01:59:11.297" v="6643" actId="404"/>
          <ac:spMkLst>
            <pc:docMk/>
            <pc:sldMk cId="1848456634" sldId="261"/>
            <ac:spMk id="5" creationId="{8168B2E9-B89A-DA35-9E91-49E140AE8512}"/>
          </ac:spMkLst>
        </pc:spChg>
        <pc:spChg chg="mod topLvl">
          <ac:chgData name="山口 稜" userId="507df497-dcef-48cc-bc9d-5377eaa87e1a" providerId="ADAL" clId="{C5D5D835-7116-4649-88E5-B7EC8431020C}" dt="2023-10-31T01:58:08.044" v="6519" actId="1076"/>
          <ac:spMkLst>
            <pc:docMk/>
            <pc:sldMk cId="1848456634" sldId="261"/>
            <ac:spMk id="6" creationId="{30EF3A28-EA26-AADD-FC4B-4B9CE9BBD39F}"/>
          </ac:spMkLst>
        </pc:spChg>
        <pc:spChg chg="mod">
          <ac:chgData name="山口 稜" userId="507df497-dcef-48cc-bc9d-5377eaa87e1a" providerId="ADAL" clId="{C5D5D835-7116-4649-88E5-B7EC8431020C}" dt="2023-10-31T01:47:53.648" v="6410" actId="571"/>
          <ac:spMkLst>
            <pc:docMk/>
            <pc:sldMk cId="1848456634" sldId="261"/>
            <ac:spMk id="7" creationId="{553C6715-0EE8-2E67-4E6E-51C0A0353C4E}"/>
          </ac:spMkLst>
        </pc:spChg>
        <pc:spChg chg="mod topLvl">
          <ac:chgData name="山口 稜" userId="507df497-dcef-48cc-bc9d-5377eaa87e1a" providerId="ADAL" clId="{C5D5D835-7116-4649-88E5-B7EC8431020C}" dt="2023-10-31T01:59:14.688" v="6644" actId="1076"/>
          <ac:spMkLst>
            <pc:docMk/>
            <pc:sldMk cId="1848456634" sldId="261"/>
            <ac:spMk id="8" creationId="{81317A32-7412-6BAB-A9E8-FC77C9F0C36E}"/>
          </ac:spMkLst>
        </pc:spChg>
        <pc:spChg chg="mod">
          <ac:chgData name="山口 稜" userId="507df497-dcef-48cc-bc9d-5377eaa87e1a" providerId="ADAL" clId="{C5D5D835-7116-4649-88E5-B7EC8431020C}" dt="2023-10-31T01:47:57.121" v="6411" actId="571"/>
          <ac:spMkLst>
            <pc:docMk/>
            <pc:sldMk cId="1848456634" sldId="261"/>
            <ac:spMk id="12" creationId="{77A6E5D2-2B72-47D8-03AB-4AF1A0E64CF6}"/>
          </ac:spMkLst>
        </pc:spChg>
        <pc:spChg chg="add del mod ord">
          <ac:chgData name="山口 稜" userId="507df497-dcef-48cc-bc9d-5377eaa87e1a" providerId="ADAL" clId="{C5D5D835-7116-4649-88E5-B7EC8431020C}" dt="2023-10-30T01:34:22.678" v="186" actId="21"/>
          <ac:spMkLst>
            <pc:docMk/>
            <pc:sldMk cId="1848456634" sldId="261"/>
            <ac:spMk id="12" creationId="{DF50B0F3-BD04-E563-29C0-BBE827F2C3B3}"/>
          </ac:spMkLst>
        </pc:spChg>
        <pc:spChg chg="mod">
          <ac:chgData name="山口 稜" userId="507df497-dcef-48cc-bc9d-5377eaa87e1a" providerId="ADAL" clId="{C5D5D835-7116-4649-88E5-B7EC8431020C}" dt="2023-10-31T01:48:09.751" v="6472" actId="20577"/>
          <ac:spMkLst>
            <pc:docMk/>
            <pc:sldMk cId="1848456634" sldId="261"/>
            <ac:spMk id="13" creationId="{AC27B93F-7CCF-FB18-20A6-68ABD3B6CECC}"/>
          </ac:spMkLst>
        </pc:spChg>
        <pc:spChg chg="add mod ord">
          <ac:chgData name="山口 稜" userId="507df497-dcef-48cc-bc9d-5377eaa87e1a" providerId="ADAL" clId="{C5D5D835-7116-4649-88E5-B7EC8431020C}" dt="2023-10-30T23:21:23.930" v="4092" actId="207"/>
          <ac:spMkLst>
            <pc:docMk/>
            <pc:sldMk cId="1848456634" sldId="261"/>
            <ac:spMk id="15" creationId="{9681346D-9A2F-1256-7D7C-0E9C4BE2E68A}"/>
          </ac:spMkLst>
        </pc:spChg>
        <pc:spChg chg="mod topLvl">
          <ac:chgData name="山口 稜" userId="507df497-dcef-48cc-bc9d-5377eaa87e1a" providerId="ADAL" clId="{C5D5D835-7116-4649-88E5-B7EC8431020C}" dt="2023-10-31T01:57:57.266" v="6508" actId="20577"/>
          <ac:spMkLst>
            <pc:docMk/>
            <pc:sldMk cId="1848456634" sldId="261"/>
            <ac:spMk id="18" creationId="{1C05887B-C54D-97E1-2336-D8E58D7C0724}"/>
          </ac:spMkLst>
        </pc:spChg>
        <pc:spChg chg="add mod ord">
          <ac:chgData name="山口 稜" userId="507df497-dcef-48cc-bc9d-5377eaa87e1a" providerId="ADAL" clId="{C5D5D835-7116-4649-88E5-B7EC8431020C}" dt="2023-10-30T23:21:32.083" v="4094" actId="207"/>
          <ac:spMkLst>
            <pc:docMk/>
            <pc:sldMk cId="1848456634" sldId="261"/>
            <ac:spMk id="19" creationId="{944464F8-4BCC-BDC6-789D-53EDC7D884E6}"/>
          </ac:spMkLst>
        </pc:spChg>
        <pc:spChg chg="add del mod">
          <ac:chgData name="山口 稜" userId="507df497-dcef-48cc-bc9d-5377eaa87e1a" providerId="ADAL" clId="{C5D5D835-7116-4649-88E5-B7EC8431020C}" dt="2023-10-31T01:58:01.755" v="6515" actId="478"/>
          <ac:spMkLst>
            <pc:docMk/>
            <pc:sldMk cId="1848456634" sldId="261"/>
            <ac:spMk id="20" creationId="{476A2A06-C3DA-D462-F877-08D25032AEC6}"/>
          </ac:spMkLst>
        </pc:spChg>
        <pc:spChg chg="del">
          <ac:chgData name="山口 稜" userId="507df497-dcef-48cc-bc9d-5377eaa87e1a" providerId="ADAL" clId="{C5D5D835-7116-4649-88E5-B7EC8431020C}" dt="2023-10-30T01:34:20.878" v="185" actId="478"/>
          <ac:spMkLst>
            <pc:docMk/>
            <pc:sldMk cId="1848456634" sldId="261"/>
            <ac:spMk id="21" creationId="{91DA087A-92F3-C1B3-6844-0BABA54CEBE2}"/>
          </ac:spMkLst>
        </pc:spChg>
        <pc:spChg chg="add del mod ord">
          <ac:chgData name="山口 稜" userId="507df497-dcef-48cc-bc9d-5377eaa87e1a" providerId="ADAL" clId="{C5D5D835-7116-4649-88E5-B7EC8431020C}" dt="2023-10-30T23:07:40.460" v="3740" actId="478"/>
          <ac:spMkLst>
            <pc:docMk/>
            <pc:sldMk cId="1848456634" sldId="261"/>
            <ac:spMk id="22" creationId="{AE11C4E2-5E46-4C6B-1B8E-C6A2C404F62F}"/>
          </ac:spMkLst>
        </pc:spChg>
        <pc:spChg chg="add mod ord">
          <ac:chgData name="山口 稜" userId="507df497-dcef-48cc-bc9d-5377eaa87e1a" providerId="ADAL" clId="{C5D5D835-7116-4649-88E5-B7EC8431020C}" dt="2023-10-30T23:21:32.083" v="4094" actId="207"/>
          <ac:spMkLst>
            <pc:docMk/>
            <pc:sldMk cId="1848456634" sldId="261"/>
            <ac:spMk id="23" creationId="{3E655243-20F9-0261-C102-026CC2FF8346}"/>
          </ac:spMkLst>
        </pc:spChg>
        <pc:spChg chg="add del mod">
          <ac:chgData name="山口 稜" userId="507df497-dcef-48cc-bc9d-5377eaa87e1a" providerId="ADAL" clId="{C5D5D835-7116-4649-88E5-B7EC8431020C}" dt="2023-10-30T18:47:55.838" v="3053" actId="21"/>
          <ac:spMkLst>
            <pc:docMk/>
            <pc:sldMk cId="1848456634" sldId="261"/>
            <ac:spMk id="31" creationId="{6C26FB05-B836-E10C-698E-A42828BF6E29}"/>
          </ac:spMkLst>
        </pc:spChg>
        <pc:spChg chg="mod">
          <ac:chgData name="山口 稜" userId="507df497-dcef-48cc-bc9d-5377eaa87e1a" providerId="ADAL" clId="{C5D5D835-7116-4649-88E5-B7EC8431020C}" dt="2023-10-30T16:35:28.221" v="2951" actId="20577"/>
          <ac:spMkLst>
            <pc:docMk/>
            <pc:sldMk cId="1848456634" sldId="261"/>
            <ac:spMk id="32" creationId="{0F1727B7-3FD4-AC03-03E0-5A18541669FB}"/>
          </ac:spMkLst>
        </pc:spChg>
        <pc:spChg chg="add del mod">
          <ac:chgData name="山口 稜" userId="507df497-dcef-48cc-bc9d-5377eaa87e1a" providerId="ADAL" clId="{C5D5D835-7116-4649-88E5-B7EC8431020C}" dt="2023-10-30T18:47:51.798" v="3050" actId="21"/>
          <ac:spMkLst>
            <pc:docMk/>
            <pc:sldMk cId="1848456634" sldId="261"/>
            <ac:spMk id="33" creationId="{4D917658-7C8E-5488-E1E0-F3DA8EE47B6E}"/>
          </ac:spMkLst>
        </pc:spChg>
        <pc:spChg chg="add del mod">
          <ac:chgData name="山口 稜" userId="507df497-dcef-48cc-bc9d-5377eaa87e1a" providerId="ADAL" clId="{C5D5D835-7116-4649-88E5-B7EC8431020C}" dt="2023-10-30T23:51:51.158" v="5254" actId="403"/>
          <ac:spMkLst>
            <pc:docMk/>
            <pc:sldMk cId="1848456634" sldId="261"/>
            <ac:spMk id="38" creationId="{644A3CC1-A946-B1BD-0035-D51F502430CC}"/>
          </ac:spMkLst>
        </pc:spChg>
        <pc:spChg chg="add del mod">
          <ac:chgData name="山口 稜" userId="507df497-dcef-48cc-bc9d-5377eaa87e1a" providerId="ADAL" clId="{C5D5D835-7116-4649-88E5-B7EC8431020C}" dt="2023-10-30T12:09:50.896" v="2896" actId="478"/>
          <ac:spMkLst>
            <pc:docMk/>
            <pc:sldMk cId="1848456634" sldId="261"/>
            <ac:spMk id="39" creationId="{2C891D94-ABE4-DD4D-1746-CD4F160D40BF}"/>
          </ac:spMkLst>
        </pc:spChg>
        <pc:spChg chg="add del mod">
          <ac:chgData name="山口 稜" userId="507df497-dcef-48cc-bc9d-5377eaa87e1a" providerId="ADAL" clId="{C5D5D835-7116-4649-88E5-B7EC8431020C}" dt="2023-10-30T12:09:50.896" v="2896" actId="478"/>
          <ac:spMkLst>
            <pc:docMk/>
            <pc:sldMk cId="1848456634" sldId="261"/>
            <ac:spMk id="40" creationId="{E6767944-8DF5-EA61-CD9A-721F3AEB2B8F}"/>
          </ac:spMkLst>
        </pc:spChg>
        <pc:spChg chg="del">
          <ac:chgData name="山口 稜" userId="507df497-dcef-48cc-bc9d-5377eaa87e1a" providerId="ADAL" clId="{C5D5D835-7116-4649-88E5-B7EC8431020C}" dt="2023-10-30T01:34:25.612" v="187" actId="478"/>
          <ac:spMkLst>
            <pc:docMk/>
            <pc:sldMk cId="1848456634" sldId="261"/>
            <ac:spMk id="41" creationId="{A80A981F-63FE-9B9F-E5EB-0801CAE92C2A}"/>
          </ac:spMkLst>
        </pc:spChg>
        <pc:spChg chg="add mod">
          <ac:chgData name="山口 稜" userId="507df497-dcef-48cc-bc9d-5377eaa87e1a" providerId="ADAL" clId="{C5D5D835-7116-4649-88E5-B7EC8431020C}" dt="2023-10-30T23:51:51.158" v="5254" actId="403"/>
          <ac:spMkLst>
            <pc:docMk/>
            <pc:sldMk cId="1848456634" sldId="261"/>
            <ac:spMk id="42" creationId="{A9C4507A-AE35-42DA-EC25-492B39A21C81}"/>
          </ac:spMkLst>
        </pc:spChg>
        <pc:spChg chg="add mod">
          <ac:chgData name="山口 稜" userId="507df497-dcef-48cc-bc9d-5377eaa87e1a" providerId="ADAL" clId="{C5D5D835-7116-4649-88E5-B7EC8431020C}" dt="2023-10-30T23:51:51.158" v="5254" actId="403"/>
          <ac:spMkLst>
            <pc:docMk/>
            <pc:sldMk cId="1848456634" sldId="261"/>
            <ac:spMk id="43" creationId="{100F748E-7FE0-A3EB-4AB5-8364AD6E7348}"/>
          </ac:spMkLst>
        </pc:spChg>
        <pc:spChg chg="add del mod">
          <ac:chgData name="山口 稜" userId="507df497-dcef-48cc-bc9d-5377eaa87e1a" providerId="ADAL" clId="{C5D5D835-7116-4649-88E5-B7EC8431020C}" dt="2023-10-30T23:51:51.158" v="5254" actId="403"/>
          <ac:spMkLst>
            <pc:docMk/>
            <pc:sldMk cId="1848456634" sldId="261"/>
            <ac:spMk id="53" creationId="{46181CC6-0578-065E-8910-B90F9AEEDC59}"/>
          </ac:spMkLst>
        </pc:spChg>
        <pc:spChg chg="add del mod">
          <ac:chgData name="山口 稜" userId="507df497-dcef-48cc-bc9d-5377eaa87e1a" providerId="ADAL" clId="{C5D5D835-7116-4649-88E5-B7EC8431020C}" dt="2023-10-30T19:06:53.161" v="3564" actId="478"/>
          <ac:spMkLst>
            <pc:docMk/>
            <pc:sldMk cId="1848456634" sldId="261"/>
            <ac:spMk id="54" creationId="{AF4712EB-5D8D-3BEC-AFC5-B7F057966028}"/>
          </ac:spMkLst>
        </pc:spChg>
        <pc:spChg chg="del">
          <ac:chgData name="山口 稜" userId="507df497-dcef-48cc-bc9d-5377eaa87e1a" providerId="ADAL" clId="{C5D5D835-7116-4649-88E5-B7EC8431020C}" dt="2023-10-30T01:42:22.636" v="1076" actId="478"/>
          <ac:spMkLst>
            <pc:docMk/>
            <pc:sldMk cId="1848456634" sldId="261"/>
            <ac:spMk id="58" creationId="{AD68ACBB-1D22-0E9C-09FE-3D1F6CCF038A}"/>
          </ac:spMkLst>
        </pc:spChg>
        <pc:spChg chg="add mod ord">
          <ac:chgData name="山口 稜" userId="507df497-dcef-48cc-bc9d-5377eaa87e1a" providerId="ADAL" clId="{C5D5D835-7116-4649-88E5-B7EC8431020C}" dt="2023-10-31T02:55:38.387" v="6726" actId="207"/>
          <ac:spMkLst>
            <pc:docMk/>
            <pc:sldMk cId="1848456634" sldId="261"/>
            <ac:spMk id="61" creationId="{4C5E27EB-D01B-DAF4-C17F-6EF814FB3F56}"/>
          </ac:spMkLst>
        </pc:spChg>
        <pc:spChg chg="mod">
          <ac:chgData name="山口 稜" userId="507df497-dcef-48cc-bc9d-5377eaa87e1a" providerId="ADAL" clId="{C5D5D835-7116-4649-88E5-B7EC8431020C}" dt="2023-10-30T23:25:01.954" v="4224" actId="20577"/>
          <ac:spMkLst>
            <pc:docMk/>
            <pc:sldMk cId="1848456634" sldId="261"/>
            <ac:spMk id="68" creationId="{00000000-0000-0000-0000-000000000000}"/>
          </ac:spMkLst>
        </pc:spChg>
        <pc:spChg chg="mod">
          <ac:chgData name="山口 稜" userId="507df497-dcef-48cc-bc9d-5377eaa87e1a" providerId="ADAL" clId="{C5D5D835-7116-4649-88E5-B7EC8431020C}" dt="2023-10-30T23:32:27.140" v="4408" actId="20577"/>
          <ac:spMkLst>
            <pc:docMk/>
            <pc:sldMk cId="1848456634" sldId="261"/>
            <ac:spMk id="73" creationId="{00000000-0000-0000-0000-000000000000}"/>
          </ac:spMkLst>
        </pc:spChg>
        <pc:spChg chg="mod">
          <ac:chgData name="山口 稜" userId="507df497-dcef-48cc-bc9d-5377eaa87e1a" providerId="ADAL" clId="{C5D5D835-7116-4649-88E5-B7EC8431020C}" dt="2023-10-31T00:21:29.749" v="6271" actId="20577"/>
          <ac:spMkLst>
            <pc:docMk/>
            <pc:sldMk cId="1848456634" sldId="261"/>
            <ac:spMk id="82" creationId="{282B9648-BA15-8C52-059C-5C8440B15571}"/>
          </ac:spMkLst>
        </pc:spChg>
        <pc:spChg chg="mod">
          <ac:chgData name="山口 稜" userId="507df497-dcef-48cc-bc9d-5377eaa87e1a" providerId="ADAL" clId="{C5D5D835-7116-4649-88E5-B7EC8431020C}" dt="2023-10-30T19:06:10.732" v="3515" actId="571"/>
          <ac:spMkLst>
            <pc:docMk/>
            <pc:sldMk cId="1848456634" sldId="261"/>
            <ac:spMk id="86" creationId="{00000000-0000-0000-0000-000000000000}"/>
          </ac:spMkLst>
        </pc:spChg>
        <pc:spChg chg="mod">
          <ac:chgData name="山口 稜" userId="507df497-dcef-48cc-bc9d-5377eaa87e1a" providerId="ADAL" clId="{C5D5D835-7116-4649-88E5-B7EC8431020C}" dt="2023-10-30T19:06:10.732" v="3515" actId="571"/>
          <ac:spMkLst>
            <pc:docMk/>
            <pc:sldMk cId="1848456634" sldId="261"/>
            <ac:spMk id="88" creationId="{00000000-0000-0000-0000-000000000000}"/>
          </ac:spMkLst>
        </pc:spChg>
        <pc:spChg chg="mod">
          <ac:chgData name="山口 稜" userId="507df497-dcef-48cc-bc9d-5377eaa87e1a" providerId="ADAL" clId="{C5D5D835-7116-4649-88E5-B7EC8431020C}" dt="2023-10-30T01:36:39.904" v="655" actId="6549"/>
          <ac:spMkLst>
            <pc:docMk/>
            <pc:sldMk cId="1848456634" sldId="261"/>
            <ac:spMk id="91" creationId="{00000000-0000-0000-0000-000000000000}"/>
          </ac:spMkLst>
        </pc:spChg>
        <pc:spChg chg="mod">
          <ac:chgData name="山口 稜" userId="507df497-dcef-48cc-bc9d-5377eaa87e1a" providerId="ADAL" clId="{C5D5D835-7116-4649-88E5-B7EC8431020C}" dt="2023-10-31T00:24:55.197" v="6342" actId="20577"/>
          <ac:spMkLst>
            <pc:docMk/>
            <pc:sldMk cId="1848456634" sldId="261"/>
            <ac:spMk id="94" creationId="{00000000-0000-0000-0000-000000000000}"/>
          </ac:spMkLst>
        </pc:spChg>
        <pc:spChg chg="mod">
          <ac:chgData name="山口 稜" userId="507df497-dcef-48cc-bc9d-5377eaa87e1a" providerId="ADAL" clId="{C5D5D835-7116-4649-88E5-B7EC8431020C}" dt="2023-10-30T23:31:47.787" v="4358" actId="14100"/>
          <ac:spMkLst>
            <pc:docMk/>
            <pc:sldMk cId="1848456634" sldId="261"/>
            <ac:spMk id="98" creationId="{CFDB5539-A3D9-B9EB-1B26-F5E065C9F51B}"/>
          </ac:spMkLst>
        </pc:spChg>
        <pc:spChg chg="mod">
          <ac:chgData name="山口 稜" userId="507df497-dcef-48cc-bc9d-5377eaa87e1a" providerId="ADAL" clId="{C5D5D835-7116-4649-88E5-B7EC8431020C}" dt="2023-10-30T23:31:47.787" v="4358" actId="14100"/>
          <ac:spMkLst>
            <pc:docMk/>
            <pc:sldMk cId="1848456634" sldId="261"/>
            <ac:spMk id="100" creationId="{A534511F-9B6B-E995-9B9F-ABCF96079DE1}"/>
          </ac:spMkLst>
        </pc:spChg>
        <pc:spChg chg="add del mod">
          <ac:chgData name="山口 稜" userId="507df497-dcef-48cc-bc9d-5377eaa87e1a" providerId="ADAL" clId="{C5D5D835-7116-4649-88E5-B7EC8431020C}" dt="2023-10-31T02:55:47.140" v="6727" actId="478"/>
          <ac:spMkLst>
            <pc:docMk/>
            <pc:sldMk cId="1848456634" sldId="261"/>
            <ac:spMk id="2064" creationId="{626631FC-EC65-834E-10C7-CEEA6C39E3BF}"/>
          </ac:spMkLst>
        </pc:spChg>
        <pc:grpChg chg="add mod">
          <ac:chgData name="山口 稜" userId="507df497-dcef-48cc-bc9d-5377eaa87e1a" providerId="ADAL" clId="{C5D5D835-7116-4649-88E5-B7EC8431020C}" dt="2023-10-31T01:47:53.648" v="6410" actId="571"/>
          <ac:grpSpMkLst>
            <pc:docMk/>
            <pc:sldMk cId="1848456634" sldId="261"/>
            <ac:grpSpMk id="2" creationId="{FB300268-8A09-9AB4-B3C6-839C03BC4321}"/>
          </ac:grpSpMkLst>
        </pc:grpChg>
        <pc:grpChg chg="mod">
          <ac:chgData name="山口 稜" userId="507df497-dcef-48cc-bc9d-5377eaa87e1a" providerId="ADAL" clId="{C5D5D835-7116-4649-88E5-B7EC8431020C}" dt="2023-10-30T19:06:51.413" v="3563" actId="1076"/>
          <ac:grpSpMkLst>
            <pc:docMk/>
            <pc:sldMk cId="1848456634" sldId="261"/>
            <ac:grpSpMk id="9" creationId="{B37FF474-F009-82EF-490B-15F82A674FC5}"/>
          </ac:grpSpMkLst>
        </pc:grpChg>
        <pc:grpChg chg="del mod topLvl">
          <ac:chgData name="山口 稜" userId="507df497-dcef-48cc-bc9d-5377eaa87e1a" providerId="ADAL" clId="{C5D5D835-7116-4649-88E5-B7EC8431020C}" dt="2023-10-30T01:40:37.526" v="1040" actId="165"/>
          <ac:grpSpMkLst>
            <pc:docMk/>
            <pc:sldMk cId="1848456634" sldId="261"/>
            <ac:grpSpMk id="11" creationId="{ABDA6767-D405-D31A-68C3-293B542FA154}"/>
          </ac:grpSpMkLst>
        </pc:grpChg>
        <pc:grpChg chg="add del mod">
          <ac:chgData name="山口 稜" userId="507df497-dcef-48cc-bc9d-5377eaa87e1a" providerId="ADAL" clId="{C5D5D835-7116-4649-88E5-B7EC8431020C}" dt="2023-10-31T01:59:19.001" v="6645" actId="478"/>
          <ac:grpSpMkLst>
            <pc:docMk/>
            <pc:sldMk cId="1848456634" sldId="261"/>
            <ac:grpSpMk id="11" creationId="{AEE40D3E-8831-251E-94A6-F081E4565135}"/>
          </ac:grpSpMkLst>
        </pc:grpChg>
        <pc:grpChg chg="del mod topLvl">
          <ac:chgData name="山口 稜" userId="507df497-dcef-48cc-bc9d-5377eaa87e1a" providerId="ADAL" clId="{C5D5D835-7116-4649-88E5-B7EC8431020C}" dt="2023-10-30T01:40:37.526" v="1040" actId="165"/>
          <ac:grpSpMkLst>
            <pc:docMk/>
            <pc:sldMk cId="1848456634" sldId="261"/>
            <ac:grpSpMk id="13" creationId="{21903794-92CD-F39C-8C19-3EC3CE9B7BBC}"/>
          </ac:grpSpMkLst>
        </pc:grpChg>
        <pc:grpChg chg="mod">
          <ac:chgData name="山口 稜" userId="507df497-dcef-48cc-bc9d-5377eaa87e1a" providerId="ADAL" clId="{C5D5D835-7116-4649-88E5-B7EC8431020C}" dt="2023-10-30T19:06:10.732" v="3515" actId="571"/>
          <ac:grpSpMkLst>
            <pc:docMk/>
            <pc:sldMk cId="1848456634" sldId="261"/>
            <ac:grpSpMk id="14" creationId="{00000000-0000-0000-0000-000000000000}"/>
          </ac:grpSpMkLst>
        </pc:grpChg>
        <pc:grpChg chg="del mod topLvl">
          <ac:chgData name="山口 稜" userId="507df497-dcef-48cc-bc9d-5377eaa87e1a" providerId="ADAL" clId="{C5D5D835-7116-4649-88E5-B7EC8431020C}" dt="2023-10-30T01:40:35.933" v="1039" actId="165"/>
          <ac:grpSpMkLst>
            <pc:docMk/>
            <pc:sldMk cId="1848456634" sldId="261"/>
            <ac:grpSpMk id="16" creationId="{4C3E2B5B-C19D-AF3B-EDE4-DD28D8D7014F}"/>
          </ac:grpSpMkLst>
        </pc:grpChg>
        <pc:grpChg chg="del mod">
          <ac:chgData name="山口 稜" userId="507df497-dcef-48cc-bc9d-5377eaa87e1a" providerId="ADAL" clId="{C5D5D835-7116-4649-88E5-B7EC8431020C}" dt="2023-10-30T01:40:34.603" v="1038" actId="165"/>
          <ac:grpSpMkLst>
            <pc:docMk/>
            <pc:sldMk cId="1848456634" sldId="261"/>
            <ac:grpSpMk id="24" creationId="{AFE87A68-ECAC-33F1-CC45-1A9B4E937E24}"/>
          </ac:grpSpMkLst>
        </pc:grpChg>
        <pc:grpChg chg="del mod">
          <ac:chgData name="山口 稜" userId="507df497-dcef-48cc-bc9d-5377eaa87e1a" providerId="ADAL" clId="{C5D5D835-7116-4649-88E5-B7EC8431020C}" dt="2023-10-30T12:05:52.068" v="2870" actId="478"/>
          <ac:grpSpMkLst>
            <pc:docMk/>
            <pc:sldMk cId="1848456634" sldId="261"/>
            <ac:grpSpMk id="26" creationId="{5E99989B-3F31-1FC0-E9EA-DF7D079882F7}"/>
          </ac:grpSpMkLst>
        </pc:grpChg>
        <pc:grpChg chg="add mod">
          <ac:chgData name="山口 稜" userId="507df497-dcef-48cc-bc9d-5377eaa87e1a" providerId="ADAL" clId="{C5D5D835-7116-4649-88E5-B7EC8431020C}" dt="2023-10-31T02:00:27.380" v="6665" actId="164"/>
          <ac:grpSpMkLst>
            <pc:docMk/>
            <pc:sldMk cId="1848456634" sldId="261"/>
            <ac:grpSpMk id="31" creationId="{29E72742-8F2A-9FD5-7B42-3A3CAB6D381E}"/>
          </ac:grpSpMkLst>
        </pc:grpChg>
        <pc:grpChg chg="del">
          <ac:chgData name="山口 稜" userId="507df497-dcef-48cc-bc9d-5377eaa87e1a" providerId="ADAL" clId="{C5D5D835-7116-4649-88E5-B7EC8431020C}" dt="2023-10-30T01:42:22.636" v="1076" actId="478"/>
          <ac:grpSpMkLst>
            <pc:docMk/>
            <pc:sldMk cId="1848456634" sldId="261"/>
            <ac:grpSpMk id="33" creationId="{D3AA68F6-605C-8E49-630C-2907F7587EA1}"/>
          </ac:grpSpMkLst>
        </pc:grpChg>
        <pc:grpChg chg="add del mod">
          <ac:chgData name="山口 稜" userId="507df497-dcef-48cc-bc9d-5377eaa87e1a" providerId="ADAL" clId="{C5D5D835-7116-4649-88E5-B7EC8431020C}" dt="2023-10-30T19:08:59.414" v="3606" actId="165"/>
          <ac:grpSpMkLst>
            <pc:docMk/>
            <pc:sldMk cId="1848456634" sldId="261"/>
            <ac:grpSpMk id="52" creationId="{5E5E9587-4524-6829-F62E-88A7E384DDC8}"/>
          </ac:grpSpMkLst>
        </pc:grpChg>
        <pc:grpChg chg="add mod">
          <ac:chgData name="山口 稜" userId="507df497-dcef-48cc-bc9d-5377eaa87e1a" providerId="ADAL" clId="{C5D5D835-7116-4649-88E5-B7EC8431020C}" dt="2023-10-31T03:01:35.481" v="6760" actId="1036"/>
          <ac:grpSpMkLst>
            <pc:docMk/>
            <pc:sldMk cId="1848456634" sldId="261"/>
            <ac:grpSpMk id="2048" creationId="{D130182F-6391-29F8-413C-D02291BC3D5C}"/>
          </ac:grpSpMkLst>
        </pc:grpChg>
        <pc:grpChg chg="add mod">
          <ac:chgData name="山口 稜" userId="507df497-dcef-48cc-bc9d-5377eaa87e1a" providerId="ADAL" clId="{C5D5D835-7116-4649-88E5-B7EC8431020C}" dt="2023-10-31T02:40:37.776" v="6709" actId="1076"/>
          <ac:grpSpMkLst>
            <pc:docMk/>
            <pc:sldMk cId="1848456634" sldId="261"/>
            <ac:grpSpMk id="2051" creationId="{71F7494B-90F9-CF4C-9ECD-A66AA204C15E}"/>
          </ac:grpSpMkLst>
        </pc:grpChg>
        <pc:grpChg chg="add mod">
          <ac:chgData name="山口 稜" userId="507df497-dcef-48cc-bc9d-5377eaa87e1a" providerId="ADAL" clId="{C5D5D835-7116-4649-88E5-B7EC8431020C}" dt="2023-10-31T02:40:24.350" v="6701" actId="164"/>
          <ac:grpSpMkLst>
            <pc:docMk/>
            <pc:sldMk cId="1848456634" sldId="261"/>
            <ac:grpSpMk id="2057" creationId="{A937A1B4-5FF2-5CA1-DF49-B80C4B8C3055}"/>
          </ac:grpSpMkLst>
        </pc:grpChg>
        <pc:grpChg chg="add del mod ord">
          <ac:chgData name="山口 稜" userId="507df497-dcef-48cc-bc9d-5377eaa87e1a" providerId="ADAL" clId="{C5D5D835-7116-4649-88E5-B7EC8431020C}" dt="2023-10-31T02:00:00.891" v="6659" actId="21"/>
          <ac:grpSpMkLst>
            <pc:docMk/>
            <pc:sldMk cId="1848456634" sldId="261"/>
            <ac:grpSpMk id="2059" creationId="{BB9040F0-6BA6-6FAE-AE1B-B334E94B618B}"/>
          </ac:grpSpMkLst>
        </pc:grpChg>
        <pc:grpChg chg="add mod">
          <ac:chgData name="山口 稜" userId="507df497-dcef-48cc-bc9d-5377eaa87e1a" providerId="ADAL" clId="{C5D5D835-7116-4649-88E5-B7EC8431020C}" dt="2023-10-31T02:40:28.549" v="6703" actId="164"/>
          <ac:grpSpMkLst>
            <pc:docMk/>
            <pc:sldMk cId="1848456634" sldId="261"/>
            <ac:grpSpMk id="2060" creationId="{BEC5A6D5-359F-8CEE-6ABA-AFE2A0E0B087}"/>
          </ac:grpSpMkLst>
        </pc:grpChg>
        <pc:grpChg chg="add mod">
          <ac:chgData name="山口 稜" userId="507df497-dcef-48cc-bc9d-5377eaa87e1a" providerId="ADAL" clId="{C5D5D835-7116-4649-88E5-B7EC8431020C}" dt="2023-10-31T02:40:33.942" v="6708" actId="688"/>
          <ac:grpSpMkLst>
            <pc:docMk/>
            <pc:sldMk cId="1848456634" sldId="261"/>
            <ac:grpSpMk id="2062" creationId="{1DE30D2C-2017-8913-AB2C-EDA5267AAF7F}"/>
          </ac:grpSpMkLst>
        </pc:grpChg>
        <pc:grpChg chg="add mod">
          <ac:chgData name="山口 稜" userId="507df497-dcef-48cc-bc9d-5377eaa87e1a" providerId="ADAL" clId="{C5D5D835-7116-4649-88E5-B7EC8431020C}" dt="2023-10-30T23:31:33.572" v="4356" actId="1076"/>
          <ac:grpSpMkLst>
            <pc:docMk/>
            <pc:sldMk cId="1848456634" sldId="261"/>
            <ac:grpSpMk id="2066" creationId="{D5A07B0A-8EB9-64E7-3E90-833F1FEBD9A9}"/>
          </ac:grpSpMkLst>
        </pc:grpChg>
        <pc:grpChg chg="add mod">
          <ac:chgData name="山口 稜" userId="507df497-dcef-48cc-bc9d-5377eaa87e1a" providerId="ADAL" clId="{C5D5D835-7116-4649-88E5-B7EC8431020C}" dt="2023-10-30T23:31:33.572" v="4356" actId="1076"/>
          <ac:grpSpMkLst>
            <pc:docMk/>
            <pc:sldMk cId="1848456634" sldId="261"/>
            <ac:grpSpMk id="2067" creationId="{9AF780CF-39FD-573B-97D6-AC861B990AD6}"/>
          </ac:grpSpMkLst>
        </pc:grpChg>
        <pc:graphicFrameChg chg="add del modGraphic">
          <ac:chgData name="山口 稜" userId="507df497-dcef-48cc-bc9d-5377eaa87e1a" providerId="ADAL" clId="{C5D5D835-7116-4649-88E5-B7EC8431020C}" dt="2023-10-30T19:09:23.032" v="3623" actId="27309"/>
          <ac:graphicFrameMkLst>
            <pc:docMk/>
            <pc:sldMk cId="1848456634" sldId="261"/>
            <ac:graphicFrameMk id="57" creationId="{FD0B7607-7E8A-0CBC-6A92-0404A84D6CDA}"/>
          </ac:graphicFrameMkLst>
        </pc:graphicFrameChg>
        <pc:picChg chg="add del mod modCrop">
          <ac:chgData name="山口 稜" userId="507df497-dcef-48cc-bc9d-5377eaa87e1a" providerId="ADAL" clId="{C5D5D835-7116-4649-88E5-B7EC8431020C}" dt="2023-10-30T12:05:28.163" v="2861" actId="478"/>
          <ac:picMkLst>
            <pc:docMk/>
            <pc:sldMk cId="1848456634" sldId="261"/>
            <ac:picMk id="3" creationId="{0B4A7842-05DE-5052-081B-7340CBA509D6}"/>
          </ac:picMkLst>
        </pc:picChg>
        <pc:picChg chg="del">
          <ac:chgData name="山口 稜" userId="507df497-dcef-48cc-bc9d-5377eaa87e1a" providerId="ADAL" clId="{C5D5D835-7116-4649-88E5-B7EC8431020C}" dt="2023-10-30T01:34:06.979" v="158" actId="478"/>
          <ac:picMkLst>
            <pc:docMk/>
            <pc:sldMk cId="1848456634" sldId="261"/>
            <ac:picMk id="7" creationId="{B8A9DB92-066B-5E1F-6C26-8C8721E27AA5}"/>
          </ac:picMkLst>
        </pc:picChg>
        <pc:picChg chg="add del mod modCrop">
          <ac:chgData name="山口 稜" userId="507df497-dcef-48cc-bc9d-5377eaa87e1a" providerId="ADAL" clId="{C5D5D835-7116-4649-88E5-B7EC8431020C}" dt="2023-10-30T12:05:26.805" v="2860" actId="478"/>
          <ac:picMkLst>
            <pc:docMk/>
            <pc:sldMk cId="1848456634" sldId="261"/>
            <ac:picMk id="11" creationId="{A687D832-D9E9-6339-2780-AD061D6E8ACA}"/>
          </ac:picMkLst>
        </pc:picChg>
        <pc:picChg chg="add del mod modCrop">
          <ac:chgData name="山口 稜" userId="507df497-dcef-48cc-bc9d-5377eaa87e1a" providerId="ADAL" clId="{C5D5D835-7116-4649-88E5-B7EC8431020C}" dt="2023-10-30T12:06:19.461" v="2872" actId="478"/>
          <ac:picMkLst>
            <pc:docMk/>
            <pc:sldMk cId="1848456634" sldId="261"/>
            <ac:picMk id="13" creationId="{6CD5B736-B26F-D548-9410-FB817D861A5E}"/>
          </ac:picMkLst>
        </pc:picChg>
        <pc:picChg chg="add del mod">
          <ac:chgData name="山口 稜" userId="507df497-dcef-48cc-bc9d-5377eaa87e1a" providerId="ADAL" clId="{C5D5D835-7116-4649-88E5-B7EC8431020C}" dt="2023-10-30T23:21:19.630" v="4091" actId="478"/>
          <ac:picMkLst>
            <pc:docMk/>
            <pc:sldMk cId="1848456634" sldId="261"/>
            <ac:picMk id="16" creationId="{FCCED6CA-131D-754A-CF0C-2EDF9E18725B}"/>
          </ac:picMkLst>
        </pc:picChg>
        <pc:picChg chg="add del">
          <ac:chgData name="山口 稜" userId="507df497-dcef-48cc-bc9d-5377eaa87e1a" providerId="ADAL" clId="{C5D5D835-7116-4649-88E5-B7EC8431020C}" dt="2023-10-31T01:52:19.784" v="6474" actId="22"/>
          <ac:picMkLst>
            <pc:docMk/>
            <pc:sldMk cId="1848456634" sldId="261"/>
            <ac:picMk id="17" creationId="{0176F4B9-2189-FBCB-1A2C-F8CE3026A84F}"/>
          </ac:picMkLst>
        </pc:picChg>
        <pc:picChg chg="add del mod ord modCrop">
          <ac:chgData name="山口 稜" userId="507df497-dcef-48cc-bc9d-5377eaa87e1a" providerId="ADAL" clId="{C5D5D835-7116-4649-88E5-B7EC8431020C}" dt="2023-10-30T23:22:14.694" v="4131" actId="478"/>
          <ac:picMkLst>
            <pc:docMk/>
            <pc:sldMk cId="1848456634" sldId="261"/>
            <ac:picMk id="21" creationId="{E639C1C5-6028-AA0A-BCD7-DB1A904AF698}"/>
          </ac:picMkLst>
        </pc:picChg>
        <pc:picChg chg="add del mod">
          <ac:chgData name="山口 稜" userId="507df497-dcef-48cc-bc9d-5377eaa87e1a" providerId="ADAL" clId="{C5D5D835-7116-4649-88E5-B7EC8431020C}" dt="2023-10-30T23:21:27.532" v="4093" actId="478"/>
          <ac:picMkLst>
            <pc:docMk/>
            <pc:sldMk cId="1848456634" sldId="261"/>
            <ac:picMk id="24" creationId="{65688699-FFE8-E9EA-F7BC-7E92CE7E6B71}"/>
          </ac:picMkLst>
        </pc:picChg>
        <pc:picChg chg="del mod">
          <ac:chgData name="山口 稜" userId="507df497-dcef-48cc-bc9d-5377eaa87e1a" providerId="ADAL" clId="{C5D5D835-7116-4649-88E5-B7EC8431020C}" dt="2023-10-30T01:42:22.636" v="1076" actId="478"/>
          <ac:picMkLst>
            <pc:docMk/>
            <pc:sldMk cId="1848456634" sldId="261"/>
            <ac:picMk id="25" creationId="{B1E130BE-187F-1C6E-4D74-49E026628C9F}"/>
          </ac:picMkLst>
        </pc:picChg>
        <pc:picChg chg="add mod modCrop">
          <ac:chgData name="山口 稜" userId="507df497-dcef-48cc-bc9d-5377eaa87e1a" providerId="ADAL" clId="{C5D5D835-7116-4649-88E5-B7EC8431020C}" dt="2023-10-31T02:00:27.380" v="6665" actId="164"/>
          <ac:picMkLst>
            <pc:docMk/>
            <pc:sldMk cId="1848456634" sldId="261"/>
            <ac:picMk id="29" creationId="{FAE715C2-53F8-E377-D182-B6BE36FCB115}"/>
          </ac:picMkLst>
        </pc:picChg>
        <pc:picChg chg="add mod modCrop">
          <ac:chgData name="山口 稜" userId="507df497-dcef-48cc-bc9d-5377eaa87e1a" providerId="ADAL" clId="{C5D5D835-7116-4649-88E5-B7EC8431020C}" dt="2023-10-31T02:40:28.549" v="6703" actId="164"/>
          <ac:picMkLst>
            <pc:docMk/>
            <pc:sldMk cId="1848456634" sldId="261"/>
            <ac:picMk id="30" creationId="{016A88DA-19FE-2C87-417B-47BDC4804F83}"/>
          </ac:picMkLst>
        </pc:picChg>
        <pc:picChg chg="add del mod modCrop">
          <ac:chgData name="山口 稜" userId="507df497-dcef-48cc-bc9d-5377eaa87e1a" providerId="ADAL" clId="{C5D5D835-7116-4649-88E5-B7EC8431020C}" dt="2023-10-30T18:47:55.838" v="3053" actId="21"/>
          <ac:picMkLst>
            <pc:docMk/>
            <pc:sldMk cId="1848456634" sldId="261"/>
            <ac:picMk id="30" creationId="{2EEA4316-BCCC-1A58-A2AB-35EE3193A3C8}"/>
          </ac:picMkLst>
        </pc:picChg>
        <pc:picChg chg="del">
          <ac:chgData name="山口 稜" userId="507df497-dcef-48cc-bc9d-5377eaa87e1a" providerId="ADAL" clId="{C5D5D835-7116-4649-88E5-B7EC8431020C}" dt="2023-10-30T01:42:22.636" v="1076" actId="478"/>
          <ac:picMkLst>
            <pc:docMk/>
            <pc:sldMk cId="1848456634" sldId="261"/>
            <ac:picMk id="31" creationId="{F6737187-CBE3-1C5D-5FD4-9E51E68BD289}"/>
          </ac:picMkLst>
        </pc:picChg>
        <pc:picChg chg="add del mod ord">
          <ac:chgData name="山口 稜" userId="507df497-dcef-48cc-bc9d-5377eaa87e1a" providerId="ADAL" clId="{C5D5D835-7116-4649-88E5-B7EC8431020C}" dt="2023-10-30T18:47:53.082" v="3051" actId="478"/>
          <ac:picMkLst>
            <pc:docMk/>
            <pc:sldMk cId="1848456634" sldId="261"/>
            <ac:picMk id="34" creationId="{A8A7A8B8-A847-A913-C24B-720D2B3E52BA}"/>
          </ac:picMkLst>
        </pc:picChg>
        <pc:picChg chg="add del mod ord modCrop">
          <ac:chgData name="山口 稜" userId="507df497-dcef-48cc-bc9d-5377eaa87e1a" providerId="ADAL" clId="{C5D5D835-7116-4649-88E5-B7EC8431020C}" dt="2023-10-30T18:47:51.798" v="3050" actId="21"/>
          <ac:picMkLst>
            <pc:docMk/>
            <pc:sldMk cId="1848456634" sldId="261"/>
            <ac:picMk id="36" creationId="{ABBD42AF-63ED-DA93-4B2D-64E634C01F18}"/>
          </ac:picMkLst>
        </pc:picChg>
        <pc:picChg chg="add mod">
          <ac:chgData name="山口 稜" userId="507df497-dcef-48cc-bc9d-5377eaa87e1a" providerId="ADAL" clId="{C5D5D835-7116-4649-88E5-B7EC8431020C}" dt="2023-10-30T23:31:33.572" v="4356" actId="1076"/>
          <ac:picMkLst>
            <pc:docMk/>
            <pc:sldMk cId="1848456634" sldId="261"/>
            <ac:picMk id="37" creationId="{5BF521E2-3209-951F-1DC9-7394B8600AF4}"/>
          </ac:picMkLst>
        </pc:picChg>
        <pc:picChg chg="add mod">
          <ac:chgData name="山口 稜" userId="507df497-dcef-48cc-bc9d-5377eaa87e1a" providerId="ADAL" clId="{C5D5D835-7116-4649-88E5-B7EC8431020C}" dt="2023-10-30T23:31:33.572" v="4356" actId="1076"/>
          <ac:picMkLst>
            <pc:docMk/>
            <pc:sldMk cId="1848456634" sldId="261"/>
            <ac:picMk id="41" creationId="{50409B4B-A42C-5B30-50EB-8F0F095CEB26}"/>
          </ac:picMkLst>
        </pc:picChg>
        <pc:picChg chg="add del mod">
          <ac:chgData name="山口 稜" userId="507df497-dcef-48cc-bc9d-5377eaa87e1a" providerId="ADAL" clId="{C5D5D835-7116-4649-88E5-B7EC8431020C}" dt="2023-10-30T04:52:26.721" v="2128" actId="21"/>
          <ac:picMkLst>
            <pc:docMk/>
            <pc:sldMk cId="1848456634" sldId="261"/>
            <ac:picMk id="42" creationId="{351190B6-EE9F-F74B-7E46-C2FA99C9DA8D}"/>
          </ac:picMkLst>
        </pc:picChg>
        <pc:picChg chg="del">
          <ac:chgData name="山口 稜" userId="507df497-dcef-48cc-bc9d-5377eaa87e1a" providerId="ADAL" clId="{C5D5D835-7116-4649-88E5-B7EC8431020C}" dt="2023-10-30T01:34:19.397" v="184" actId="478"/>
          <ac:picMkLst>
            <pc:docMk/>
            <pc:sldMk cId="1848456634" sldId="261"/>
            <ac:picMk id="45" creationId="{87CC6B3E-8E5C-DCE1-BDF1-CC1FD6AA6DAB}"/>
          </ac:picMkLst>
        </pc:picChg>
        <pc:picChg chg="del">
          <ac:chgData name="山口 稜" userId="507df497-dcef-48cc-bc9d-5377eaa87e1a" providerId="ADAL" clId="{C5D5D835-7116-4649-88E5-B7EC8431020C}" dt="2023-10-30T01:34:19.397" v="184" actId="478"/>
          <ac:picMkLst>
            <pc:docMk/>
            <pc:sldMk cId="1848456634" sldId="261"/>
            <ac:picMk id="54" creationId="{C9C3F222-1A09-5417-E64D-0F4C1668C1C2}"/>
          </ac:picMkLst>
        </pc:picChg>
        <pc:picChg chg="add del mod ord">
          <ac:chgData name="山口 稜" userId="507df497-dcef-48cc-bc9d-5377eaa87e1a" providerId="ADAL" clId="{C5D5D835-7116-4649-88E5-B7EC8431020C}" dt="2023-10-30T23:00:52.236" v="3645" actId="478"/>
          <ac:picMkLst>
            <pc:docMk/>
            <pc:sldMk cId="1848456634" sldId="261"/>
            <ac:picMk id="58" creationId="{E3F36467-9FE5-B9B5-3987-5AA99AE73866}"/>
          </ac:picMkLst>
        </pc:picChg>
        <pc:picChg chg="add del mod ord modCrop">
          <ac:chgData name="山口 稜" userId="507df497-dcef-48cc-bc9d-5377eaa87e1a" providerId="ADAL" clId="{C5D5D835-7116-4649-88E5-B7EC8431020C}" dt="2023-10-30T23:19:54.955" v="4051" actId="478"/>
          <ac:picMkLst>
            <pc:docMk/>
            <pc:sldMk cId="1848456634" sldId="261"/>
            <ac:picMk id="60" creationId="{45B0CB5B-CF76-8955-895E-E080BFFEB7CD}"/>
          </ac:picMkLst>
        </pc:picChg>
        <pc:picChg chg="add mod ord modCrop">
          <ac:chgData name="山口 稜" userId="507df497-dcef-48cc-bc9d-5377eaa87e1a" providerId="ADAL" clId="{C5D5D835-7116-4649-88E5-B7EC8431020C}" dt="2023-10-31T00:01:34.691" v="5368" actId="732"/>
          <ac:picMkLst>
            <pc:docMk/>
            <pc:sldMk cId="1848456634" sldId="261"/>
            <ac:picMk id="63" creationId="{640F9A8E-DFA8-9754-E761-DE6998A34DC8}"/>
          </ac:picMkLst>
        </pc:picChg>
        <pc:picChg chg="del">
          <ac:chgData name="山口 稜" userId="507df497-dcef-48cc-bc9d-5377eaa87e1a" providerId="ADAL" clId="{C5D5D835-7116-4649-88E5-B7EC8431020C}" dt="2023-10-30T01:42:22.636" v="1076" actId="478"/>
          <ac:picMkLst>
            <pc:docMk/>
            <pc:sldMk cId="1848456634" sldId="261"/>
            <ac:picMk id="1032" creationId="{72DE1F0D-9DA6-5D92-BCAA-A87BB6624B20}"/>
          </ac:picMkLst>
        </pc:picChg>
        <pc:picChg chg="del">
          <ac:chgData name="山口 稜" userId="507df497-dcef-48cc-bc9d-5377eaa87e1a" providerId="ADAL" clId="{C5D5D835-7116-4649-88E5-B7EC8431020C}" dt="2023-10-30T01:34:19.397" v="184" actId="478"/>
          <ac:picMkLst>
            <pc:docMk/>
            <pc:sldMk cId="1848456634" sldId="261"/>
            <ac:picMk id="1034" creationId="{FCC096C5-3BA9-9F31-D0C4-3D40506C2990}"/>
          </ac:picMkLst>
        </pc:picChg>
        <pc:picChg chg="del">
          <ac:chgData name="山口 稜" userId="507df497-dcef-48cc-bc9d-5377eaa87e1a" providerId="ADAL" clId="{C5D5D835-7116-4649-88E5-B7EC8431020C}" dt="2023-10-30T01:42:22.636" v="1076" actId="478"/>
          <ac:picMkLst>
            <pc:docMk/>
            <pc:sldMk cId="1848456634" sldId="261"/>
            <ac:picMk id="1040" creationId="{A6371A6C-A2D9-BF60-1D3A-9CBECE65F15A}"/>
          </ac:picMkLst>
        </pc:picChg>
        <pc:picChg chg="mod modCrop">
          <ac:chgData name="山口 稜" userId="507df497-dcef-48cc-bc9d-5377eaa87e1a" providerId="ADAL" clId="{C5D5D835-7116-4649-88E5-B7EC8431020C}" dt="2023-10-31T02:00:16.177" v="6663" actId="732"/>
          <ac:picMkLst>
            <pc:docMk/>
            <pc:sldMk cId="1848456634" sldId="261"/>
            <ac:picMk id="2049" creationId="{EBC24939-290A-FEAC-E650-A53E1D9FD332}"/>
          </ac:picMkLst>
        </pc:picChg>
        <pc:picChg chg="add del mod">
          <ac:chgData name="山口 稜" userId="507df497-dcef-48cc-bc9d-5377eaa87e1a" providerId="ADAL" clId="{C5D5D835-7116-4649-88E5-B7EC8431020C}" dt="2023-10-30T23:29:47.908" v="4284" actId="478"/>
          <ac:picMkLst>
            <pc:docMk/>
            <pc:sldMk cId="1848456634" sldId="261"/>
            <ac:picMk id="2050" creationId="{BA915C99-D678-E306-AE7A-FE11D59BC654}"/>
          </ac:picMkLst>
        </pc:picChg>
        <pc:picChg chg="mod modCrop">
          <ac:chgData name="山口 稜" userId="507df497-dcef-48cc-bc9d-5377eaa87e1a" providerId="ADAL" clId="{C5D5D835-7116-4649-88E5-B7EC8431020C}" dt="2023-10-31T02:00:21.001" v="6664" actId="732"/>
          <ac:picMkLst>
            <pc:docMk/>
            <pc:sldMk cId="1848456634" sldId="261"/>
            <ac:picMk id="2050" creationId="{F15D9581-4617-F33B-F4DD-975281723D94}"/>
          </ac:picMkLst>
        </pc:picChg>
        <pc:picChg chg="add del mod">
          <ac:chgData name="山口 稜" userId="507df497-dcef-48cc-bc9d-5377eaa87e1a" providerId="ADAL" clId="{C5D5D835-7116-4649-88E5-B7EC8431020C}" dt="2023-10-30T23:05:35.591" v="3681" actId="478"/>
          <ac:picMkLst>
            <pc:docMk/>
            <pc:sldMk cId="1848456634" sldId="261"/>
            <ac:picMk id="2052" creationId="{355E6E93-F248-C5DE-5984-5C58245D50DB}"/>
          </ac:picMkLst>
        </pc:picChg>
        <pc:picChg chg="add mod">
          <ac:chgData name="山口 稜" userId="507df497-dcef-48cc-bc9d-5377eaa87e1a" providerId="ADAL" clId="{C5D5D835-7116-4649-88E5-B7EC8431020C}" dt="2023-10-31T02:40:25.851" v="6702" actId="164"/>
          <ac:picMkLst>
            <pc:docMk/>
            <pc:sldMk cId="1848456634" sldId="261"/>
            <ac:picMk id="2054" creationId="{D076C494-6619-3F9C-61C3-6932F626B269}"/>
          </ac:picMkLst>
        </pc:picChg>
        <pc:picChg chg="add mod modCrop">
          <ac:chgData name="山口 稜" userId="507df497-dcef-48cc-bc9d-5377eaa87e1a" providerId="ADAL" clId="{C5D5D835-7116-4649-88E5-B7EC8431020C}" dt="2023-10-31T02:40:25.851" v="6702" actId="164"/>
          <ac:picMkLst>
            <pc:docMk/>
            <pc:sldMk cId="1848456634" sldId="261"/>
            <ac:picMk id="2056" creationId="{11E10B42-B23D-2A52-A74B-008BF1BE4B18}"/>
          </ac:picMkLst>
        </pc:picChg>
        <pc:picChg chg="add mod modCrop">
          <ac:chgData name="山口 稜" userId="507df497-dcef-48cc-bc9d-5377eaa87e1a" providerId="ADAL" clId="{C5D5D835-7116-4649-88E5-B7EC8431020C}" dt="2023-10-31T00:01:23.040" v="5367" actId="732"/>
          <ac:picMkLst>
            <pc:docMk/>
            <pc:sldMk cId="1848456634" sldId="261"/>
            <ac:picMk id="2058" creationId="{EB73E0D0-D9B9-33B8-1EEA-97CE71DA9BA2}"/>
          </ac:picMkLst>
        </pc:picChg>
        <pc:picChg chg="add mod ord modCrop">
          <ac:chgData name="山口 稜" userId="507df497-dcef-48cc-bc9d-5377eaa87e1a" providerId="ADAL" clId="{C5D5D835-7116-4649-88E5-B7EC8431020C}" dt="2023-10-30T23:21:18.200" v="4090" actId="171"/>
          <ac:picMkLst>
            <pc:docMk/>
            <pc:sldMk cId="1848456634" sldId="261"/>
            <ac:picMk id="2061" creationId="{5CE4C99F-2C1F-15A8-1879-B7317E1021B5}"/>
          </ac:picMkLst>
        </pc:picChg>
        <pc:picChg chg="add mod ord modCrop">
          <ac:chgData name="山口 稜" userId="507df497-dcef-48cc-bc9d-5377eaa87e1a" providerId="ADAL" clId="{C5D5D835-7116-4649-88E5-B7EC8431020C}" dt="2023-10-30T23:22:13.574" v="4130" actId="171"/>
          <ac:picMkLst>
            <pc:docMk/>
            <pc:sldMk cId="1848456634" sldId="261"/>
            <ac:picMk id="2063" creationId="{E842D4A3-008C-1E13-7101-CC84060E9C1F}"/>
          </ac:picMkLst>
        </pc:picChg>
        <pc:picChg chg="add mod ord modCrop">
          <ac:chgData name="山口 稜" userId="507df497-dcef-48cc-bc9d-5377eaa87e1a" providerId="ADAL" clId="{C5D5D835-7116-4649-88E5-B7EC8431020C}" dt="2023-10-31T00:24:41.238" v="6336" actId="18131"/>
          <ac:picMkLst>
            <pc:docMk/>
            <pc:sldMk cId="1848456634" sldId="261"/>
            <ac:picMk id="2069" creationId="{155D1121-515F-C755-E017-9E874BD17054}"/>
          </ac:picMkLst>
        </pc:picChg>
        <pc:cxnChg chg="del mod topLvl">
          <ac:chgData name="山口 稜" userId="507df497-dcef-48cc-bc9d-5377eaa87e1a" providerId="ADAL" clId="{C5D5D835-7116-4649-88E5-B7EC8431020C}" dt="2023-10-30T18:52:15.699" v="3165" actId="21"/>
          <ac:cxnSpMkLst>
            <pc:docMk/>
            <pc:sldMk cId="1848456634" sldId="261"/>
            <ac:cxnSpMk id="17" creationId="{92E507BD-5FA8-4816-1ECB-F8A4DD9E1111}"/>
          </ac:cxnSpMkLst>
        </pc:cxnChg>
        <pc:cxnChg chg="del mod topLvl">
          <ac:chgData name="山口 稜" userId="507df497-dcef-48cc-bc9d-5377eaa87e1a" providerId="ADAL" clId="{C5D5D835-7116-4649-88E5-B7EC8431020C}" dt="2023-10-30T18:52:15.699" v="3165" actId="21"/>
          <ac:cxnSpMkLst>
            <pc:docMk/>
            <pc:sldMk cId="1848456634" sldId="261"/>
            <ac:cxnSpMk id="20" creationId="{3577552D-7943-A140-F674-2CB8721841B1}"/>
          </ac:cxnSpMkLst>
        </pc:cxnChg>
        <pc:cxnChg chg="add del mod ord topLvl">
          <ac:chgData name="山口 稜" userId="507df497-dcef-48cc-bc9d-5377eaa87e1a" providerId="ADAL" clId="{C5D5D835-7116-4649-88E5-B7EC8431020C}" dt="2023-10-30T19:09:04.169" v="3607" actId="478"/>
          <ac:cxnSpMkLst>
            <pc:docMk/>
            <pc:sldMk cId="1848456634" sldId="261"/>
            <ac:cxnSpMk id="45" creationId="{C8F5754E-74B7-BF5A-6069-9A098940DF04}"/>
          </ac:cxnSpMkLst>
        </pc:cxnChg>
        <pc:cxnChg chg="add del mod ord topLvl">
          <ac:chgData name="山口 稜" userId="507df497-dcef-48cc-bc9d-5377eaa87e1a" providerId="ADAL" clId="{C5D5D835-7116-4649-88E5-B7EC8431020C}" dt="2023-10-30T19:09:04.169" v="3607" actId="478"/>
          <ac:cxnSpMkLst>
            <pc:docMk/>
            <pc:sldMk cId="1848456634" sldId="261"/>
            <ac:cxnSpMk id="46" creationId="{EF21DCF0-CC66-9C12-CF86-10F341E25AE6}"/>
          </ac:cxnSpMkLst>
        </pc:cxnChg>
        <pc:cxnChg chg="add mod ord topLvl">
          <ac:chgData name="山口 稜" userId="507df497-dcef-48cc-bc9d-5377eaa87e1a" providerId="ADAL" clId="{C5D5D835-7116-4649-88E5-B7EC8431020C}" dt="2023-10-31T03:01:45.555" v="6777" actId="1036"/>
          <ac:cxnSpMkLst>
            <pc:docMk/>
            <pc:sldMk cId="1848456634" sldId="261"/>
            <ac:cxnSpMk id="50" creationId="{B7EE26A3-73FE-3346-AEA3-717754E17018}"/>
          </ac:cxnSpMkLst>
        </pc:cxnChg>
        <pc:cxnChg chg="add mod ord">
          <ac:chgData name="山口 稜" userId="507df497-dcef-48cc-bc9d-5377eaa87e1a" providerId="ADAL" clId="{C5D5D835-7116-4649-88E5-B7EC8431020C}" dt="2023-10-31T03:01:41.411" v="6761" actId="14100"/>
          <ac:cxnSpMkLst>
            <pc:docMk/>
            <pc:sldMk cId="1848456634" sldId="261"/>
            <ac:cxnSpMk id="2053" creationId="{35463A9A-654B-1849-3294-1A8AE658AAF2}"/>
          </ac:cxnSpMkLst>
        </pc:cxnChg>
      </pc:sldChg>
      <pc:sldChg chg="addSp delSp modSp mod">
        <pc:chgData name="山口 稜" userId="507df497-dcef-48cc-bc9d-5377eaa87e1a" providerId="ADAL" clId="{C5D5D835-7116-4649-88E5-B7EC8431020C}" dt="2023-10-31T03:01:19.075" v="6753"/>
        <pc:sldMkLst>
          <pc:docMk/>
          <pc:sldMk cId="253245315" sldId="264"/>
        </pc:sldMkLst>
        <pc:spChg chg="add mod">
          <ac:chgData name="山口 稜" userId="507df497-dcef-48cc-bc9d-5377eaa87e1a" providerId="ADAL" clId="{C5D5D835-7116-4649-88E5-B7EC8431020C}" dt="2023-10-30T01:43:03.660" v="1088" actId="1076"/>
          <ac:spMkLst>
            <pc:docMk/>
            <pc:sldMk cId="253245315" sldId="264"/>
            <ac:spMk id="2" creationId="{2D35698D-C071-139B-C879-D5DB397FCF0D}"/>
          </ac:spMkLst>
        </pc:spChg>
        <pc:spChg chg="mod">
          <ac:chgData name="山口 稜" userId="507df497-dcef-48cc-bc9d-5377eaa87e1a" providerId="ADAL" clId="{C5D5D835-7116-4649-88E5-B7EC8431020C}" dt="2023-10-30T23:49:34.616" v="5051" actId="207"/>
          <ac:spMkLst>
            <pc:docMk/>
            <pc:sldMk cId="253245315" sldId="264"/>
            <ac:spMk id="3" creationId="{54E61B50-DAB3-A439-2B14-AA91CE50C29C}"/>
          </ac:spMkLst>
        </pc:spChg>
        <pc:spChg chg="mod">
          <ac:chgData name="山口 稜" userId="507df497-dcef-48cc-bc9d-5377eaa87e1a" providerId="ADAL" clId="{C5D5D835-7116-4649-88E5-B7EC8431020C}" dt="2023-10-30T07:22:20.667" v="2267" actId="1076"/>
          <ac:spMkLst>
            <pc:docMk/>
            <pc:sldMk cId="253245315" sldId="264"/>
            <ac:spMk id="5" creationId="{B5B42070-F621-ED95-7140-420D5B9A25C6}"/>
          </ac:spMkLst>
        </pc:spChg>
        <pc:spChg chg="mod">
          <ac:chgData name="山口 稜" userId="507df497-dcef-48cc-bc9d-5377eaa87e1a" providerId="ADAL" clId="{C5D5D835-7116-4649-88E5-B7EC8431020C}" dt="2023-10-30T07:22:26.722" v="2285" actId="20577"/>
          <ac:spMkLst>
            <pc:docMk/>
            <pc:sldMk cId="253245315" sldId="264"/>
            <ac:spMk id="10" creationId="{A9FD95F5-4A1F-97B1-3273-D1690B86EDC3}"/>
          </ac:spMkLst>
        </pc:spChg>
        <pc:spChg chg="add mod">
          <ac:chgData name="山口 稜" userId="507df497-dcef-48cc-bc9d-5377eaa87e1a" providerId="ADAL" clId="{C5D5D835-7116-4649-88E5-B7EC8431020C}" dt="2023-10-30T01:43:10.247" v="1090" actId="1076"/>
          <ac:spMkLst>
            <pc:docMk/>
            <pc:sldMk cId="253245315" sldId="264"/>
            <ac:spMk id="11" creationId="{7EF2184F-5E16-2FF1-CCA6-C518DCF14137}"/>
          </ac:spMkLst>
        </pc:spChg>
        <pc:spChg chg="add mod">
          <ac:chgData name="山口 稜" userId="507df497-dcef-48cc-bc9d-5377eaa87e1a" providerId="ADAL" clId="{C5D5D835-7116-4649-88E5-B7EC8431020C}" dt="2023-10-30T18:55:21.636" v="3259" actId="1076"/>
          <ac:spMkLst>
            <pc:docMk/>
            <pc:sldMk cId="253245315" sldId="264"/>
            <ac:spMk id="12" creationId="{5AAE0E22-F1A0-D4E3-7B41-234C451696E2}"/>
          </ac:spMkLst>
        </pc:spChg>
        <pc:spChg chg="add mod">
          <ac:chgData name="山口 稜" userId="507df497-dcef-48cc-bc9d-5377eaa87e1a" providerId="ADAL" clId="{C5D5D835-7116-4649-88E5-B7EC8431020C}" dt="2023-10-30T01:43:08.308" v="1089" actId="1076"/>
          <ac:spMkLst>
            <pc:docMk/>
            <pc:sldMk cId="253245315" sldId="264"/>
            <ac:spMk id="12" creationId="{E3A50F3B-BFEA-99DB-DEC9-E4B4A027F963}"/>
          </ac:spMkLst>
        </pc:spChg>
        <pc:spChg chg="add del mod">
          <ac:chgData name="山口 稜" userId="507df497-dcef-48cc-bc9d-5377eaa87e1a" providerId="ADAL" clId="{C5D5D835-7116-4649-88E5-B7EC8431020C}" dt="2023-10-31T02:58:22.790" v="6733"/>
          <ac:spMkLst>
            <pc:docMk/>
            <pc:sldMk cId="253245315" sldId="264"/>
            <ac:spMk id="13" creationId="{87DB3124-47E2-CEC6-B513-34A34C3F49E9}"/>
          </ac:spMkLst>
        </pc:spChg>
        <pc:spChg chg="mod">
          <ac:chgData name="山口 稜" userId="507df497-dcef-48cc-bc9d-5377eaa87e1a" providerId="ADAL" clId="{C5D5D835-7116-4649-88E5-B7EC8431020C}" dt="2023-10-30T23:51:01.334" v="5235" actId="1076"/>
          <ac:spMkLst>
            <pc:docMk/>
            <pc:sldMk cId="253245315" sldId="264"/>
            <ac:spMk id="14" creationId="{26727258-A5C9-0C42-FC08-291007D755A6}"/>
          </ac:spMkLst>
        </pc:spChg>
        <pc:spChg chg="add mod">
          <ac:chgData name="山口 稜" userId="507df497-dcef-48cc-bc9d-5377eaa87e1a" providerId="ADAL" clId="{C5D5D835-7116-4649-88E5-B7EC8431020C}" dt="2023-10-30T18:56:05.964" v="3278" actId="571"/>
          <ac:spMkLst>
            <pc:docMk/>
            <pc:sldMk cId="253245315" sldId="264"/>
            <ac:spMk id="15" creationId="{5257E9A5-EF53-11C6-D530-4F8E767F847B}"/>
          </ac:spMkLst>
        </pc:spChg>
        <pc:spChg chg="add del mod">
          <ac:chgData name="山口 稜" userId="507df497-dcef-48cc-bc9d-5377eaa87e1a" providerId="ADAL" clId="{C5D5D835-7116-4649-88E5-B7EC8431020C}" dt="2023-10-30T18:56:31.351" v="3296" actId="478"/>
          <ac:spMkLst>
            <pc:docMk/>
            <pc:sldMk cId="253245315" sldId="264"/>
            <ac:spMk id="16" creationId="{F058F335-C187-F1F1-5A1E-43E0BE1FCF8A}"/>
          </ac:spMkLst>
        </pc:spChg>
        <pc:spChg chg="mod">
          <ac:chgData name="山口 稜" userId="507df497-dcef-48cc-bc9d-5377eaa87e1a" providerId="ADAL" clId="{C5D5D835-7116-4649-88E5-B7EC8431020C}" dt="2023-10-30T23:51:01.334" v="5235" actId="1076"/>
          <ac:spMkLst>
            <pc:docMk/>
            <pc:sldMk cId="253245315" sldId="264"/>
            <ac:spMk id="17" creationId="{6214DE47-91C5-528E-856B-393C4587FCB1}"/>
          </ac:spMkLst>
        </pc:spChg>
        <pc:spChg chg="mod">
          <ac:chgData name="山口 稜" userId="507df497-dcef-48cc-bc9d-5377eaa87e1a" providerId="ADAL" clId="{C5D5D835-7116-4649-88E5-B7EC8431020C}" dt="2023-10-30T23:51:01.334" v="5235" actId="1076"/>
          <ac:spMkLst>
            <pc:docMk/>
            <pc:sldMk cId="253245315" sldId="264"/>
            <ac:spMk id="18" creationId="{1F6318DC-72AC-6F3D-6699-35AB67410E8F}"/>
          </ac:spMkLst>
        </pc:spChg>
        <pc:spChg chg="mod">
          <ac:chgData name="山口 稜" userId="507df497-dcef-48cc-bc9d-5377eaa87e1a" providerId="ADAL" clId="{C5D5D835-7116-4649-88E5-B7EC8431020C}" dt="2023-10-30T01:43:23.377" v="1095"/>
          <ac:spMkLst>
            <pc:docMk/>
            <pc:sldMk cId="253245315" sldId="264"/>
            <ac:spMk id="19" creationId="{3E2F9483-67D8-080B-9BD1-3E7C193AB7D3}"/>
          </ac:spMkLst>
        </pc:spChg>
        <pc:spChg chg="add mod">
          <ac:chgData name="山口 稜" userId="507df497-dcef-48cc-bc9d-5377eaa87e1a" providerId="ADAL" clId="{C5D5D835-7116-4649-88E5-B7EC8431020C}" dt="2023-10-30T23:02:09.864" v="3647" actId="571"/>
          <ac:spMkLst>
            <pc:docMk/>
            <pc:sldMk cId="253245315" sldId="264"/>
            <ac:spMk id="19" creationId="{5E4F5B0E-311C-CC72-0E18-6E1B49F2C3F2}"/>
          </ac:spMkLst>
        </pc:spChg>
        <pc:spChg chg="mod">
          <ac:chgData name="山口 稜" userId="507df497-dcef-48cc-bc9d-5377eaa87e1a" providerId="ADAL" clId="{C5D5D835-7116-4649-88E5-B7EC8431020C}" dt="2023-10-30T23:51:01.334" v="5235" actId="1076"/>
          <ac:spMkLst>
            <pc:docMk/>
            <pc:sldMk cId="253245315" sldId="264"/>
            <ac:spMk id="20" creationId="{83F10FA2-3BB2-0909-D677-F1FB6F515232}"/>
          </ac:spMkLst>
        </pc:spChg>
        <pc:spChg chg="add del mod">
          <ac:chgData name="山口 稜" userId="507df497-dcef-48cc-bc9d-5377eaa87e1a" providerId="ADAL" clId="{C5D5D835-7116-4649-88E5-B7EC8431020C}" dt="2023-10-30T23:35:35.045" v="4621"/>
          <ac:spMkLst>
            <pc:docMk/>
            <pc:sldMk cId="253245315" sldId="264"/>
            <ac:spMk id="21" creationId="{3D408B3D-E100-5A8F-DB0A-9BAC432ADCD1}"/>
          </ac:spMkLst>
        </pc:spChg>
        <pc:spChg chg="mod">
          <ac:chgData name="山口 稜" userId="507df497-dcef-48cc-bc9d-5377eaa87e1a" providerId="ADAL" clId="{C5D5D835-7116-4649-88E5-B7EC8431020C}" dt="2023-10-30T23:51:01.334" v="5235" actId="1076"/>
          <ac:spMkLst>
            <pc:docMk/>
            <pc:sldMk cId="253245315" sldId="264"/>
            <ac:spMk id="22" creationId="{3D0EB71A-2354-A047-670B-61B6C1856127}"/>
          </ac:spMkLst>
        </pc:spChg>
        <pc:spChg chg="mod">
          <ac:chgData name="山口 稜" userId="507df497-dcef-48cc-bc9d-5377eaa87e1a" providerId="ADAL" clId="{C5D5D835-7116-4649-88E5-B7EC8431020C}" dt="2023-10-30T23:51:01.334" v="5235" actId="1076"/>
          <ac:spMkLst>
            <pc:docMk/>
            <pc:sldMk cId="253245315" sldId="264"/>
            <ac:spMk id="23" creationId="{D0991AD4-5D78-706B-F661-EDD983A015C9}"/>
          </ac:spMkLst>
        </pc:spChg>
        <pc:spChg chg="mod">
          <ac:chgData name="山口 稜" userId="507df497-dcef-48cc-bc9d-5377eaa87e1a" providerId="ADAL" clId="{C5D5D835-7116-4649-88E5-B7EC8431020C}" dt="2023-10-30T23:51:01.334" v="5235" actId="1076"/>
          <ac:spMkLst>
            <pc:docMk/>
            <pc:sldMk cId="253245315" sldId="264"/>
            <ac:spMk id="24" creationId="{927C0F9C-9EDA-941E-A201-B447BE0A76D1}"/>
          </ac:spMkLst>
        </pc:spChg>
        <pc:spChg chg="mod">
          <ac:chgData name="山口 稜" userId="507df497-dcef-48cc-bc9d-5377eaa87e1a" providerId="ADAL" clId="{C5D5D835-7116-4649-88E5-B7EC8431020C}" dt="2023-10-30T23:51:01.334" v="5235" actId="1076"/>
          <ac:spMkLst>
            <pc:docMk/>
            <pc:sldMk cId="253245315" sldId="264"/>
            <ac:spMk id="25" creationId="{4BF57E66-1882-D47C-A360-59C367B57D96}"/>
          </ac:spMkLst>
        </pc:spChg>
        <pc:spChg chg="add mod">
          <ac:chgData name="山口 稜" userId="507df497-dcef-48cc-bc9d-5377eaa87e1a" providerId="ADAL" clId="{C5D5D835-7116-4649-88E5-B7EC8431020C}" dt="2023-10-31T00:22:59.441" v="6285" actId="404"/>
          <ac:spMkLst>
            <pc:docMk/>
            <pc:sldMk cId="253245315" sldId="264"/>
            <ac:spMk id="26" creationId="{248F1316-D3C6-10F5-3AEF-1AC6798CEB0A}"/>
          </ac:spMkLst>
        </pc:spChg>
        <pc:spChg chg="add mod">
          <ac:chgData name="山口 稜" userId="507df497-dcef-48cc-bc9d-5377eaa87e1a" providerId="ADAL" clId="{C5D5D835-7116-4649-88E5-B7EC8431020C}" dt="2023-10-31T00:09:55.313" v="5827" actId="20577"/>
          <ac:spMkLst>
            <pc:docMk/>
            <pc:sldMk cId="253245315" sldId="264"/>
            <ac:spMk id="27" creationId="{47D0B5FA-89F8-4A3A-8B37-904E319921C0}"/>
          </ac:spMkLst>
        </pc:spChg>
        <pc:spChg chg="del mod">
          <ac:chgData name="山口 稜" userId="507df497-dcef-48cc-bc9d-5377eaa87e1a" providerId="ADAL" clId="{C5D5D835-7116-4649-88E5-B7EC8431020C}" dt="2023-10-30T07:23:11.875" v="2315" actId="478"/>
          <ac:spMkLst>
            <pc:docMk/>
            <pc:sldMk cId="253245315" sldId="264"/>
            <ac:spMk id="28" creationId="{29981D2E-7132-92D0-8F6A-76D0C66C56E6}"/>
          </ac:spMkLst>
        </pc:spChg>
        <pc:spChg chg="add mod">
          <ac:chgData name="山口 稜" userId="507df497-dcef-48cc-bc9d-5377eaa87e1a" providerId="ADAL" clId="{C5D5D835-7116-4649-88E5-B7EC8431020C}" dt="2023-10-31T00:22:49.563" v="6280" actId="115"/>
          <ac:spMkLst>
            <pc:docMk/>
            <pc:sldMk cId="253245315" sldId="264"/>
            <ac:spMk id="28" creationId="{8DEABF72-D140-C72F-0175-9EE89F691B77}"/>
          </ac:spMkLst>
        </pc:spChg>
        <pc:spChg chg="add mod">
          <ac:chgData name="山口 稜" userId="507df497-dcef-48cc-bc9d-5377eaa87e1a" providerId="ADAL" clId="{C5D5D835-7116-4649-88E5-B7EC8431020C}" dt="2023-10-31T00:22:59.441" v="6285" actId="404"/>
          <ac:spMkLst>
            <pc:docMk/>
            <pc:sldMk cId="253245315" sldId="264"/>
            <ac:spMk id="29" creationId="{91463EC3-4179-03D8-8ED2-3226DCAE1FBD}"/>
          </ac:spMkLst>
        </pc:spChg>
        <pc:spChg chg="add del mod">
          <ac:chgData name="山口 稜" userId="507df497-dcef-48cc-bc9d-5377eaa87e1a" providerId="ADAL" clId="{C5D5D835-7116-4649-88E5-B7EC8431020C}" dt="2023-10-31T00:22:49.563" v="6280" actId="115"/>
          <ac:spMkLst>
            <pc:docMk/>
            <pc:sldMk cId="253245315" sldId="264"/>
            <ac:spMk id="1102" creationId="{C85F349F-9273-630A-8419-ECD493C9AB1C}"/>
          </ac:spMkLst>
        </pc:spChg>
        <pc:spChg chg="mod">
          <ac:chgData name="山口 稜" userId="507df497-dcef-48cc-bc9d-5377eaa87e1a" providerId="ADAL" clId="{C5D5D835-7116-4649-88E5-B7EC8431020C}" dt="2023-10-30T01:43:35.950" v="1098" actId="1076"/>
          <ac:spMkLst>
            <pc:docMk/>
            <pc:sldMk cId="253245315" sldId="264"/>
            <ac:spMk id="1105" creationId="{D30EB0F6-B8D3-575B-8043-E28561378056}"/>
          </ac:spMkLst>
        </pc:spChg>
        <pc:spChg chg="mod">
          <ac:chgData name="山口 稜" userId="507df497-dcef-48cc-bc9d-5377eaa87e1a" providerId="ADAL" clId="{C5D5D835-7116-4649-88E5-B7EC8431020C}" dt="2023-10-30T01:43:35.950" v="1098" actId="1076"/>
          <ac:spMkLst>
            <pc:docMk/>
            <pc:sldMk cId="253245315" sldId="264"/>
            <ac:spMk id="1106" creationId="{11B90AF0-B4E8-5208-8FA2-F7D52AA41BBD}"/>
          </ac:spMkLst>
        </pc:spChg>
        <pc:spChg chg="mod">
          <ac:chgData name="山口 稜" userId="507df497-dcef-48cc-bc9d-5377eaa87e1a" providerId="ADAL" clId="{C5D5D835-7116-4649-88E5-B7EC8431020C}" dt="2023-10-30T01:43:35.950" v="1098" actId="1076"/>
          <ac:spMkLst>
            <pc:docMk/>
            <pc:sldMk cId="253245315" sldId="264"/>
            <ac:spMk id="1107" creationId="{FB934DCF-E38A-CD64-D313-75049D3C30A3}"/>
          </ac:spMkLst>
        </pc:spChg>
        <pc:spChg chg="add del mod">
          <ac:chgData name="山口 稜" userId="507df497-dcef-48cc-bc9d-5377eaa87e1a" providerId="ADAL" clId="{C5D5D835-7116-4649-88E5-B7EC8431020C}" dt="2023-10-30T04:52:13.056" v="2126" actId="478"/>
          <ac:spMkLst>
            <pc:docMk/>
            <pc:sldMk cId="253245315" sldId="264"/>
            <ac:spMk id="1108" creationId="{CE53AD93-FFCE-56FF-A213-915150509883}"/>
          </ac:spMkLst>
        </pc:spChg>
        <pc:spChg chg="mod">
          <ac:chgData name="山口 稜" userId="507df497-dcef-48cc-bc9d-5377eaa87e1a" providerId="ADAL" clId="{C5D5D835-7116-4649-88E5-B7EC8431020C}" dt="2023-10-30T01:43:23.377" v="1095"/>
          <ac:spMkLst>
            <pc:docMk/>
            <pc:sldMk cId="253245315" sldId="264"/>
            <ac:spMk id="1122" creationId="{C976101C-BCAE-FA78-7275-8142B11BA1CA}"/>
          </ac:spMkLst>
        </pc:spChg>
        <pc:spChg chg="mod">
          <ac:chgData name="山口 稜" userId="507df497-dcef-48cc-bc9d-5377eaa87e1a" providerId="ADAL" clId="{C5D5D835-7116-4649-88E5-B7EC8431020C}" dt="2023-10-30T01:43:23.377" v="1095"/>
          <ac:spMkLst>
            <pc:docMk/>
            <pc:sldMk cId="253245315" sldId="264"/>
            <ac:spMk id="1123" creationId="{0BB15850-0EAF-7ECA-FC4D-B2B6F2AF09E3}"/>
          </ac:spMkLst>
        </pc:spChg>
        <pc:spChg chg="mod">
          <ac:chgData name="山口 稜" userId="507df497-dcef-48cc-bc9d-5377eaa87e1a" providerId="ADAL" clId="{C5D5D835-7116-4649-88E5-B7EC8431020C}" dt="2023-10-30T01:43:36.882" v="1099"/>
          <ac:spMkLst>
            <pc:docMk/>
            <pc:sldMk cId="253245315" sldId="264"/>
            <ac:spMk id="1125" creationId="{A17120F2-7562-8E05-7361-51C510713F36}"/>
          </ac:spMkLst>
        </pc:spChg>
        <pc:spChg chg="mod">
          <ac:chgData name="山口 稜" userId="507df497-dcef-48cc-bc9d-5377eaa87e1a" providerId="ADAL" clId="{C5D5D835-7116-4649-88E5-B7EC8431020C}" dt="2023-10-30T01:43:36.882" v="1099"/>
          <ac:spMkLst>
            <pc:docMk/>
            <pc:sldMk cId="253245315" sldId="264"/>
            <ac:spMk id="1126" creationId="{62ABF9C8-801B-7E19-34EA-A5A4E0622955}"/>
          </ac:spMkLst>
        </pc:spChg>
        <pc:spChg chg="mod">
          <ac:chgData name="山口 稜" userId="507df497-dcef-48cc-bc9d-5377eaa87e1a" providerId="ADAL" clId="{C5D5D835-7116-4649-88E5-B7EC8431020C}" dt="2023-10-30T01:43:36.882" v="1099"/>
          <ac:spMkLst>
            <pc:docMk/>
            <pc:sldMk cId="253245315" sldId="264"/>
            <ac:spMk id="1127" creationId="{C8FC4963-3E3A-9646-48F6-09DF855AE98E}"/>
          </ac:spMkLst>
        </pc:spChg>
        <pc:spChg chg="add del mod">
          <ac:chgData name="山口 稜" userId="507df497-dcef-48cc-bc9d-5377eaa87e1a" providerId="ADAL" clId="{C5D5D835-7116-4649-88E5-B7EC8431020C}" dt="2023-10-30T01:48:25.184" v="1553" actId="478"/>
          <ac:spMkLst>
            <pc:docMk/>
            <pc:sldMk cId="253245315" sldId="264"/>
            <ac:spMk id="1128" creationId="{F5057D7E-7C20-8C54-121D-FD14A2353B35}"/>
          </ac:spMkLst>
        </pc:spChg>
        <pc:spChg chg="add del mod">
          <ac:chgData name="山口 稜" userId="507df497-dcef-48cc-bc9d-5377eaa87e1a" providerId="ADAL" clId="{C5D5D835-7116-4649-88E5-B7EC8431020C}" dt="2023-10-30T01:48:44.965" v="1564" actId="478"/>
          <ac:spMkLst>
            <pc:docMk/>
            <pc:sldMk cId="253245315" sldId="264"/>
            <ac:spMk id="1129" creationId="{9CC8F0E7-7CB2-6F7F-3D74-661E91EA7FCE}"/>
          </ac:spMkLst>
        </pc:spChg>
        <pc:spChg chg="add del mod">
          <ac:chgData name="山口 稜" userId="507df497-dcef-48cc-bc9d-5377eaa87e1a" providerId="ADAL" clId="{C5D5D835-7116-4649-88E5-B7EC8431020C}" dt="2023-10-30T07:20:50.630" v="2227" actId="478"/>
          <ac:spMkLst>
            <pc:docMk/>
            <pc:sldMk cId="253245315" sldId="264"/>
            <ac:spMk id="1130" creationId="{63549937-73D2-648B-4A34-5A9D83A01EB4}"/>
          </ac:spMkLst>
        </pc:spChg>
        <pc:spChg chg="add del mod">
          <ac:chgData name="山口 稜" userId="507df497-dcef-48cc-bc9d-5377eaa87e1a" providerId="ADAL" clId="{C5D5D835-7116-4649-88E5-B7EC8431020C}" dt="2023-10-30T07:20:50.630" v="2227" actId="478"/>
          <ac:spMkLst>
            <pc:docMk/>
            <pc:sldMk cId="253245315" sldId="264"/>
            <ac:spMk id="1131" creationId="{6ADEAC4D-344D-49F7-8D1C-4A7A4C661317}"/>
          </ac:spMkLst>
        </pc:spChg>
        <pc:spChg chg="add del mod">
          <ac:chgData name="山口 稜" userId="507df497-dcef-48cc-bc9d-5377eaa87e1a" providerId="ADAL" clId="{C5D5D835-7116-4649-88E5-B7EC8431020C}" dt="2023-10-30T23:49:37.398" v="5053" actId="478"/>
          <ac:spMkLst>
            <pc:docMk/>
            <pc:sldMk cId="253245315" sldId="264"/>
            <ac:spMk id="1132" creationId="{00808F1C-A324-924A-5CAD-8F9F32EE1E4F}"/>
          </ac:spMkLst>
        </pc:spChg>
        <pc:spChg chg="add del mod">
          <ac:chgData name="山口 稜" userId="507df497-dcef-48cc-bc9d-5377eaa87e1a" providerId="ADAL" clId="{C5D5D835-7116-4649-88E5-B7EC8431020C}" dt="2023-10-30T07:20:50.630" v="2227" actId="478"/>
          <ac:spMkLst>
            <pc:docMk/>
            <pc:sldMk cId="253245315" sldId="264"/>
            <ac:spMk id="1132" creationId="{CC9857D7-BEDF-28DB-FE42-B9CD27F905C9}"/>
          </ac:spMkLst>
        </pc:spChg>
        <pc:spChg chg="add del mod">
          <ac:chgData name="山口 稜" userId="507df497-dcef-48cc-bc9d-5377eaa87e1a" providerId="ADAL" clId="{C5D5D835-7116-4649-88E5-B7EC8431020C}" dt="2023-10-30T07:20:50.630" v="2227" actId="478"/>
          <ac:spMkLst>
            <pc:docMk/>
            <pc:sldMk cId="253245315" sldId="264"/>
            <ac:spMk id="1133" creationId="{890486FF-6100-6459-2DED-5350F6AA8FE6}"/>
          </ac:spMkLst>
        </pc:spChg>
        <pc:spChg chg="add mod">
          <ac:chgData name="山口 稜" userId="507df497-dcef-48cc-bc9d-5377eaa87e1a" providerId="ADAL" clId="{C5D5D835-7116-4649-88E5-B7EC8431020C}" dt="2023-10-30T23:53:21.209" v="5292" actId="20577"/>
          <ac:spMkLst>
            <pc:docMk/>
            <pc:sldMk cId="253245315" sldId="264"/>
            <ac:spMk id="1134" creationId="{E6D13F12-259D-69F4-A67C-2A16F0F3A6C9}"/>
          </ac:spMkLst>
        </pc:spChg>
        <pc:spChg chg="mod">
          <ac:chgData name="山口 稜" userId="507df497-dcef-48cc-bc9d-5377eaa87e1a" providerId="ADAL" clId="{C5D5D835-7116-4649-88E5-B7EC8431020C}" dt="2023-10-30T01:50:09.901" v="1685" actId="571"/>
          <ac:spMkLst>
            <pc:docMk/>
            <pc:sldMk cId="253245315" sldId="264"/>
            <ac:spMk id="1136" creationId="{47A724F4-FB5B-4769-29ED-D6F9C880A2A5}"/>
          </ac:spMkLst>
        </pc:spChg>
        <pc:spChg chg="mod">
          <ac:chgData name="山口 稜" userId="507df497-dcef-48cc-bc9d-5377eaa87e1a" providerId="ADAL" clId="{C5D5D835-7116-4649-88E5-B7EC8431020C}" dt="2023-10-30T01:50:09.901" v="1685" actId="571"/>
          <ac:spMkLst>
            <pc:docMk/>
            <pc:sldMk cId="253245315" sldId="264"/>
            <ac:spMk id="1137" creationId="{482D39D0-180B-FB42-4410-31607C8EABA2}"/>
          </ac:spMkLst>
        </pc:spChg>
        <pc:spChg chg="mod">
          <ac:chgData name="山口 稜" userId="507df497-dcef-48cc-bc9d-5377eaa87e1a" providerId="ADAL" clId="{C5D5D835-7116-4649-88E5-B7EC8431020C}" dt="2023-10-30T01:50:09.901" v="1685" actId="571"/>
          <ac:spMkLst>
            <pc:docMk/>
            <pc:sldMk cId="253245315" sldId="264"/>
            <ac:spMk id="1138" creationId="{925BCCFA-BB63-44DF-C93A-0AA5D345F221}"/>
          </ac:spMkLst>
        </pc:spChg>
        <pc:spChg chg="add mod">
          <ac:chgData name="山口 稜" userId="507df497-dcef-48cc-bc9d-5377eaa87e1a" providerId="ADAL" clId="{C5D5D835-7116-4649-88E5-B7EC8431020C}" dt="2023-10-30T23:58:43.729" v="5354" actId="208"/>
          <ac:spMkLst>
            <pc:docMk/>
            <pc:sldMk cId="253245315" sldId="264"/>
            <ac:spMk id="1139" creationId="{6C5127BB-617F-B4DA-33F1-78416673AFC3}"/>
          </ac:spMkLst>
        </pc:spChg>
        <pc:spChg chg="add del">
          <ac:chgData name="山口 稜" userId="507df497-dcef-48cc-bc9d-5377eaa87e1a" providerId="ADAL" clId="{C5D5D835-7116-4649-88E5-B7EC8431020C}" dt="2023-10-30T01:43:22.544" v="1094" actId="478"/>
          <ac:spMkLst>
            <pc:docMk/>
            <pc:sldMk cId="253245315" sldId="264"/>
            <ac:spMk id="1140" creationId="{D56ABD49-E60A-ACAB-2E3F-7AED4ACF0896}"/>
          </ac:spMkLst>
        </pc:spChg>
        <pc:spChg chg="add del mod">
          <ac:chgData name="山口 稜" userId="507df497-dcef-48cc-bc9d-5377eaa87e1a" providerId="ADAL" clId="{C5D5D835-7116-4649-88E5-B7EC8431020C}" dt="2023-10-31T00:02:56.313" v="5381" actId="478"/>
          <ac:spMkLst>
            <pc:docMk/>
            <pc:sldMk cId="253245315" sldId="264"/>
            <ac:spMk id="1142" creationId="{7165C6AD-CB17-FB7E-E3A4-8FEED6DAE434}"/>
          </ac:spMkLst>
        </pc:spChg>
        <pc:spChg chg="add del mod">
          <ac:chgData name="山口 稜" userId="507df497-dcef-48cc-bc9d-5377eaa87e1a" providerId="ADAL" clId="{C5D5D835-7116-4649-88E5-B7EC8431020C}" dt="2023-10-30T04:52:13.056" v="2126" actId="478"/>
          <ac:spMkLst>
            <pc:docMk/>
            <pc:sldMk cId="253245315" sldId="264"/>
            <ac:spMk id="1143" creationId="{5622D136-5BC7-9E41-9E34-B28E3247E03E}"/>
          </ac:spMkLst>
        </pc:spChg>
        <pc:spChg chg="add mod">
          <ac:chgData name="山口 稜" userId="507df497-dcef-48cc-bc9d-5377eaa87e1a" providerId="ADAL" clId="{C5D5D835-7116-4649-88E5-B7EC8431020C}" dt="2023-10-30T07:20:23.759" v="2219" actId="571"/>
          <ac:spMkLst>
            <pc:docMk/>
            <pc:sldMk cId="253245315" sldId="264"/>
            <ac:spMk id="1144" creationId="{7FA4F43A-80B5-079F-7F9F-3ABAD7B9C135}"/>
          </ac:spMkLst>
        </pc:spChg>
        <pc:spChg chg="add mod">
          <ac:chgData name="山口 稜" userId="507df497-dcef-48cc-bc9d-5377eaa87e1a" providerId="ADAL" clId="{C5D5D835-7116-4649-88E5-B7EC8431020C}" dt="2023-10-30T07:20:23.759" v="2219" actId="571"/>
          <ac:spMkLst>
            <pc:docMk/>
            <pc:sldMk cId="253245315" sldId="264"/>
            <ac:spMk id="1145" creationId="{4F6DA740-D0F6-9931-44FB-0F8457B93415}"/>
          </ac:spMkLst>
        </pc:spChg>
        <pc:spChg chg="add mod">
          <ac:chgData name="山口 稜" userId="507df497-dcef-48cc-bc9d-5377eaa87e1a" providerId="ADAL" clId="{C5D5D835-7116-4649-88E5-B7EC8431020C}" dt="2023-10-31T00:22:59.441" v="6285" actId="404"/>
          <ac:spMkLst>
            <pc:docMk/>
            <pc:sldMk cId="253245315" sldId="264"/>
            <ac:spMk id="1146" creationId="{71DD8315-DFE6-25A7-B61D-6836F4D67CD2}"/>
          </ac:spMkLst>
        </pc:spChg>
        <pc:spChg chg="add mod">
          <ac:chgData name="山口 稜" userId="507df497-dcef-48cc-bc9d-5377eaa87e1a" providerId="ADAL" clId="{C5D5D835-7116-4649-88E5-B7EC8431020C}" dt="2023-10-30T07:20:48.194" v="2226" actId="571"/>
          <ac:spMkLst>
            <pc:docMk/>
            <pc:sldMk cId="253245315" sldId="264"/>
            <ac:spMk id="1147" creationId="{20389B39-8E17-A9ED-7FE4-6E8834F94FF5}"/>
          </ac:spMkLst>
        </pc:spChg>
        <pc:spChg chg="add mod">
          <ac:chgData name="山口 稜" userId="507df497-dcef-48cc-bc9d-5377eaa87e1a" providerId="ADAL" clId="{C5D5D835-7116-4649-88E5-B7EC8431020C}" dt="2023-10-31T00:21:05.799" v="6258" actId="20577"/>
          <ac:spMkLst>
            <pc:docMk/>
            <pc:sldMk cId="253245315" sldId="264"/>
            <ac:spMk id="1148" creationId="{2E92664A-83EA-5C68-FF76-CA8711D52A02}"/>
          </ac:spMkLst>
        </pc:spChg>
        <pc:spChg chg="add mod">
          <ac:chgData name="山口 稜" userId="507df497-dcef-48cc-bc9d-5377eaa87e1a" providerId="ADAL" clId="{C5D5D835-7116-4649-88E5-B7EC8431020C}" dt="2023-10-31T00:22:49.563" v="6280" actId="115"/>
          <ac:spMkLst>
            <pc:docMk/>
            <pc:sldMk cId="253245315" sldId="264"/>
            <ac:spMk id="1149" creationId="{7981E448-C7E8-AF3F-4F2C-FA40584D89A5}"/>
          </ac:spMkLst>
        </pc:spChg>
        <pc:spChg chg="add del mod">
          <ac:chgData name="山口 稜" userId="507df497-dcef-48cc-bc9d-5377eaa87e1a" providerId="ADAL" clId="{C5D5D835-7116-4649-88E5-B7EC8431020C}" dt="2023-10-30T23:36:08.740" v="4631" actId="478"/>
          <ac:spMkLst>
            <pc:docMk/>
            <pc:sldMk cId="253245315" sldId="264"/>
            <ac:spMk id="1150" creationId="{5627DF38-1C59-4D2A-DB46-7EBF202A71B9}"/>
          </ac:spMkLst>
        </pc:spChg>
        <pc:spChg chg="add del mod">
          <ac:chgData name="山口 稜" userId="507df497-dcef-48cc-bc9d-5377eaa87e1a" providerId="ADAL" clId="{C5D5D835-7116-4649-88E5-B7EC8431020C}" dt="2023-10-30T23:36:19.955" v="4634" actId="478"/>
          <ac:spMkLst>
            <pc:docMk/>
            <pc:sldMk cId="253245315" sldId="264"/>
            <ac:spMk id="1151" creationId="{C42686AD-2542-ADF4-870F-BC319F4F8205}"/>
          </ac:spMkLst>
        </pc:spChg>
        <pc:spChg chg="add del mod">
          <ac:chgData name="山口 稜" userId="507df497-dcef-48cc-bc9d-5377eaa87e1a" providerId="ADAL" clId="{C5D5D835-7116-4649-88E5-B7EC8431020C}" dt="2023-10-30T04:52:13.056" v="2126" actId="478"/>
          <ac:spMkLst>
            <pc:docMk/>
            <pc:sldMk cId="253245315" sldId="264"/>
            <ac:spMk id="1162" creationId="{5963361E-E152-3372-2C00-EE84CD7ECAF0}"/>
          </ac:spMkLst>
        </pc:spChg>
        <pc:spChg chg="add del mod">
          <ac:chgData name="山口 稜" userId="507df497-dcef-48cc-bc9d-5377eaa87e1a" providerId="ADAL" clId="{C5D5D835-7116-4649-88E5-B7EC8431020C}" dt="2023-10-30T04:52:13.056" v="2126" actId="478"/>
          <ac:spMkLst>
            <pc:docMk/>
            <pc:sldMk cId="253245315" sldId="264"/>
            <ac:spMk id="1163" creationId="{FC51CF68-27D2-56AC-FA5D-38128BFED492}"/>
          </ac:spMkLst>
        </pc:spChg>
        <pc:spChg chg="add del mod">
          <ac:chgData name="山口 稜" userId="507df497-dcef-48cc-bc9d-5377eaa87e1a" providerId="ADAL" clId="{C5D5D835-7116-4649-88E5-B7EC8431020C}" dt="2023-10-30T04:52:13.056" v="2126" actId="478"/>
          <ac:spMkLst>
            <pc:docMk/>
            <pc:sldMk cId="253245315" sldId="264"/>
            <ac:spMk id="1171" creationId="{A68E19B9-B656-811D-5B88-DBDF80AB167C}"/>
          </ac:spMkLst>
        </pc:spChg>
        <pc:spChg chg="add del mod">
          <ac:chgData name="山口 稜" userId="507df497-dcef-48cc-bc9d-5377eaa87e1a" providerId="ADAL" clId="{C5D5D835-7116-4649-88E5-B7EC8431020C}" dt="2023-10-30T04:52:13.056" v="2126" actId="478"/>
          <ac:spMkLst>
            <pc:docMk/>
            <pc:sldMk cId="253245315" sldId="264"/>
            <ac:spMk id="1172" creationId="{FA18DC59-0823-E829-45AD-156AF20CF106}"/>
          </ac:spMkLst>
        </pc:spChg>
        <pc:spChg chg="add del mod">
          <ac:chgData name="山口 稜" userId="507df497-dcef-48cc-bc9d-5377eaa87e1a" providerId="ADAL" clId="{C5D5D835-7116-4649-88E5-B7EC8431020C}" dt="2023-10-30T04:52:13.056" v="2126" actId="478"/>
          <ac:spMkLst>
            <pc:docMk/>
            <pc:sldMk cId="253245315" sldId="264"/>
            <ac:spMk id="1173" creationId="{B9BC509F-FC54-5968-D755-E79CF9FB6BE8}"/>
          </ac:spMkLst>
        </pc:spChg>
        <pc:spChg chg="mod">
          <ac:chgData name="山口 稜" userId="507df497-dcef-48cc-bc9d-5377eaa87e1a" providerId="ADAL" clId="{C5D5D835-7116-4649-88E5-B7EC8431020C}" dt="2023-10-30T18:55:47.288" v="3275" actId="20577"/>
          <ac:spMkLst>
            <pc:docMk/>
            <pc:sldMk cId="253245315" sldId="264"/>
            <ac:spMk id="1177" creationId="{E118AD31-2228-2D4A-04B0-4DCD298AE4D6}"/>
          </ac:spMkLst>
        </pc:spChg>
        <pc:spChg chg="add del mod">
          <ac:chgData name="山口 稜" userId="507df497-dcef-48cc-bc9d-5377eaa87e1a" providerId="ADAL" clId="{C5D5D835-7116-4649-88E5-B7EC8431020C}" dt="2023-10-30T23:36:19.955" v="4634" actId="478"/>
          <ac:spMkLst>
            <pc:docMk/>
            <pc:sldMk cId="253245315" sldId="264"/>
            <ac:spMk id="2048" creationId="{8575C257-464E-AE3B-8FCC-9E11D648EDE5}"/>
          </ac:spMkLst>
        </pc:spChg>
        <pc:spChg chg="add del mod">
          <ac:chgData name="山口 稜" userId="507df497-dcef-48cc-bc9d-5377eaa87e1a" providerId="ADAL" clId="{C5D5D835-7116-4649-88E5-B7EC8431020C}" dt="2023-10-30T23:36:19.955" v="4634" actId="478"/>
          <ac:spMkLst>
            <pc:docMk/>
            <pc:sldMk cId="253245315" sldId="264"/>
            <ac:spMk id="2049" creationId="{914686C6-9F07-FB2D-4923-FBDD1359CFEF}"/>
          </ac:spMkLst>
        </pc:spChg>
        <pc:spChg chg="add del mod">
          <ac:chgData name="山口 稜" userId="507df497-dcef-48cc-bc9d-5377eaa87e1a" providerId="ADAL" clId="{C5D5D835-7116-4649-88E5-B7EC8431020C}" dt="2023-10-30T23:59:45.463" v="5363" actId="478"/>
          <ac:spMkLst>
            <pc:docMk/>
            <pc:sldMk cId="253245315" sldId="264"/>
            <ac:spMk id="2050" creationId="{F466AD5C-5E3E-E5C7-C5E3-24CF6981DA5C}"/>
          </ac:spMkLst>
        </pc:spChg>
        <pc:spChg chg="add mod">
          <ac:chgData name="山口 稜" userId="507df497-dcef-48cc-bc9d-5377eaa87e1a" providerId="ADAL" clId="{C5D5D835-7116-4649-88E5-B7EC8431020C}" dt="2023-10-30T23:51:01.334" v="5235" actId="1076"/>
          <ac:spMkLst>
            <pc:docMk/>
            <pc:sldMk cId="253245315" sldId="264"/>
            <ac:spMk id="2051" creationId="{AC23DE26-284B-08D2-3B68-B8C710F13729}"/>
          </ac:spMkLst>
        </pc:spChg>
        <pc:spChg chg="mod">
          <ac:chgData name="山口 稜" userId="507df497-dcef-48cc-bc9d-5377eaa87e1a" providerId="ADAL" clId="{C5D5D835-7116-4649-88E5-B7EC8431020C}" dt="2023-10-30T01:43:35.950" v="1098" actId="1076"/>
          <ac:spMkLst>
            <pc:docMk/>
            <pc:sldMk cId="253245315" sldId="264"/>
            <ac:spMk id="2066" creationId="{3077D7E7-7D4B-BD74-872B-8693B6F70299}"/>
          </ac:spMkLst>
        </pc:spChg>
        <pc:spChg chg="mod">
          <ac:chgData name="山口 稜" userId="507df497-dcef-48cc-bc9d-5377eaa87e1a" providerId="ADAL" clId="{C5D5D835-7116-4649-88E5-B7EC8431020C}" dt="2023-10-30T01:43:35.950" v="1098" actId="1076"/>
          <ac:spMkLst>
            <pc:docMk/>
            <pc:sldMk cId="253245315" sldId="264"/>
            <ac:spMk id="2067" creationId="{7B64646D-2578-9C47-3C09-03B920342F51}"/>
          </ac:spMkLst>
        </pc:spChg>
        <pc:spChg chg="mod">
          <ac:chgData name="山口 稜" userId="507df497-dcef-48cc-bc9d-5377eaa87e1a" providerId="ADAL" clId="{C5D5D835-7116-4649-88E5-B7EC8431020C}" dt="2023-10-30T01:43:35.950" v="1098" actId="1076"/>
          <ac:spMkLst>
            <pc:docMk/>
            <pc:sldMk cId="253245315" sldId="264"/>
            <ac:spMk id="2068" creationId="{39BD482B-8C1B-E5A9-A3C0-CE05A2E1D1CA}"/>
          </ac:spMkLst>
        </pc:spChg>
        <pc:spChg chg="add del mod">
          <ac:chgData name="山口 稜" userId="507df497-dcef-48cc-bc9d-5377eaa87e1a" providerId="ADAL" clId="{C5D5D835-7116-4649-88E5-B7EC8431020C}" dt="2023-10-30T04:52:13.056" v="2126" actId="478"/>
          <ac:spMkLst>
            <pc:docMk/>
            <pc:sldMk cId="253245315" sldId="264"/>
            <ac:spMk id="2072" creationId="{BF43CF7B-EAE7-C362-6B91-D9C6BAF57440}"/>
          </ac:spMkLst>
        </pc:spChg>
        <pc:spChg chg="add del mod">
          <ac:chgData name="山口 稜" userId="507df497-dcef-48cc-bc9d-5377eaa87e1a" providerId="ADAL" clId="{C5D5D835-7116-4649-88E5-B7EC8431020C}" dt="2023-10-30T04:52:13.056" v="2126" actId="478"/>
          <ac:spMkLst>
            <pc:docMk/>
            <pc:sldMk cId="253245315" sldId="264"/>
            <ac:spMk id="2073" creationId="{ACB06189-983F-9556-F74A-41FE3510B7D0}"/>
          </ac:spMkLst>
        </pc:spChg>
        <pc:spChg chg="add del mod">
          <ac:chgData name="山口 稜" userId="507df497-dcef-48cc-bc9d-5377eaa87e1a" providerId="ADAL" clId="{C5D5D835-7116-4649-88E5-B7EC8431020C}" dt="2023-10-30T04:52:13.056" v="2126" actId="478"/>
          <ac:spMkLst>
            <pc:docMk/>
            <pc:sldMk cId="253245315" sldId="264"/>
            <ac:spMk id="2074" creationId="{DEE9BD24-3F7D-7A29-1E2F-55AD815FF1C8}"/>
          </ac:spMkLst>
        </pc:spChg>
        <pc:grpChg chg="add del mod">
          <ac:chgData name="山口 稜" userId="507df497-dcef-48cc-bc9d-5377eaa87e1a" providerId="ADAL" clId="{C5D5D835-7116-4649-88E5-B7EC8431020C}" dt="2023-10-30T23:49:19.008" v="5048" actId="1076"/>
          <ac:grpSpMkLst>
            <pc:docMk/>
            <pc:sldMk cId="253245315" sldId="264"/>
            <ac:grpSpMk id="4" creationId="{BEA55CFC-1B7D-D7A7-728A-261507BC1DF9}"/>
          </ac:grpSpMkLst>
        </pc:grpChg>
        <pc:grpChg chg="add del mod">
          <ac:chgData name="山口 稜" userId="507df497-dcef-48cc-bc9d-5377eaa87e1a" providerId="ADAL" clId="{C5D5D835-7116-4649-88E5-B7EC8431020C}" dt="2023-10-30T01:43:13.202" v="1091" actId="21"/>
          <ac:grpSpMkLst>
            <pc:docMk/>
            <pc:sldMk cId="253245315" sldId="264"/>
            <ac:grpSpMk id="15" creationId="{70DBB62F-57FA-E0C9-B0ED-5F5CAEFF308E}"/>
          </ac:grpSpMkLst>
        </pc:grpChg>
        <pc:grpChg chg="add del mod">
          <ac:chgData name="山口 稜" userId="507df497-dcef-48cc-bc9d-5377eaa87e1a" providerId="ADAL" clId="{C5D5D835-7116-4649-88E5-B7EC8431020C}" dt="2023-10-30T01:43:30.235" v="1097" actId="21"/>
          <ac:grpSpMkLst>
            <pc:docMk/>
            <pc:sldMk cId="253245315" sldId="264"/>
            <ac:grpSpMk id="16" creationId="{4C2559E9-27F1-7D10-0E3C-9568E1C7744F}"/>
          </ac:grpSpMkLst>
        </pc:grpChg>
        <pc:grpChg chg="del">
          <ac:chgData name="山口 稜" userId="507df497-dcef-48cc-bc9d-5377eaa87e1a" providerId="ADAL" clId="{C5D5D835-7116-4649-88E5-B7EC8431020C}" dt="2023-10-30T01:50:07.665" v="1683" actId="478"/>
          <ac:grpSpMkLst>
            <pc:docMk/>
            <pc:sldMk cId="253245315" sldId="264"/>
            <ac:grpSpMk id="1088" creationId="{D41E6932-8198-D936-FDB1-3EF9579CE2E3}"/>
          </ac:grpSpMkLst>
        </pc:grpChg>
        <pc:grpChg chg="add del">
          <ac:chgData name="山口 稜" userId="507df497-dcef-48cc-bc9d-5377eaa87e1a" providerId="ADAL" clId="{C5D5D835-7116-4649-88E5-B7EC8431020C}" dt="2023-10-30T01:43:19.385" v="1093" actId="478"/>
          <ac:grpSpMkLst>
            <pc:docMk/>
            <pc:sldMk cId="253245315" sldId="264"/>
            <ac:grpSpMk id="1101" creationId="{2AFBDE3C-4972-F972-6B79-483DE47DFA5F}"/>
          </ac:grpSpMkLst>
        </pc:grpChg>
        <pc:grpChg chg="add del mod">
          <ac:chgData name="山口 稜" userId="507df497-dcef-48cc-bc9d-5377eaa87e1a" providerId="ADAL" clId="{C5D5D835-7116-4649-88E5-B7EC8431020C}" dt="2023-10-30T04:52:13.056" v="2126" actId="478"/>
          <ac:grpSpMkLst>
            <pc:docMk/>
            <pc:sldMk cId="253245315" sldId="264"/>
            <ac:grpSpMk id="1104" creationId="{E5CBD072-44EA-4E38-91AA-2666EE71D58E}"/>
          </ac:grpSpMkLst>
        </pc:grpChg>
        <pc:grpChg chg="add del mod">
          <ac:chgData name="山口 稜" userId="507df497-dcef-48cc-bc9d-5377eaa87e1a" providerId="ADAL" clId="{C5D5D835-7116-4649-88E5-B7EC8431020C}" dt="2023-10-30T23:45:25.590" v="4783" actId="478"/>
          <ac:grpSpMkLst>
            <pc:docMk/>
            <pc:sldMk cId="253245315" sldId="264"/>
            <ac:grpSpMk id="1124" creationId="{0AA87B53-AB56-E80F-7420-4C201B550C60}"/>
          </ac:grpSpMkLst>
        </pc:grpChg>
        <pc:grpChg chg="add mod">
          <ac:chgData name="山口 稜" userId="507df497-dcef-48cc-bc9d-5377eaa87e1a" providerId="ADAL" clId="{C5D5D835-7116-4649-88E5-B7EC8431020C}" dt="2023-10-30T01:50:09.901" v="1685" actId="571"/>
          <ac:grpSpMkLst>
            <pc:docMk/>
            <pc:sldMk cId="253245315" sldId="264"/>
            <ac:grpSpMk id="1135" creationId="{35CA91EB-A455-A022-6520-57A284A718AF}"/>
          </ac:grpSpMkLst>
        </pc:grpChg>
        <pc:grpChg chg="add del mod">
          <ac:chgData name="山口 稜" userId="507df497-dcef-48cc-bc9d-5377eaa87e1a" providerId="ADAL" clId="{C5D5D835-7116-4649-88E5-B7EC8431020C}" dt="2023-10-30T04:52:13.056" v="2126" actId="478"/>
          <ac:grpSpMkLst>
            <pc:docMk/>
            <pc:sldMk cId="253245315" sldId="264"/>
            <ac:grpSpMk id="2065" creationId="{F48DC3F0-854E-780E-2642-E0A67D6124B7}"/>
          </ac:grpSpMkLst>
        </pc:grpChg>
        <pc:picChg chg="add del mod">
          <ac:chgData name="山口 稜" userId="507df497-dcef-48cc-bc9d-5377eaa87e1a" providerId="ADAL" clId="{C5D5D835-7116-4649-88E5-B7EC8431020C}" dt="2023-10-31T03:01:14.751" v="6748" actId="21"/>
          <ac:picMkLst>
            <pc:docMk/>
            <pc:sldMk cId="253245315" sldId="264"/>
            <ac:picMk id="2" creationId="{30E06CDA-5884-E27A-A2FA-E1887E021EE9}"/>
          </ac:picMkLst>
        </pc:picChg>
        <pc:picChg chg="add del mod modCrop">
          <ac:chgData name="山口 稜" userId="507df497-dcef-48cc-bc9d-5377eaa87e1a" providerId="ADAL" clId="{C5D5D835-7116-4649-88E5-B7EC8431020C}" dt="2023-10-30T23:44:55.011" v="4775" actId="21"/>
          <ac:picMkLst>
            <pc:docMk/>
            <pc:sldMk cId="253245315" sldId="264"/>
            <ac:picMk id="11" creationId="{524EF8E8-C27C-45A8-C552-2B36B3A5E882}"/>
          </ac:picMkLst>
        </pc:picChg>
        <pc:picChg chg="add del mod">
          <ac:chgData name="山口 稜" userId="507df497-dcef-48cc-bc9d-5377eaa87e1a" providerId="ADAL" clId="{C5D5D835-7116-4649-88E5-B7EC8431020C}" dt="2023-10-31T03:01:17.918" v="6751" actId="21"/>
          <ac:picMkLst>
            <pc:docMk/>
            <pc:sldMk cId="253245315" sldId="264"/>
            <ac:picMk id="11" creationId="{952B472F-B531-773C-7DBB-72D6DC9642A0}"/>
          </ac:picMkLst>
        </pc:picChg>
        <pc:picChg chg="add del mod">
          <ac:chgData name="山口 稜" userId="507df497-dcef-48cc-bc9d-5377eaa87e1a" providerId="ADAL" clId="{C5D5D835-7116-4649-88E5-B7EC8431020C}" dt="2023-10-31T03:01:17.918" v="6751" actId="21"/>
          <ac:picMkLst>
            <pc:docMk/>
            <pc:sldMk cId="253245315" sldId="264"/>
            <ac:picMk id="15" creationId="{364FB204-31D8-F5BB-B5AE-F540B9D2D88C}"/>
          </ac:picMkLst>
        </pc:picChg>
        <pc:picChg chg="add del mod">
          <ac:chgData name="山口 稜" userId="507df497-dcef-48cc-bc9d-5377eaa87e1a" providerId="ADAL" clId="{C5D5D835-7116-4649-88E5-B7EC8431020C}" dt="2023-10-31T03:01:17.918" v="6751" actId="21"/>
          <ac:picMkLst>
            <pc:docMk/>
            <pc:sldMk cId="253245315" sldId="264"/>
            <ac:picMk id="16" creationId="{BF407A16-5DB8-38AD-93C8-C1F913E4A5F4}"/>
          </ac:picMkLst>
        </pc:picChg>
        <pc:picChg chg="add mod">
          <ac:chgData name="山口 稜" userId="507df497-dcef-48cc-bc9d-5377eaa87e1a" providerId="ADAL" clId="{C5D5D835-7116-4649-88E5-B7EC8431020C}" dt="2023-10-31T03:01:19.075" v="6753"/>
          <ac:picMkLst>
            <pc:docMk/>
            <pc:sldMk cId="253245315" sldId="264"/>
            <ac:picMk id="19" creationId="{F0949BF4-AF7D-2100-8EE4-08BD4F165D38}"/>
          </ac:picMkLst>
        </pc:picChg>
        <pc:picChg chg="add del">
          <ac:chgData name="山口 稜" userId="507df497-dcef-48cc-bc9d-5377eaa87e1a" providerId="ADAL" clId="{C5D5D835-7116-4649-88E5-B7EC8431020C}" dt="2023-10-30T01:43:14.445" v="1092" actId="478"/>
          <ac:picMkLst>
            <pc:docMk/>
            <pc:sldMk cId="253245315" sldId="264"/>
            <ac:picMk id="21" creationId="{4CF4BA22-273E-4F9A-389B-BF5ED243F039}"/>
          </ac:picMkLst>
        </pc:picChg>
        <pc:picChg chg="add mod">
          <ac:chgData name="山口 稜" userId="507df497-dcef-48cc-bc9d-5377eaa87e1a" providerId="ADAL" clId="{C5D5D835-7116-4649-88E5-B7EC8431020C}" dt="2023-10-31T03:01:19.075" v="6753"/>
          <ac:picMkLst>
            <pc:docMk/>
            <pc:sldMk cId="253245315" sldId="264"/>
            <ac:picMk id="21" creationId="{C7113705-2DFD-9464-B487-CBB1D63A5633}"/>
          </ac:picMkLst>
        </pc:picChg>
        <pc:picChg chg="add mod">
          <ac:chgData name="山口 稜" userId="507df497-dcef-48cc-bc9d-5377eaa87e1a" providerId="ADAL" clId="{C5D5D835-7116-4649-88E5-B7EC8431020C}" dt="2023-10-31T03:01:19.075" v="6753"/>
          <ac:picMkLst>
            <pc:docMk/>
            <pc:sldMk cId="253245315" sldId="264"/>
            <ac:picMk id="30" creationId="{379AB2D2-FB83-FB3F-D73A-7F526B0A458F}"/>
          </ac:picMkLst>
        </pc:picChg>
        <pc:picChg chg="add del mod modCrop">
          <ac:chgData name="山口 稜" userId="507df497-dcef-48cc-bc9d-5377eaa87e1a" providerId="ADAL" clId="{C5D5D835-7116-4649-88E5-B7EC8431020C}" dt="2023-10-30T23:44:55.011" v="4775" actId="21"/>
          <ac:picMkLst>
            <pc:docMk/>
            <pc:sldMk cId="253245315" sldId="264"/>
            <ac:picMk id="31" creationId="{572A1A27-6063-0559-83C5-CCF582E84718}"/>
          </ac:picMkLst>
        </pc:picChg>
        <pc:picChg chg="add del mod">
          <ac:chgData name="山口 稜" userId="507df497-dcef-48cc-bc9d-5377eaa87e1a" providerId="ADAL" clId="{C5D5D835-7116-4649-88E5-B7EC8431020C}" dt="2023-10-31T03:01:14.751" v="6748" actId="21"/>
          <ac:picMkLst>
            <pc:docMk/>
            <pc:sldMk cId="253245315" sldId="264"/>
            <ac:picMk id="1026" creationId="{543D1A8C-629C-46A8-6A69-8BF500474D68}"/>
          </ac:picMkLst>
        </pc:picChg>
        <pc:picChg chg="add del mod">
          <ac:chgData name="山口 稜" userId="507df497-dcef-48cc-bc9d-5377eaa87e1a" providerId="ADAL" clId="{C5D5D835-7116-4649-88E5-B7EC8431020C}" dt="2023-10-30T18:45:57.581" v="3029" actId="478"/>
          <ac:picMkLst>
            <pc:docMk/>
            <pc:sldMk cId="253245315" sldId="264"/>
            <ac:picMk id="1026" creationId="{62B32349-504C-CFF0-EDDF-036C8ED5972B}"/>
          </ac:picMkLst>
        </pc:picChg>
        <pc:picChg chg="add del mod">
          <ac:chgData name="山口 稜" userId="507df497-dcef-48cc-bc9d-5377eaa87e1a" providerId="ADAL" clId="{C5D5D835-7116-4649-88E5-B7EC8431020C}" dt="2023-10-31T03:01:14.751" v="6748" actId="21"/>
          <ac:picMkLst>
            <pc:docMk/>
            <pc:sldMk cId="253245315" sldId="264"/>
            <ac:picMk id="1028" creationId="{73463CF0-C8C5-AFE5-10C5-D35FD2158DC3}"/>
          </ac:picMkLst>
        </pc:picChg>
        <pc:picChg chg="add del mod modCrop">
          <ac:chgData name="山口 稜" userId="507df497-dcef-48cc-bc9d-5377eaa87e1a" providerId="ADAL" clId="{C5D5D835-7116-4649-88E5-B7EC8431020C}" dt="2023-10-30T23:44:55.011" v="4775" actId="21"/>
          <ac:picMkLst>
            <pc:docMk/>
            <pc:sldMk cId="253245315" sldId="264"/>
            <ac:picMk id="1121" creationId="{5EE693DF-C8D0-A5C3-B1E3-AED8CFCCADD9}"/>
          </ac:picMkLst>
        </pc:picChg>
        <pc:picChg chg="add del mod">
          <ac:chgData name="山口 稜" userId="507df497-dcef-48cc-bc9d-5377eaa87e1a" providerId="ADAL" clId="{C5D5D835-7116-4649-88E5-B7EC8431020C}" dt="2023-10-30T23:44:52.945" v="4772"/>
          <ac:picMkLst>
            <pc:docMk/>
            <pc:sldMk cId="253245315" sldId="264"/>
            <ac:picMk id="1122" creationId="{BC3E3B6C-96E7-4EAB-BE30-2BAC15DBAD7D}"/>
          </ac:picMkLst>
        </pc:picChg>
        <pc:picChg chg="add del mod">
          <ac:chgData name="山口 稜" userId="507df497-dcef-48cc-bc9d-5377eaa87e1a" providerId="ADAL" clId="{C5D5D835-7116-4649-88E5-B7EC8431020C}" dt="2023-10-30T23:44:52.945" v="4772"/>
          <ac:picMkLst>
            <pc:docMk/>
            <pc:sldMk cId="253245315" sldId="264"/>
            <ac:picMk id="1123" creationId="{BA1E454D-03CC-281B-64C3-2132483EECE1}"/>
          </ac:picMkLst>
        </pc:picChg>
        <pc:picChg chg="add del mod">
          <ac:chgData name="山口 稜" userId="507df497-dcef-48cc-bc9d-5377eaa87e1a" providerId="ADAL" clId="{C5D5D835-7116-4649-88E5-B7EC8431020C}" dt="2023-10-30T23:44:52.945" v="4772"/>
          <ac:picMkLst>
            <pc:docMk/>
            <pc:sldMk cId="253245315" sldId="264"/>
            <ac:picMk id="1128" creationId="{E8399177-6833-B6CC-12C3-4A0CCAD17EED}"/>
          </ac:picMkLst>
        </pc:picChg>
        <pc:picChg chg="add del mod modCrop">
          <ac:chgData name="山口 稜" userId="507df497-dcef-48cc-bc9d-5377eaa87e1a" providerId="ADAL" clId="{C5D5D835-7116-4649-88E5-B7EC8431020C}" dt="2023-10-31T03:01:18.769" v="6752" actId="478"/>
          <ac:picMkLst>
            <pc:docMk/>
            <pc:sldMk cId="253245315" sldId="264"/>
            <ac:picMk id="1129" creationId="{752AB398-6311-54FC-EDAA-F9D14B67CEEB}"/>
          </ac:picMkLst>
        </pc:picChg>
        <pc:picChg chg="add del mod">
          <ac:chgData name="山口 稜" userId="507df497-dcef-48cc-bc9d-5377eaa87e1a" providerId="ADAL" clId="{C5D5D835-7116-4649-88E5-B7EC8431020C}" dt="2023-10-31T03:01:16.328" v="6749" actId="478"/>
          <ac:picMkLst>
            <pc:docMk/>
            <pc:sldMk cId="253245315" sldId="264"/>
            <ac:picMk id="1130" creationId="{721E6F84-075D-4C76-7474-BA448413C291}"/>
          </ac:picMkLst>
        </pc:picChg>
        <pc:picChg chg="add del mod">
          <ac:chgData name="山口 稜" userId="507df497-dcef-48cc-bc9d-5377eaa87e1a" providerId="ADAL" clId="{C5D5D835-7116-4649-88E5-B7EC8431020C}" dt="2023-10-31T03:01:16.328" v="6749" actId="478"/>
          <ac:picMkLst>
            <pc:docMk/>
            <pc:sldMk cId="253245315" sldId="264"/>
            <ac:picMk id="1131" creationId="{E87D1E4C-8547-59A8-44E8-5E201CC2F424}"/>
          </ac:picMkLst>
        </pc:picChg>
        <pc:picChg chg="add del mod modCrop">
          <ac:chgData name="山口 稜" userId="507df497-dcef-48cc-bc9d-5377eaa87e1a" providerId="ADAL" clId="{C5D5D835-7116-4649-88E5-B7EC8431020C}" dt="2023-10-31T03:01:16.328" v="6749" actId="478"/>
          <ac:picMkLst>
            <pc:docMk/>
            <pc:sldMk cId="253245315" sldId="264"/>
            <ac:picMk id="1135" creationId="{03B0DABD-C641-68DA-CCA7-B6ED3C0D2468}"/>
          </ac:picMkLst>
        </pc:picChg>
        <pc:picChg chg="add mod modCrop">
          <ac:chgData name="山口 稜" userId="507df497-dcef-48cc-bc9d-5377eaa87e1a" providerId="ADAL" clId="{C5D5D835-7116-4649-88E5-B7EC8431020C}" dt="2023-10-31T00:02:09.793" v="5374" actId="18131"/>
          <ac:picMkLst>
            <pc:docMk/>
            <pc:sldMk cId="253245315" sldId="264"/>
            <ac:picMk id="1137" creationId="{9B78C5E2-C601-B8A0-F6C0-66C6E8A3832B}"/>
          </ac:picMkLst>
        </pc:picChg>
        <pc:picChg chg="add del mod">
          <ac:chgData name="山口 稜" userId="507df497-dcef-48cc-bc9d-5377eaa87e1a" providerId="ADAL" clId="{C5D5D835-7116-4649-88E5-B7EC8431020C}" dt="2023-10-30T23:59:43.643" v="5362" actId="21"/>
          <ac:picMkLst>
            <pc:docMk/>
            <pc:sldMk cId="253245315" sldId="264"/>
            <ac:picMk id="1140" creationId="{1B827F9F-A80F-3785-DB73-7191316A8F5D}"/>
          </ac:picMkLst>
        </pc:picChg>
        <pc:picChg chg="add del mod">
          <ac:chgData name="山口 稜" userId="507df497-dcef-48cc-bc9d-5377eaa87e1a" providerId="ADAL" clId="{C5D5D835-7116-4649-88E5-B7EC8431020C}" dt="2023-10-30T23:43:31.344" v="4755" actId="478"/>
          <ac:picMkLst>
            <pc:docMk/>
            <pc:sldMk cId="253245315" sldId="264"/>
            <ac:picMk id="1141" creationId="{C757AE02-E0D4-8965-7DD1-A55AF6D18EDA}"/>
          </ac:picMkLst>
        </pc:picChg>
        <pc:picChg chg="add mod">
          <ac:chgData name="山口 稜" userId="507df497-dcef-48cc-bc9d-5377eaa87e1a" providerId="ADAL" clId="{C5D5D835-7116-4649-88E5-B7EC8431020C}" dt="2023-10-30T23:59:45.905" v="5364"/>
          <ac:picMkLst>
            <pc:docMk/>
            <pc:sldMk cId="253245315" sldId="264"/>
            <ac:picMk id="1143" creationId="{C2483264-B247-B740-E96D-6F6A657E365B}"/>
          </ac:picMkLst>
        </pc:picChg>
        <pc:picChg chg="add del mod">
          <ac:chgData name="山口 稜" userId="507df497-dcef-48cc-bc9d-5377eaa87e1a" providerId="ADAL" clId="{C5D5D835-7116-4649-88E5-B7EC8431020C}" dt="2023-10-31T00:02:54.813" v="5380" actId="21"/>
          <ac:picMkLst>
            <pc:docMk/>
            <pc:sldMk cId="253245315" sldId="264"/>
            <ac:picMk id="1145" creationId="{56AA47C0-97FC-0747-C530-AA571D666B69}"/>
          </ac:picMkLst>
        </pc:picChg>
        <pc:picChg chg="add mod">
          <ac:chgData name="山口 稜" userId="507df497-dcef-48cc-bc9d-5377eaa87e1a" providerId="ADAL" clId="{C5D5D835-7116-4649-88E5-B7EC8431020C}" dt="2023-10-31T00:02:56.517" v="5382"/>
          <ac:picMkLst>
            <pc:docMk/>
            <pc:sldMk cId="253245315" sldId="264"/>
            <ac:picMk id="1147" creationId="{5AAE629C-5267-DF65-95DD-E94AB13C97A5}"/>
          </ac:picMkLst>
        </pc:picChg>
        <pc:picChg chg="add del mod">
          <ac:chgData name="山口 稜" userId="507df497-dcef-48cc-bc9d-5377eaa87e1a" providerId="ADAL" clId="{C5D5D835-7116-4649-88E5-B7EC8431020C}" dt="2023-10-31T00:15:49.740" v="6121" actId="478"/>
          <ac:picMkLst>
            <pc:docMk/>
            <pc:sldMk cId="253245315" sldId="264"/>
            <ac:picMk id="1152" creationId="{0F0418F0-C686-0984-2663-DE9FFC726E1F}"/>
          </ac:picMkLst>
        </pc:picChg>
        <pc:picChg chg="add mod">
          <ac:chgData name="山口 稜" userId="507df497-dcef-48cc-bc9d-5377eaa87e1a" providerId="ADAL" clId="{C5D5D835-7116-4649-88E5-B7EC8431020C}" dt="2023-10-31T00:16:04.930" v="6124" actId="571"/>
          <ac:picMkLst>
            <pc:docMk/>
            <pc:sldMk cId="253245315" sldId="264"/>
            <ac:picMk id="1153" creationId="{452C9AB0-2ECA-A844-36F8-9D8BF624CD22}"/>
          </ac:picMkLst>
        </pc:picChg>
        <pc:picChg chg="add del mod">
          <ac:chgData name="山口 稜" userId="507df497-dcef-48cc-bc9d-5377eaa87e1a" providerId="ADAL" clId="{C5D5D835-7116-4649-88E5-B7EC8431020C}" dt="2023-10-30T04:52:13.056" v="2126" actId="478"/>
          <ac:picMkLst>
            <pc:docMk/>
            <pc:sldMk cId="253245315" sldId="264"/>
            <ac:picMk id="2052" creationId="{2636A238-3CFB-31ED-B366-81BB634C1016}"/>
          </ac:picMkLst>
        </pc:picChg>
        <pc:picChg chg="add del mod">
          <ac:chgData name="山口 稜" userId="507df497-dcef-48cc-bc9d-5377eaa87e1a" providerId="ADAL" clId="{C5D5D835-7116-4649-88E5-B7EC8431020C}" dt="2023-10-30T04:52:13.056" v="2126" actId="478"/>
          <ac:picMkLst>
            <pc:docMk/>
            <pc:sldMk cId="253245315" sldId="264"/>
            <ac:picMk id="2069" creationId="{047ADB1B-B0DD-16AE-6969-D50D27D39C6F}"/>
          </ac:picMkLst>
        </pc:picChg>
        <pc:picChg chg="add del mod">
          <ac:chgData name="山口 稜" userId="507df497-dcef-48cc-bc9d-5377eaa87e1a" providerId="ADAL" clId="{C5D5D835-7116-4649-88E5-B7EC8431020C}" dt="2023-10-30T04:52:13.056" v="2126" actId="478"/>
          <ac:picMkLst>
            <pc:docMk/>
            <pc:sldMk cId="253245315" sldId="264"/>
            <ac:picMk id="2071" creationId="{FA91FB5E-BC93-ABFD-91D3-CEE43223BCF7}"/>
          </ac:picMkLst>
        </pc:picChg>
        <pc:picChg chg="del">
          <ac:chgData name="山口 稜" userId="507df497-dcef-48cc-bc9d-5377eaa87e1a" providerId="ADAL" clId="{C5D5D835-7116-4649-88E5-B7EC8431020C}" dt="2023-10-30T01:50:07.665" v="1683" actId="478"/>
          <ac:picMkLst>
            <pc:docMk/>
            <pc:sldMk cId="253245315" sldId="264"/>
            <ac:picMk id="2076" creationId="{9D8B66F1-E39B-A8C9-3C6D-92ED668BF864}"/>
          </ac:picMkLst>
        </pc:picChg>
        <pc:cxnChg chg="add del mod">
          <ac:chgData name="山口 稜" userId="507df497-dcef-48cc-bc9d-5377eaa87e1a" providerId="ADAL" clId="{C5D5D835-7116-4649-88E5-B7EC8431020C}" dt="2023-10-30T04:52:13.056" v="2126" actId="478"/>
          <ac:cxnSpMkLst>
            <pc:docMk/>
            <pc:sldMk cId="253245315" sldId="264"/>
            <ac:cxnSpMk id="1116" creationId="{844343C3-49F1-BD72-6F32-3C7466BD0862}"/>
          </ac:cxnSpMkLst>
        </pc:cxnChg>
        <pc:cxnChg chg="add del mod">
          <ac:chgData name="山口 稜" userId="507df497-dcef-48cc-bc9d-5377eaa87e1a" providerId="ADAL" clId="{C5D5D835-7116-4649-88E5-B7EC8431020C}" dt="2023-10-30T04:52:13.056" v="2126" actId="478"/>
          <ac:cxnSpMkLst>
            <pc:docMk/>
            <pc:sldMk cId="253245315" sldId="264"/>
            <ac:cxnSpMk id="1164" creationId="{89786A5D-F213-1352-7747-E0B7BC4812B1}"/>
          </ac:cxnSpMkLst>
        </pc:cxnChg>
        <pc:cxnChg chg="add del mod">
          <ac:chgData name="山口 稜" userId="507df497-dcef-48cc-bc9d-5377eaa87e1a" providerId="ADAL" clId="{C5D5D835-7116-4649-88E5-B7EC8431020C}" dt="2023-10-30T04:52:13.056" v="2126" actId="478"/>
          <ac:cxnSpMkLst>
            <pc:docMk/>
            <pc:sldMk cId="253245315" sldId="264"/>
            <ac:cxnSpMk id="1165" creationId="{C7B1F949-E12D-D89E-7437-AD87272E2C8F}"/>
          </ac:cxnSpMkLst>
        </pc:cxnChg>
        <pc:cxnChg chg="add del mod">
          <ac:chgData name="山口 稜" userId="507df497-dcef-48cc-bc9d-5377eaa87e1a" providerId="ADAL" clId="{C5D5D835-7116-4649-88E5-B7EC8431020C}" dt="2023-10-30T04:52:13.056" v="2126" actId="478"/>
          <ac:cxnSpMkLst>
            <pc:docMk/>
            <pc:sldMk cId="253245315" sldId="264"/>
            <ac:cxnSpMk id="2053" creationId="{C9D392E3-6793-C710-7239-F08A6686FC8F}"/>
          </ac:cxnSpMkLst>
        </pc:cxnChg>
        <pc:cxnChg chg="add del mod">
          <ac:chgData name="山口 稜" userId="507df497-dcef-48cc-bc9d-5377eaa87e1a" providerId="ADAL" clId="{C5D5D835-7116-4649-88E5-B7EC8431020C}" dt="2023-10-30T04:52:13.056" v="2126" actId="478"/>
          <ac:cxnSpMkLst>
            <pc:docMk/>
            <pc:sldMk cId="253245315" sldId="264"/>
            <ac:cxnSpMk id="2054" creationId="{0D79D536-AD47-B942-E39B-3E85D0D21582}"/>
          </ac:cxnSpMkLst>
        </pc:cxnChg>
        <pc:cxnChg chg="add del mod">
          <ac:chgData name="山口 稜" userId="507df497-dcef-48cc-bc9d-5377eaa87e1a" providerId="ADAL" clId="{C5D5D835-7116-4649-88E5-B7EC8431020C}" dt="2023-10-30T04:52:13.056" v="2126" actId="478"/>
          <ac:cxnSpMkLst>
            <pc:docMk/>
            <pc:sldMk cId="253245315" sldId="264"/>
            <ac:cxnSpMk id="2060" creationId="{FFD5486E-8FD3-53C7-2200-6D994B953951}"/>
          </ac:cxnSpMkLst>
        </pc:cxnChg>
        <pc:cxnChg chg="add del mod">
          <ac:chgData name="山口 稜" userId="507df497-dcef-48cc-bc9d-5377eaa87e1a" providerId="ADAL" clId="{C5D5D835-7116-4649-88E5-B7EC8431020C}" dt="2023-10-30T04:52:13.056" v="2126" actId="478"/>
          <ac:cxnSpMkLst>
            <pc:docMk/>
            <pc:sldMk cId="253245315" sldId="264"/>
            <ac:cxnSpMk id="2062" creationId="{6712A1EC-826A-916E-6163-890AF7E0DD33}"/>
          </ac:cxnSpMkLst>
        </pc:cxnChg>
        <pc:cxnChg chg="add del mod">
          <ac:chgData name="山口 稜" userId="507df497-dcef-48cc-bc9d-5377eaa87e1a" providerId="ADAL" clId="{C5D5D835-7116-4649-88E5-B7EC8431020C}" dt="2023-10-30T04:52:13.056" v="2126" actId="478"/>
          <ac:cxnSpMkLst>
            <pc:docMk/>
            <pc:sldMk cId="253245315" sldId="264"/>
            <ac:cxnSpMk id="2064" creationId="{ECD37F9A-D6E4-DE0B-835E-67662BB21D07}"/>
          </ac:cxnSpMkLst>
        </pc:cxnChg>
      </pc:sldChg>
      <pc:sldMasterChg chg="modSldLayout">
        <pc:chgData name="山口 稜" userId="507df497-dcef-48cc-bc9d-5377eaa87e1a" providerId="ADAL" clId="{C5D5D835-7116-4649-88E5-B7EC8431020C}" dt="2023-10-30T23:51:20.307" v="5245" actId="20577"/>
        <pc:sldMasterMkLst>
          <pc:docMk/>
          <pc:sldMasterMk cId="5597435" sldId="2147483660"/>
        </pc:sldMasterMkLst>
        <pc:sldLayoutChg chg="modSp mod">
          <pc:chgData name="山口 稜" userId="507df497-dcef-48cc-bc9d-5377eaa87e1a" providerId="ADAL" clId="{C5D5D835-7116-4649-88E5-B7EC8431020C}" dt="2023-10-30T23:51:20.307" v="5245" actId="20577"/>
          <pc:sldLayoutMkLst>
            <pc:docMk/>
            <pc:sldMasterMk cId="5597435" sldId="2147483660"/>
            <pc:sldLayoutMk cId="3207956810" sldId="2147483661"/>
          </pc:sldLayoutMkLst>
          <pc:spChg chg="mod">
            <ac:chgData name="山口 稜" userId="507df497-dcef-48cc-bc9d-5377eaa87e1a" providerId="ADAL" clId="{C5D5D835-7116-4649-88E5-B7EC8431020C}" dt="2023-10-30T23:51:20.307" v="5245" actId="20577"/>
            <ac:spMkLst>
              <pc:docMk/>
              <pc:sldMasterMk cId="5597435" sldId="2147483660"/>
              <pc:sldLayoutMk cId="3207956810" sldId="2147483661"/>
              <ac:spMk id="2"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テキスト ボックス 1"/>
          <p:cNvSpPr txBox="1"/>
          <p:nvPr userDrawn="1"/>
        </p:nvSpPr>
        <p:spPr>
          <a:xfrm>
            <a:off x="313872" y="10418311"/>
            <a:ext cx="633507" cy="215444"/>
          </a:xfrm>
          <a:prstGeom prst="rect">
            <a:avLst/>
          </a:prstGeom>
          <a:noFill/>
        </p:spPr>
        <p:txBody>
          <a:bodyPr wrap="none" rtlCol="0">
            <a:spAutoFit/>
          </a:bodyPr>
          <a:lstStyle/>
          <a:p>
            <a:r>
              <a:rPr kumimoji="1" lang="en-US" altLang="ja-JP" sz="800" b="1" dirty="0"/>
              <a:t>2023.10</a:t>
            </a:r>
            <a:endParaRPr kumimoji="1" lang="ja-JP" altLang="en-US" sz="800" b="1" dirty="0"/>
          </a:p>
        </p:txBody>
      </p:sp>
    </p:spTree>
    <p:extLst>
      <p:ext uri="{BB962C8B-B14F-4D97-AF65-F5344CB8AC3E}">
        <p14:creationId xmlns:p14="http://schemas.microsoft.com/office/powerpoint/2010/main" val="32079568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743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12716" rtl="0" eaLnBrk="1" latinLnBrk="0" hangingPunct="1">
        <a:lnSpc>
          <a:spcPct val="90000"/>
        </a:lnSpc>
        <a:spcBef>
          <a:spcPct val="0"/>
        </a:spcBef>
        <a:buNone/>
        <a:defRPr kumimoji="1" sz="3429" kern="1200">
          <a:solidFill>
            <a:schemeClr val="tx1"/>
          </a:solidFill>
          <a:latin typeface="+mj-lt"/>
          <a:ea typeface="+mj-ea"/>
          <a:cs typeface="+mj-cs"/>
        </a:defRPr>
      </a:lvl1pPr>
    </p:titleStyle>
    <p:bodyStyle>
      <a:lvl1pPr marL="178179" indent="-178179" algn="l" defTabSz="712716" rtl="0" eaLnBrk="1" latinLnBrk="0" hangingPunct="1">
        <a:lnSpc>
          <a:spcPct val="90000"/>
        </a:lnSpc>
        <a:spcBef>
          <a:spcPts val="779"/>
        </a:spcBef>
        <a:buFont typeface="Arial" panose="020B0604020202020204" pitchFamily="34" charset="0"/>
        <a:buChar char="•"/>
        <a:defRPr kumimoji="1" sz="2182" kern="1200">
          <a:solidFill>
            <a:schemeClr val="tx1"/>
          </a:solidFill>
          <a:latin typeface="+mn-lt"/>
          <a:ea typeface="+mn-ea"/>
          <a:cs typeface="+mn-cs"/>
        </a:defRPr>
      </a:lvl1pPr>
      <a:lvl2pPr marL="534537" indent="-178179" algn="l" defTabSz="712716" rtl="0" eaLnBrk="1" latinLnBrk="0" hangingPunct="1">
        <a:lnSpc>
          <a:spcPct val="90000"/>
        </a:lnSpc>
        <a:spcBef>
          <a:spcPts val="390"/>
        </a:spcBef>
        <a:buFont typeface="Arial" panose="020B0604020202020204" pitchFamily="34" charset="0"/>
        <a:buChar char="•"/>
        <a:defRPr kumimoji="1" sz="1871" kern="1200">
          <a:solidFill>
            <a:schemeClr val="tx1"/>
          </a:solidFill>
          <a:latin typeface="+mn-lt"/>
          <a:ea typeface="+mn-ea"/>
          <a:cs typeface="+mn-cs"/>
        </a:defRPr>
      </a:lvl2pPr>
      <a:lvl3pPr marL="890896" indent="-178179" algn="l" defTabSz="712716" rtl="0" eaLnBrk="1" latinLnBrk="0" hangingPunct="1">
        <a:lnSpc>
          <a:spcPct val="90000"/>
        </a:lnSpc>
        <a:spcBef>
          <a:spcPts val="390"/>
        </a:spcBef>
        <a:buFont typeface="Arial" panose="020B0604020202020204" pitchFamily="34" charset="0"/>
        <a:buChar char="•"/>
        <a:defRPr kumimoji="1" sz="1559" kern="1200">
          <a:solidFill>
            <a:schemeClr val="tx1"/>
          </a:solidFill>
          <a:latin typeface="+mn-lt"/>
          <a:ea typeface="+mn-ea"/>
          <a:cs typeface="+mn-cs"/>
        </a:defRPr>
      </a:lvl3pPr>
      <a:lvl4pPr marL="1247254"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4pPr>
      <a:lvl5pPr marL="1603612"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5pPr>
      <a:lvl6pPr marL="1959971"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6pPr>
      <a:lvl7pPr marL="2316329"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7pPr>
      <a:lvl8pPr marL="2672687"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8pPr>
      <a:lvl9pPr marL="3029045"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9pPr>
    </p:bodyStyle>
    <p:otherStyle>
      <a:defPPr>
        <a:defRPr lang="en-US"/>
      </a:defPPr>
      <a:lvl1pPr marL="0" algn="l" defTabSz="712716" rtl="0" eaLnBrk="1" latinLnBrk="0" hangingPunct="1">
        <a:defRPr kumimoji="1" sz="1403" kern="1200">
          <a:solidFill>
            <a:schemeClr val="tx1"/>
          </a:solidFill>
          <a:latin typeface="+mn-lt"/>
          <a:ea typeface="+mn-ea"/>
          <a:cs typeface="+mn-cs"/>
        </a:defRPr>
      </a:lvl1pPr>
      <a:lvl2pPr marL="356359" algn="l" defTabSz="712716" rtl="0" eaLnBrk="1" latinLnBrk="0" hangingPunct="1">
        <a:defRPr kumimoji="1" sz="1403" kern="1200">
          <a:solidFill>
            <a:schemeClr val="tx1"/>
          </a:solidFill>
          <a:latin typeface="+mn-lt"/>
          <a:ea typeface="+mn-ea"/>
          <a:cs typeface="+mn-cs"/>
        </a:defRPr>
      </a:lvl2pPr>
      <a:lvl3pPr marL="712716" algn="l" defTabSz="712716" rtl="0" eaLnBrk="1" latinLnBrk="0" hangingPunct="1">
        <a:defRPr kumimoji="1" sz="1403" kern="1200">
          <a:solidFill>
            <a:schemeClr val="tx1"/>
          </a:solidFill>
          <a:latin typeface="+mn-lt"/>
          <a:ea typeface="+mn-ea"/>
          <a:cs typeface="+mn-cs"/>
        </a:defRPr>
      </a:lvl3pPr>
      <a:lvl4pPr marL="1069075" algn="l" defTabSz="712716" rtl="0" eaLnBrk="1" latinLnBrk="0" hangingPunct="1">
        <a:defRPr kumimoji="1" sz="1403" kern="1200">
          <a:solidFill>
            <a:schemeClr val="tx1"/>
          </a:solidFill>
          <a:latin typeface="+mn-lt"/>
          <a:ea typeface="+mn-ea"/>
          <a:cs typeface="+mn-cs"/>
        </a:defRPr>
      </a:lvl4pPr>
      <a:lvl5pPr marL="1425433" algn="l" defTabSz="712716" rtl="0" eaLnBrk="1" latinLnBrk="0" hangingPunct="1">
        <a:defRPr kumimoji="1" sz="1403" kern="1200">
          <a:solidFill>
            <a:schemeClr val="tx1"/>
          </a:solidFill>
          <a:latin typeface="+mn-lt"/>
          <a:ea typeface="+mn-ea"/>
          <a:cs typeface="+mn-cs"/>
        </a:defRPr>
      </a:lvl5pPr>
      <a:lvl6pPr marL="1781792" algn="l" defTabSz="712716" rtl="0" eaLnBrk="1" latinLnBrk="0" hangingPunct="1">
        <a:defRPr kumimoji="1" sz="1403" kern="1200">
          <a:solidFill>
            <a:schemeClr val="tx1"/>
          </a:solidFill>
          <a:latin typeface="+mn-lt"/>
          <a:ea typeface="+mn-ea"/>
          <a:cs typeface="+mn-cs"/>
        </a:defRPr>
      </a:lvl6pPr>
      <a:lvl7pPr marL="2138149" algn="l" defTabSz="712716" rtl="0" eaLnBrk="1" latinLnBrk="0" hangingPunct="1">
        <a:defRPr kumimoji="1" sz="1403" kern="1200">
          <a:solidFill>
            <a:schemeClr val="tx1"/>
          </a:solidFill>
          <a:latin typeface="+mn-lt"/>
          <a:ea typeface="+mn-ea"/>
          <a:cs typeface="+mn-cs"/>
        </a:defRPr>
      </a:lvl7pPr>
      <a:lvl8pPr marL="2494508" algn="l" defTabSz="712716" rtl="0" eaLnBrk="1" latinLnBrk="0" hangingPunct="1">
        <a:defRPr kumimoji="1" sz="1403" kern="1200">
          <a:solidFill>
            <a:schemeClr val="tx1"/>
          </a:solidFill>
          <a:latin typeface="+mn-lt"/>
          <a:ea typeface="+mn-ea"/>
          <a:cs typeface="+mn-cs"/>
        </a:defRPr>
      </a:lvl8pPr>
      <a:lvl9pPr marL="2850866" algn="l" defTabSz="712716" rtl="0" eaLnBrk="1" latinLnBrk="0" hangingPunct="1">
        <a:defRPr kumimoji="1" sz="14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DCEDCB4C-36C1-C82B-0B69-B2EA6EBAF2E1}"/>
              </a:ext>
            </a:extLst>
          </p:cNvPr>
          <p:cNvPicPr>
            <a:picLocks noChangeAspect="1"/>
          </p:cNvPicPr>
          <p:nvPr/>
        </p:nvPicPr>
        <p:blipFill>
          <a:blip r:embed="rId2"/>
          <a:stretch>
            <a:fillRect/>
          </a:stretch>
        </p:blipFill>
        <p:spPr>
          <a:xfrm>
            <a:off x="0" y="-3545"/>
            <a:ext cx="7559675" cy="4534587"/>
          </a:xfrm>
          <a:prstGeom prst="rect">
            <a:avLst/>
          </a:prstGeom>
        </p:spPr>
      </p:pic>
      <p:sp>
        <p:nvSpPr>
          <p:cNvPr id="4" name="テキスト ボックス 3"/>
          <p:cNvSpPr txBox="1"/>
          <p:nvPr/>
        </p:nvSpPr>
        <p:spPr>
          <a:xfrm>
            <a:off x="3187963" y="9495693"/>
            <a:ext cx="1082348" cy="246221"/>
          </a:xfrm>
          <a:prstGeom prst="rect">
            <a:avLst/>
          </a:prstGeom>
          <a:solidFill>
            <a:schemeClr val="tx1">
              <a:lumMod val="65000"/>
              <a:lumOff val="35000"/>
            </a:schemeClr>
          </a:solidFill>
        </p:spPr>
        <p:txBody>
          <a:bodyPr wrap="none" rtlCol="0">
            <a:spAutoFit/>
          </a:bodyPr>
          <a:lstStyle/>
          <a:p>
            <a:pPr algn="ctr"/>
            <a:r>
              <a:rPr lang="ja-JP" altLang="en-US" sz="1000" b="1" dirty="0">
                <a:solidFill>
                  <a:schemeClr val="bg1"/>
                </a:solidFill>
              </a:rPr>
              <a:t>貴社名ご記入欄</a:t>
            </a:r>
            <a:endParaRPr kumimoji="1" lang="ja-JP" altLang="en-US" sz="1000" b="1" dirty="0">
              <a:solidFill>
                <a:schemeClr val="bg1"/>
              </a:solidFill>
            </a:endParaRPr>
          </a:p>
        </p:txBody>
      </p:sp>
      <p:cxnSp>
        <p:nvCxnSpPr>
          <p:cNvPr id="2053" name="直線コネクタ 2052">
            <a:extLst>
              <a:ext uri="{FF2B5EF4-FFF2-40B4-BE49-F238E27FC236}">
                <a16:creationId xmlns:a16="http://schemas.microsoft.com/office/drawing/2014/main" id="{35463A9A-654B-1849-3294-1A8AE658AAF2}"/>
              </a:ext>
            </a:extLst>
          </p:cNvPr>
          <p:cNvCxnSpPr>
            <a:cxnSpLocks/>
          </p:cNvCxnSpPr>
          <p:nvPr/>
        </p:nvCxnSpPr>
        <p:spPr>
          <a:xfrm>
            <a:off x="649464" y="1428305"/>
            <a:ext cx="6213925" cy="0"/>
          </a:xfrm>
          <a:prstGeom prst="line">
            <a:avLst/>
          </a:prstGeom>
          <a:ln w="184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074" name="グループ化 2073">
            <a:extLst>
              <a:ext uri="{FF2B5EF4-FFF2-40B4-BE49-F238E27FC236}">
                <a16:creationId xmlns:a16="http://schemas.microsoft.com/office/drawing/2014/main" id="{40552EEA-211E-180D-30C3-890E11530AD4}"/>
              </a:ext>
            </a:extLst>
          </p:cNvPr>
          <p:cNvGrpSpPr/>
          <p:nvPr/>
        </p:nvGrpSpPr>
        <p:grpSpPr>
          <a:xfrm>
            <a:off x="461763" y="4451915"/>
            <a:ext cx="2073857" cy="2263977"/>
            <a:chOff x="461763" y="4451915"/>
            <a:chExt cx="2073857" cy="2263977"/>
          </a:xfrm>
        </p:grpSpPr>
        <p:pic>
          <p:nvPicPr>
            <p:cNvPr id="2052" name="図 2051">
              <a:extLst>
                <a:ext uri="{FF2B5EF4-FFF2-40B4-BE49-F238E27FC236}">
                  <a16:creationId xmlns:a16="http://schemas.microsoft.com/office/drawing/2014/main" id="{7175FA79-8A44-C4DD-2E6F-E9A123BC4BE3}"/>
                </a:ext>
              </a:extLst>
            </p:cNvPr>
            <p:cNvPicPr>
              <a:picLocks noChangeAspect="1"/>
            </p:cNvPicPr>
            <p:nvPr/>
          </p:nvPicPr>
          <p:blipFill>
            <a:blip r:embed="rId3"/>
            <a:stretch>
              <a:fillRect/>
            </a:stretch>
          </p:blipFill>
          <p:spPr>
            <a:xfrm>
              <a:off x="526912" y="5011932"/>
              <a:ext cx="2008708" cy="1299015"/>
            </a:xfrm>
            <a:prstGeom prst="rect">
              <a:avLst/>
            </a:prstGeom>
          </p:spPr>
        </p:pic>
        <p:grpSp>
          <p:nvGrpSpPr>
            <p:cNvPr id="9" name="グループ化 8">
              <a:extLst>
                <a:ext uri="{FF2B5EF4-FFF2-40B4-BE49-F238E27FC236}">
                  <a16:creationId xmlns:a16="http://schemas.microsoft.com/office/drawing/2014/main" id="{B37FF474-F009-82EF-490B-15F82A674FC5}"/>
                </a:ext>
              </a:extLst>
            </p:cNvPr>
            <p:cNvGrpSpPr/>
            <p:nvPr/>
          </p:nvGrpSpPr>
          <p:grpSpPr>
            <a:xfrm>
              <a:off x="461763" y="4451915"/>
              <a:ext cx="2052837" cy="2263977"/>
              <a:chOff x="461763" y="4151568"/>
              <a:chExt cx="2052837" cy="2263977"/>
            </a:xfrm>
          </p:grpSpPr>
          <p:sp>
            <p:nvSpPr>
              <p:cNvPr id="68" name="テキスト ボックス 67"/>
              <p:cNvSpPr txBox="1"/>
              <p:nvPr/>
            </p:nvSpPr>
            <p:spPr>
              <a:xfrm>
                <a:off x="461763" y="6000688"/>
                <a:ext cx="2008011" cy="414857"/>
              </a:xfrm>
              <a:prstGeom prst="rect">
                <a:avLst/>
              </a:prstGeom>
              <a:noFill/>
            </p:spPr>
            <p:txBody>
              <a:bodyPr wrap="square" lIns="91440" tIns="45720" rIns="91440" bIns="45720" rtlCol="0" anchor="t">
                <a:spAutoFit/>
              </a:bodyPr>
              <a:lstStyle/>
              <a:p>
                <a:pPr>
                  <a:lnSpc>
                    <a:spcPts val="1320"/>
                  </a:lnSpc>
                </a:pPr>
                <a:r>
                  <a:rPr lang="ja-JP" altLang="en-US" sz="800" b="1" dirty="0">
                    <a:solidFill>
                      <a:schemeClr val="tx1">
                        <a:lumMod val="85000"/>
                        <a:lumOff val="15000"/>
                      </a:schemeClr>
                    </a:solidFill>
                  </a:rPr>
                  <a:t>「</a:t>
                </a:r>
                <a:r>
                  <a:rPr lang="en-US" altLang="ja-JP" sz="800" b="1" dirty="0">
                    <a:solidFill>
                      <a:schemeClr val="tx1">
                        <a:lumMod val="85000"/>
                        <a:lumOff val="15000"/>
                      </a:schemeClr>
                    </a:solidFill>
                  </a:rPr>
                  <a:t>gallery</a:t>
                </a:r>
                <a:r>
                  <a:rPr lang="ja-JP" altLang="en-US" sz="800" b="1" dirty="0">
                    <a:solidFill>
                      <a:schemeClr val="tx1">
                        <a:lumMod val="85000"/>
                        <a:lumOff val="15000"/>
                      </a:schemeClr>
                    </a:solidFill>
                  </a:rPr>
                  <a:t>」で実際のお部屋を紹介。</a:t>
                </a:r>
                <a:endParaRPr lang="en-US" altLang="ja-JP" sz="800" b="1" dirty="0">
                  <a:solidFill>
                    <a:schemeClr val="tx1">
                      <a:lumMod val="85000"/>
                      <a:lumOff val="15000"/>
                    </a:schemeClr>
                  </a:solidFill>
                </a:endParaRPr>
              </a:p>
              <a:p>
                <a:pPr>
                  <a:lnSpc>
                    <a:spcPts val="1320"/>
                  </a:lnSpc>
                </a:pPr>
                <a:r>
                  <a:rPr lang="ja-JP" altLang="en-US" sz="800" b="1" dirty="0">
                    <a:solidFill>
                      <a:schemeClr val="tx1">
                        <a:lumMod val="85000"/>
                        <a:lumOff val="15000"/>
                      </a:schemeClr>
                    </a:solidFill>
                  </a:rPr>
                  <a:t>空間へのこだわりもあわせて知れる。</a:t>
                </a:r>
                <a:endParaRPr lang="en-US" altLang="ja-JP" sz="800" b="1" dirty="0">
                  <a:solidFill>
                    <a:schemeClr val="tx1">
                      <a:lumMod val="85000"/>
                      <a:lumOff val="15000"/>
                    </a:schemeClr>
                  </a:solidFill>
                </a:endParaRPr>
              </a:p>
            </p:txBody>
          </p:sp>
          <p:grpSp>
            <p:nvGrpSpPr>
              <p:cNvPr id="14" name="グループ化 13"/>
              <p:cNvGrpSpPr/>
              <p:nvPr/>
            </p:nvGrpSpPr>
            <p:grpSpPr>
              <a:xfrm>
                <a:off x="514350" y="4151568"/>
                <a:ext cx="2000250" cy="574128"/>
                <a:chOff x="514350" y="4733925"/>
                <a:chExt cx="2000250" cy="574128"/>
              </a:xfrm>
            </p:grpSpPr>
            <p:sp>
              <p:nvSpPr>
                <p:cNvPr id="86" name="フリーフォーム 85"/>
                <p:cNvSpPr/>
                <p:nvPr/>
              </p:nvSpPr>
              <p:spPr>
                <a:xfrm rot="10800000">
                  <a:off x="514350" y="4733925"/>
                  <a:ext cx="2000250" cy="574128"/>
                </a:xfrm>
                <a:custGeom>
                  <a:avLst/>
                  <a:gdLst>
                    <a:gd name="connsiteX0" fmla="*/ 2000250 w 2000250"/>
                    <a:gd name="connsiteY0" fmla="*/ 574128 h 574128"/>
                    <a:gd name="connsiteX1" fmla="*/ 0 w 2000250"/>
                    <a:gd name="connsiteY1" fmla="*/ 574128 h 574128"/>
                    <a:gd name="connsiteX2" fmla="*/ 0 w 2000250"/>
                    <a:gd name="connsiteY2" fmla="*/ 78828 h 574128"/>
                    <a:gd name="connsiteX3" fmla="*/ 954405 w 2000250"/>
                    <a:gd name="connsiteY3" fmla="*/ 78828 h 574128"/>
                    <a:gd name="connsiteX4" fmla="*/ 1000125 w 2000250"/>
                    <a:gd name="connsiteY4" fmla="*/ 0 h 574128"/>
                    <a:gd name="connsiteX5" fmla="*/ 1045845 w 2000250"/>
                    <a:gd name="connsiteY5" fmla="*/ 78828 h 574128"/>
                    <a:gd name="connsiteX6" fmla="*/ 2000250 w 2000250"/>
                    <a:gd name="connsiteY6" fmla="*/ 78828 h 5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574128">
                      <a:moveTo>
                        <a:pt x="2000250" y="574128"/>
                      </a:moveTo>
                      <a:lnTo>
                        <a:pt x="0" y="574128"/>
                      </a:lnTo>
                      <a:lnTo>
                        <a:pt x="0" y="78828"/>
                      </a:lnTo>
                      <a:lnTo>
                        <a:pt x="954405" y="78828"/>
                      </a:lnTo>
                      <a:lnTo>
                        <a:pt x="1000125" y="0"/>
                      </a:lnTo>
                      <a:lnTo>
                        <a:pt x="1045845" y="78828"/>
                      </a:lnTo>
                      <a:lnTo>
                        <a:pt x="2000250" y="78828"/>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88" name="テキスト ボックス 87"/>
                <p:cNvSpPr txBox="1"/>
                <p:nvPr/>
              </p:nvSpPr>
              <p:spPr>
                <a:xfrm>
                  <a:off x="649464" y="4760595"/>
                  <a:ext cx="1665841" cy="451406"/>
                </a:xfrm>
                <a:prstGeom prst="rect">
                  <a:avLst/>
                </a:prstGeom>
                <a:noFill/>
              </p:spPr>
              <p:txBody>
                <a:bodyPr wrap="none" lIns="91440" tIns="45720" rIns="91440" bIns="45720" rtlCol="0" anchor="t">
                  <a:spAutoFit/>
                </a:bodyPr>
                <a:lstStyle/>
                <a:p>
                  <a:pPr algn="ctr">
                    <a:lnSpc>
                      <a:spcPts val="1350"/>
                    </a:lnSpc>
                  </a:pPr>
                  <a:r>
                    <a:rPr lang="ja-JP" altLang="en-US" sz="1050" b="1" dirty="0">
                      <a:solidFill>
                        <a:schemeClr val="tx1">
                          <a:lumMod val="85000"/>
                          <a:lumOff val="15000"/>
                        </a:schemeClr>
                      </a:solidFill>
                    </a:rPr>
                    <a:t>ドアを起点に考えた</a:t>
                  </a:r>
                  <a:endParaRPr lang="en-US" altLang="ja-JP" sz="1050" b="1" dirty="0">
                    <a:solidFill>
                      <a:schemeClr val="tx1">
                        <a:lumMod val="85000"/>
                        <a:lumOff val="15000"/>
                      </a:schemeClr>
                    </a:solidFill>
                  </a:endParaRPr>
                </a:p>
                <a:p>
                  <a:pPr algn="ctr">
                    <a:lnSpc>
                      <a:spcPts val="1350"/>
                    </a:lnSpc>
                  </a:pPr>
                  <a:r>
                    <a:rPr lang="ja-JP" altLang="en-US" sz="1050" b="1" dirty="0">
                      <a:solidFill>
                        <a:schemeClr val="tx1">
                          <a:lumMod val="85000"/>
                          <a:lumOff val="15000"/>
                        </a:schemeClr>
                      </a:solidFill>
                    </a:rPr>
                    <a:t>素敵な事例を豊富に掲載</a:t>
                  </a:r>
                  <a:endParaRPr lang="en-US" altLang="ja-JP" sz="1050" b="1" dirty="0">
                    <a:solidFill>
                      <a:schemeClr val="tx1">
                        <a:lumMod val="85000"/>
                        <a:lumOff val="15000"/>
                      </a:schemeClr>
                    </a:solidFill>
                  </a:endParaRPr>
                </a:p>
              </p:txBody>
            </p:sp>
          </p:grpSp>
        </p:grpSp>
      </p:grpSp>
      <p:grpSp>
        <p:nvGrpSpPr>
          <p:cNvPr id="2076" name="グループ化 2075">
            <a:extLst>
              <a:ext uri="{FF2B5EF4-FFF2-40B4-BE49-F238E27FC236}">
                <a16:creationId xmlns:a16="http://schemas.microsoft.com/office/drawing/2014/main" id="{FCD25A7B-7448-F5DF-BEF2-D96039497F2D}"/>
              </a:ext>
            </a:extLst>
          </p:cNvPr>
          <p:cNvGrpSpPr/>
          <p:nvPr/>
        </p:nvGrpSpPr>
        <p:grpSpPr>
          <a:xfrm>
            <a:off x="5093599" y="4451915"/>
            <a:ext cx="2206362" cy="2430689"/>
            <a:chOff x="5093599" y="4451915"/>
            <a:chExt cx="2206362" cy="2430689"/>
          </a:xfrm>
        </p:grpSpPr>
        <p:pic>
          <p:nvPicPr>
            <p:cNvPr id="2073" name="図 2072">
              <a:extLst>
                <a:ext uri="{FF2B5EF4-FFF2-40B4-BE49-F238E27FC236}">
                  <a16:creationId xmlns:a16="http://schemas.microsoft.com/office/drawing/2014/main" id="{8EBC6CDE-CDFB-7D1E-D672-8A7404E5AA52}"/>
                </a:ext>
              </a:extLst>
            </p:cNvPr>
            <p:cNvPicPr>
              <a:picLocks noChangeAspect="1"/>
            </p:cNvPicPr>
            <p:nvPr/>
          </p:nvPicPr>
          <p:blipFill>
            <a:blip r:embed="rId4"/>
            <a:stretch>
              <a:fillRect/>
            </a:stretch>
          </p:blipFill>
          <p:spPr>
            <a:xfrm>
              <a:off x="5176563" y="5012896"/>
              <a:ext cx="2006811" cy="1304427"/>
            </a:xfrm>
            <a:prstGeom prst="rect">
              <a:avLst/>
            </a:prstGeom>
          </p:spPr>
        </p:pic>
        <p:grpSp>
          <p:nvGrpSpPr>
            <p:cNvPr id="10" name="グループ化 9">
              <a:extLst>
                <a:ext uri="{FF2B5EF4-FFF2-40B4-BE49-F238E27FC236}">
                  <a16:creationId xmlns:a16="http://schemas.microsoft.com/office/drawing/2014/main" id="{3A7DEA7F-1DC0-785E-9DD7-F41CB05AA442}"/>
                </a:ext>
              </a:extLst>
            </p:cNvPr>
            <p:cNvGrpSpPr/>
            <p:nvPr/>
          </p:nvGrpSpPr>
          <p:grpSpPr>
            <a:xfrm>
              <a:off x="5093599" y="4451915"/>
              <a:ext cx="2206362" cy="2430689"/>
              <a:chOff x="5093599" y="4151568"/>
              <a:chExt cx="2206362" cy="2430689"/>
            </a:xfrm>
          </p:grpSpPr>
          <p:sp>
            <p:nvSpPr>
              <p:cNvPr id="82" name="テキスト ボックス 81">
                <a:extLst>
                  <a:ext uri="{FF2B5EF4-FFF2-40B4-BE49-F238E27FC236}">
                    <a16:creationId xmlns:a16="http://schemas.microsoft.com/office/drawing/2014/main" id="{282B9648-BA15-8C52-059C-5C8440B15571}"/>
                  </a:ext>
                </a:extLst>
              </p:cNvPr>
              <p:cNvSpPr txBox="1"/>
              <p:nvPr/>
            </p:nvSpPr>
            <p:spPr>
              <a:xfrm>
                <a:off x="5093599" y="6000688"/>
                <a:ext cx="2206362" cy="581569"/>
              </a:xfrm>
              <a:prstGeom prst="rect">
                <a:avLst/>
              </a:prstGeom>
              <a:noFill/>
            </p:spPr>
            <p:txBody>
              <a:bodyPr wrap="square" lIns="91440" tIns="45720" rIns="91440" bIns="45720" rtlCol="0" anchor="t">
                <a:spAutoFit/>
              </a:bodyPr>
              <a:lstStyle/>
              <a:p>
                <a:pPr>
                  <a:lnSpc>
                    <a:spcPts val="1320"/>
                  </a:lnSpc>
                </a:pPr>
                <a:r>
                  <a:rPr kumimoji="1" lang="ja-JP" altLang="en-US" sz="800" b="1" dirty="0">
                    <a:solidFill>
                      <a:schemeClr val="tx1">
                        <a:lumMod val="85000"/>
                        <a:lumOff val="15000"/>
                      </a:schemeClr>
                    </a:solidFill>
                  </a:rPr>
                  <a:t>空間トレンドやドアの選び方について</a:t>
                </a:r>
                <a:endParaRPr kumimoji="1" lang="en-US" altLang="ja-JP" sz="800" b="1" dirty="0">
                  <a:solidFill>
                    <a:schemeClr val="tx1">
                      <a:lumMod val="85000"/>
                      <a:lumOff val="15000"/>
                    </a:schemeClr>
                  </a:solidFill>
                </a:endParaRPr>
              </a:p>
              <a:p>
                <a:pPr>
                  <a:lnSpc>
                    <a:spcPts val="1320"/>
                  </a:lnSpc>
                </a:pPr>
                <a:r>
                  <a:rPr kumimoji="1" lang="ja-JP" altLang="en-US" sz="800" b="1" dirty="0">
                    <a:solidFill>
                      <a:schemeClr val="tx1">
                        <a:lumMod val="85000"/>
                        <a:lumOff val="15000"/>
                      </a:schemeClr>
                    </a:solidFill>
                  </a:rPr>
                  <a:t>その道のプロが独自の視点から解説。</a:t>
                </a:r>
                <a:endParaRPr kumimoji="1" lang="en-US" altLang="ja-JP" sz="800" b="1" dirty="0">
                  <a:solidFill>
                    <a:schemeClr val="tx1">
                      <a:lumMod val="85000"/>
                      <a:lumOff val="15000"/>
                    </a:schemeClr>
                  </a:solidFill>
                </a:endParaRPr>
              </a:p>
              <a:p>
                <a:pPr>
                  <a:lnSpc>
                    <a:spcPts val="1320"/>
                  </a:lnSpc>
                </a:pPr>
                <a:endParaRPr kumimoji="1" lang="ja-JP" altLang="en-US" sz="800" b="1" dirty="0">
                  <a:solidFill>
                    <a:schemeClr val="tx1">
                      <a:lumMod val="85000"/>
                      <a:lumOff val="15000"/>
                    </a:schemeClr>
                  </a:solidFill>
                </a:endParaRPr>
              </a:p>
            </p:txBody>
          </p:sp>
          <p:grpSp>
            <p:nvGrpSpPr>
              <p:cNvPr id="92" name="グループ化 91"/>
              <p:cNvGrpSpPr/>
              <p:nvPr/>
            </p:nvGrpSpPr>
            <p:grpSpPr>
              <a:xfrm>
                <a:off x="5176564" y="4151568"/>
                <a:ext cx="2000250" cy="574128"/>
                <a:chOff x="514350" y="4733925"/>
                <a:chExt cx="2000250" cy="574128"/>
              </a:xfrm>
            </p:grpSpPr>
            <p:sp>
              <p:nvSpPr>
                <p:cNvPr id="93" name="フリーフォーム 92"/>
                <p:cNvSpPr/>
                <p:nvPr/>
              </p:nvSpPr>
              <p:spPr>
                <a:xfrm rot="10800000">
                  <a:off x="514350" y="4733925"/>
                  <a:ext cx="2000250" cy="574128"/>
                </a:xfrm>
                <a:custGeom>
                  <a:avLst/>
                  <a:gdLst>
                    <a:gd name="connsiteX0" fmla="*/ 2000250 w 2000250"/>
                    <a:gd name="connsiteY0" fmla="*/ 574128 h 574128"/>
                    <a:gd name="connsiteX1" fmla="*/ 0 w 2000250"/>
                    <a:gd name="connsiteY1" fmla="*/ 574128 h 574128"/>
                    <a:gd name="connsiteX2" fmla="*/ 0 w 2000250"/>
                    <a:gd name="connsiteY2" fmla="*/ 78828 h 574128"/>
                    <a:gd name="connsiteX3" fmla="*/ 954405 w 2000250"/>
                    <a:gd name="connsiteY3" fmla="*/ 78828 h 574128"/>
                    <a:gd name="connsiteX4" fmla="*/ 1000125 w 2000250"/>
                    <a:gd name="connsiteY4" fmla="*/ 0 h 574128"/>
                    <a:gd name="connsiteX5" fmla="*/ 1045845 w 2000250"/>
                    <a:gd name="connsiteY5" fmla="*/ 78828 h 574128"/>
                    <a:gd name="connsiteX6" fmla="*/ 2000250 w 2000250"/>
                    <a:gd name="connsiteY6" fmla="*/ 78828 h 5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574128">
                      <a:moveTo>
                        <a:pt x="2000250" y="574128"/>
                      </a:moveTo>
                      <a:lnTo>
                        <a:pt x="0" y="574128"/>
                      </a:lnTo>
                      <a:lnTo>
                        <a:pt x="0" y="78828"/>
                      </a:lnTo>
                      <a:lnTo>
                        <a:pt x="954405" y="78828"/>
                      </a:lnTo>
                      <a:lnTo>
                        <a:pt x="1000125" y="0"/>
                      </a:lnTo>
                      <a:lnTo>
                        <a:pt x="1045845" y="78828"/>
                      </a:lnTo>
                      <a:lnTo>
                        <a:pt x="2000250" y="78828"/>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94" name="テキスト ボックス 93"/>
                <p:cNvSpPr txBox="1"/>
                <p:nvPr/>
              </p:nvSpPr>
              <p:spPr>
                <a:xfrm>
                  <a:off x="514822" y="4760595"/>
                  <a:ext cx="1935145" cy="451406"/>
                </a:xfrm>
                <a:prstGeom prst="rect">
                  <a:avLst/>
                </a:prstGeom>
                <a:noFill/>
              </p:spPr>
              <p:txBody>
                <a:bodyPr wrap="none" lIns="91440" tIns="45720" rIns="91440" bIns="45720" rtlCol="0" anchor="t">
                  <a:spAutoFit/>
                </a:bodyPr>
                <a:lstStyle/>
                <a:p>
                  <a:pPr algn="ctr">
                    <a:lnSpc>
                      <a:spcPts val="1350"/>
                    </a:lnSpc>
                  </a:pPr>
                  <a:r>
                    <a:rPr lang="ja-JP" altLang="en-US" sz="1050" b="1" dirty="0">
                      <a:solidFill>
                        <a:schemeClr val="tx1">
                          <a:lumMod val="85000"/>
                          <a:lumOff val="15000"/>
                        </a:schemeClr>
                      </a:solidFill>
                    </a:rPr>
                    <a:t>設計士・デザイナーなどへの</a:t>
                  </a:r>
                  <a:endParaRPr lang="en-US" altLang="ja-JP" sz="1050" b="1" dirty="0">
                    <a:solidFill>
                      <a:schemeClr val="tx1">
                        <a:lumMod val="85000"/>
                        <a:lumOff val="15000"/>
                      </a:schemeClr>
                    </a:solidFill>
                  </a:endParaRPr>
                </a:p>
                <a:p>
                  <a:pPr algn="ctr">
                    <a:lnSpc>
                      <a:spcPts val="1350"/>
                    </a:lnSpc>
                  </a:pPr>
                  <a:r>
                    <a:rPr lang="ja-JP" altLang="en-US" sz="1050" b="1" dirty="0">
                      <a:solidFill>
                        <a:schemeClr val="tx1">
                          <a:lumMod val="85000"/>
                          <a:lumOff val="15000"/>
                        </a:schemeClr>
                      </a:solidFill>
                    </a:rPr>
                    <a:t>インタビュー記事も多数</a:t>
                  </a:r>
                  <a:endParaRPr lang="en-US" altLang="ja-JP" sz="1050" b="1" dirty="0">
                    <a:solidFill>
                      <a:schemeClr val="tx1">
                        <a:lumMod val="85000"/>
                        <a:lumOff val="15000"/>
                      </a:schemeClr>
                    </a:solidFill>
                  </a:endParaRPr>
                </a:p>
              </p:txBody>
            </p:sp>
          </p:grpSp>
        </p:grpSp>
      </p:grpSp>
      <p:sp>
        <p:nvSpPr>
          <p:cNvPr id="98" name="テキスト ボックス 97">
            <a:extLst>
              <a:ext uri="{FF2B5EF4-FFF2-40B4-BE49-F238E27FC236}">
                <a16:creationId xmlns:a16="http://schemas.microsoft.com/office/drawing/2014/main" id="{CFDB5539-A3D9-B9EB-1B26-F5E065C9F51B}"/>
              </a:ext>
            </a:extLst>
          </p:cNvPr>
          <p:cNvSpPr txBox="1"/>
          <p:nvPr/>
        </p:nvSpPr>
        <p:spPr>
          <a:xfrm>
            <a:off x="469818" y="8495618"/>
            <a:ext cx="3472131" cy="414857"/>
          </a:xfrm>
          <a:prstGeom prst="rect">
            <a:avLst/>
          </a:prstGeom>
          <a:noFill/>
        </p:spPr>
        <p:txBody>
          <a:bodyPr wrap="square" lIns="91440" tIns="45720" rIns="91440" bIns="45720" rtlCol="0" anchor="t">
            <a:spAutoFit/>
          </a:bodyPr>
          <a:lstStyle/>
          <a:p>
            <a:pPr>
              <a:lnSpc>
                <a:spcPts val="1320"/>
              </a:lnSpc>
            </a:pPr>
            <a:r>
              <a:rPr lang="ja-JP" altLang="en-US" sz="800" b="1" dirty="0"/>
              <a:t>「</a:t>
            </a:r>
            <a:r>
              <a:rPr lang="en-US" altLang="ja-JP" sz="800" b="1" dirty="0"/>
              <a:t> my </a:t>
            </a:r>
            <a:r>
              <a:rPr lang="en-US" altLang="ja-JP" sz="800" b="1" dirty="0" err="1"/>
              <a:t>veritis</a:t>
            </a:r>
            <a:r>
              <a:rPr lang="en-US" altLang="ja-JP" sz="800" b="1" dirty="0"/>
              <a:t> select</a:t>
            </a:r>
            <a:r>
              <a:rPr lang="ja-JP" altLang="en-US" sz="800" b="1" dirty="0"/>
              <a:t>」から、気になる色柄とデザインを組み合わせ</a:t>
            </a:r>
            <a:endParaRPr lang="en-US" altLang="ja-JP" sz="800" b="1" dirty="0"/>
          </a:p>
          <a:p>
            <a:pPr>
              <a:lnSpc>
                <a:spcPts val="1320"/>
              </a:lnSpc>
            </a:pPr>
            <a:r>
              <a:rPr lang="ja-JP" altLang="en-US" sz="800" b="1" dirty="0"/>
              <a:t>お部屋ごとにおすすめのドアをシミュレーション可能。</a:t>
            </a:r>
          </a:p>
        </p:txBody>
      </p:sp>
      <p:sp>
        <p:nvSpPr>
          <p:cNvPr id="100" name="テキスト ボックス 99">
            <a:extLst>
              <a:ext uri="{FF2B5EF4-FFF2-40B4-BE49-F238E27FC236}">
                <a16:creationId xmlns:a16="http://schemas.microsoft.com/office/drawing/2014/main" id="{A534511F-9B6B-E995-9B9F-ABCF96079DE1}"/>
              </a:ext>
            </a:extLst>
          </p:cNvPr>
          <p:cNvSpPr txBox="1"/>
          <p:nvPr/>
        </p:nvSpPr>
        <p:spPr>
          <a:xfrm>
            <a:off x="3927836" y="8495617"/>
            <a:ext cx="3276857" cy="414857"/>
          </a:xfrm>
          <a:prstGeom prst="rect">
            <a:avLst/>
          </a:prstGeom>
          <a:noFill/>
        </p:spPr>
        <p:txBody>
          <a:bodyPr wrap="square" lIns="91440" tIns="45720" rIns="91440" bIns="45720" rtlCol="0" anchor="t">
            <a:spAutoFit/>
          </a:bodyPr>
          <a:lstStyle/>
          <a:p>
            <a:pPr>
              <a:lnSpc>
                <a:spcPts val="1320"/>
              </a:lnSpc>
            </a:pPr>
            <a:r>
              <a:rPr lang="ja-JP" altLang="en-US" sz="800" b="1" dirty="0"/>
              <a:t>さらに具体的にリフォームを相談するなら「</a:t>
            </a:r>
            <a:r>
              <a:rPr lang="en-US" altLang="ja-JP" sz="800" b="1" dirty="0"/>
              <a:t>stores</a:t>
            </a:r>
            <a:r>
              <a:rPr lang="ja-JP" altLang="en-US" sz="800" b="1" dirty="0"/>
              <a:t>」から。</a:t>
            </a:r>
            <a:endParaRPr lang="en-US" altLang="ja-JP" sz="800" b="1" dirty="0"/>
          </a:p>
          <a:p>
            <a:pPr>
              <a:lnSpc>
                <a:spcPts val="1320"/>
              </a:lnSpc>
            </a:pPr>
            <a:r>
              <a:rPr lang="ja-JP" altLang="en-US" sz="800" b="1" dirty="0"/>
              <a:t>ベリティスを熟知したお店をエリア別に確認し、アクセスできます。</a:t>
            </a:r>
            <a:endParaRPr lang="en-US" altLang="ja-JP" sz="800" b="1" dirty="0"/>
          </a:p>
        </p:txBody>
      </p:sp>
      <p:sp>
        <p:nvSpPr>
          <p:cNvPr id="32" name="テキスト ボックス 31">
            <a:extLst>
              <a:ext uri="{FF2B5EF4-FFF2-40B4-BE49-F238E27FC236}">
                <a16:creationId xmlns:a16="http://schemas.microsoft.com/office/drawing/2014/main" id="{0F1727B7-3FD4-AC03-03E0-5A18541669FB}"/>
              </a:ext>
            </a:extLst>
          </p:cNvPr>
          <p:cNvSpPr txBox="1"/>
          <p:nvPr/>
        </p:nvSpPr>
        <p:spPr>
          <a:xfrm>
            <a:off x="331321" y="6880779"/>
            <a:ext cx="6794032" cy="271228"/>
          </a:xfrm>
          <a:prstGeom prst="rect">
            <a:avLst/>
          </a:prstGeom>
          <a:noFill/>
        </p:spPr>
        <p:txBody>
          <a:bodyPr wrap="square" lIns="91440" tIns="45720" rIns="91440" bIns="45720" rtlCol="0" anchor="t">
            <a:spAutoFit/>
          </a:bodyPr>
          <a:lstStyle/>
          <a:p>
            <a:pPr>
              <a:lnSpc>
                <a:spcPts val="1320"/>
              </a:lnSpc>
            </a:pPr>
            <a:r>
              <a:rPr lang="ja-JP" altLang="en-US" sz="1400" b="1" dirty="0"/>
              <a:t>「</a:t>
            </a:r>
            <a:r>
              <a:rPr lang="en-US" altLang="ja-JP" sz="1400" b="1" dirty="0"/>
              <a:t>VERITIS</a:t>
            </a:r>
            <a:r>
              <a:rPr lang="ja-JP" altLang="en-US" sz="1400" b="1" dirty="0"/>
              <a:t> </a:t>
            </a:r>
            <a:r>
              <a:rPr lang="en-US" altLang="ja-JP" sz="1400" b="1" dirty="0"/>
              <a:t>MAGAZINE</a:t>
            </a:r>
            <a:r>
              <a:rPr lang="ja-JP" altLang="en-US" sz="1400" b="1" dirty="0"/>
              <a:t>」には、理想をすぐ形にできるコンテンツも！</a:t>
            </a:r>
          </a:p>
        </p:txBody>
      </p:sp>
      <p:cxnSp>
        <p:nvCxnSpPr>
          <p:cNvPr id="50" name="直線コネクタ 49">
            <a:extLst>
              <a:ext uri="{FF2B5EF4-FFF2-40B4-BE49-F238E27FC236}">
                <a16:creationId xmlns:a16="http://schemas.microsoft.com/office/drawing/2014/main" id="{B7EE26A3-73FE-3346-AEA3-717754E17018}"/>
              </a:ext>
            </a:extLst>
          </p:cNvPr>
          <p:cNvCxnSpPr>
            <a:cxnSpLocks/>
          </p:cNvCxnSpPr>
          <p:nvPr/>
        </p:nvCxnSpPr>
        <p:spPr>
          <a:xfrm>
            <a:off x="1501140" y="976004"/>
            <a:ext cx="4519284" cy="0"/>
          </a:xfrm>
          <a:prstGeom prst="line">
            <a:avLst/>
          </a:prstGeom>
          <a:ln w="184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C05887B-C54D-97E1-2336-D8E58D7C0724}"/>
              </a:ext>
            </a:extLst>
          </p:cNvPr>
          <p:cNvSpPr txBox="1"/>
          <p:nvPr/>
        </p:nvSpPr>
        <p:spPr>
          <a:xfrm rot="5014">
            <a:off x="498690" y="485966"/>
            <a:ext cx="6474532" cy="1077218"/>
          </a:xfrm>
          <a:prstGeom prst="rect">
            <a:avLst/>
          </a:prstGeom>
          <a:noFill/>
          <a:ln>
            <a:noFill/>
          </a:ln>
        </p:spPr>
        <p:txBody>
          <a:bodyPr wrap="square" lIns="91440" tIns="45720" rIns="91440" bIns="45720" rtlCol="0" anchor="t">
            <a:spAutoFit/>
          </a:bodyPr>
          <a:lstStyle/>
          <a:p>
            <a:pPr algn="ctr"/>
            <a:r>
              <a:rPr lang="ja-JP" altLang="en-US" sz="3200" dirty="0">
                <a:ln w="69850">
                  <a:solidFill>
                    <a:prstClr val="white"/>
                  </a:solidFill>
                  <a:prstDash val="solid"/>
                </a:ln>
                <a:solidFill>
                  <a:srgbClr val="000000"/>
                </a:solidFill>
                <a:latin typeface="HGS創英角ｺﾞｼｯｸUB"/>
                <a:ea typeface="HGS創英角ｺﾞｼｯｸUB"/>
              </a:rPr>
              <a:t>ドアを起点に自分らしい</a:t>
            </a:r>
          </a:p>
          <a:p>
            <a:pPr algn="ctr"/>
            <a:r>
              <a:rPr lang="ja-JP" altLang="en-US" sz="3200" dirty="0">
                <a:ln w="69850">
                  <a:solidFill>
                    <a:prstClr val="white"/>
                  </a:solidFill>
                  <a:prstDash val="solid"/>
                </a:ln>
                <a:solidFill>
                  <a:srgbClr val="000000"/>
                </a:solidFill>
                <a:latin typeface="HGS創英角ｺﾞｼｯｸUB"/>
                <a:ea typeface="HGS創英角ｺﾞｼｯｸUB"/>
              </a:rPr>
              <a:t>住まいづくりを叶える</a:t>
            </a:r>
            <a:r>
              <a:rPr lang="en-US" altLang="ja-JP" sz="3200" dirty="0">
                <a:ln w="69850">
                  <a:solidFill>
                    <a:prstClr val="white"/>
                  </a:solidFill>
                  <a:prstDash val="solid"/>
                </a:ln>
                <a:solidFill>
                  <a:srgbClr val="000000"/>
                </a:solidFill>
                <a:latin typeface="HGS創英角ｺﾞｼｯｸUB"/>
                <a:ea typeface="HGS創英角ｺﾞｼｯｸUB"/>
              </a:rPr>
              <a:t>WEB</a:t>
            </a:r>
            <a:r>
              <a:rPr lang="ja-JP" altLang="en-US" sz="3200" dirty="0">
                <a:ln w="69850">
                  <a:solidFill>
                    <a:prstClr val="white"/>
                  </a:solidFill>
                  <a:prstDash val="solid"/>
                </a:ln>
                <a:solidFill>
                  <a:srgbClr val="000000"/>
                </a:solidFill>
                <a:latin typeface="HGS創英角ｺﾞｼｯｸUB"/>
                <a:ea typeface="HGS創英角ｺﾞｼｯｸUB"/>
              </a:rPr>
              <a:t>ページ</a:t>
            </a:r>
          </a:p>
        </p:txBody>
      </p:sp>
      <p:sp>
        <p:nvSpPr>
          <p:cNvPr id="6" name="テキスト ボックス 5">
            <a:extLst>
              <a:ext uri="{FF2B5EF4-FFF2-40B4-BE49-F238E27FC236}">
                <a16:creationId xmlns:a16="http://schemas.microsoft.com/office/drawing/2014/main" id="{30EF3A28-EA26-AADD-FC4B-4B9CE9BBD39F}"/>
              </a:ext>
            </a:extLst>
          </p:cNvPr>
          <p:cNvSpPr txBox="1"/>
          <p:nvPr/>
        </p:nvSpPr>
        <p:spPr>
          <a:xfrm rot="5014">
            <a:off x="172733" y="485491"/>
            <a:ext cx="7126446" cy="1077218"/>
          </a:xfrm>
          <a:prstGeom prst="rect">
            <a:avLst/>
          </a:prstGeom>
          <a:noFill/>
          <a:ln>
            <a:noFill/>
          </a:ln>
        </p:spPr>
        <p:txBody>
          <a:bodyPr wrap="square" lIns="91440" tIns="45720" rIns="91440" bIns="45720" rtlCol="0" anchor="t">
            <a:spAutoFit/>
          </a:bodyPr>
          <a:lstStyle/>
          <a:p>
            <a:pPr algn="ctr"/>
            <a:r>
              <a:rPr lang="ja-JP" altLang="en-US" sz="3200" dirty="0">
                <a:ln w="0">
                  <a:noFill/>
                  <a:prstDash val="solid"/>
                </a:ln>
                <a:solidFill>
                  <a:schemeClr val="tx1">
                    <a:lumMod val="85000"/>
                    <a:lumOff val="15000"/>
                  </a:schemeClr>
                </a:solidFill>
                <a:latin typeface="HGS創英角ｺﾞｼｯｸUB"/>
                <a:ea typeface="HGS創英角ｺﾞｼｯｸUB"/>
              </a:rPr>
              <a:t>ドアを起点に自分らしい</a:t>
            </a:r>
            <a:endParaRPr lang="en-US" altLang="ja-JP" sz="3200" dirty="0">
              <a:ln w="0">
                <a:noFill/>
                <a:prstDash val="solid"/>
              </a:ln>
              <a:solidFill>
                <a:schemeClr val="tx1">
                  <a:lumMod val="85000"/>
                  <a:lumOff val="15000"/>
                </a:schemeClr>
              </a:solidFill>
              <a:latin typeface="HGS創英角ｺﾞｼｯｸUB"/>
              <a:ea typeface="HGS創英角ｺﾞｼｯｸUB"/>
            </a:endParaRPr>
          </a:p>
          <a:p>
            <a:pPr algn="ctr"/>
            <a:r>
              <a:rPr lang="ja-JP" altLang="en-US" sz="3200" dirty="0">
                <a:ln w="0">
                  <a:noFill/>
                  <a:prstDash val="solid"/>
                </a:ln>
                <a:solidFill>
                  <a:schemeClr val="tx1">
                    <a:lumMod val="85000"/>
                    <a:lumOff val="15000"/>
                  </a:schemeClr>
                </a:solidFill>
                <a:latin typeface="HGS創英角ｺﾞｼｯｸUB"/>
                <a:ea typeface="HGS創英角ｺﾞｼｯｸUB"/>
              </a:rPr>
              <a:t>住まいづくりを叶える</a:t>
            </a:r>
            <a:r>
              <a:rPr lang="en-US" altLang="ja-JP" sz="3200" dirty="0">
                <a:ln w="0">
                  <a:noFill/>
                  <a:prstDash val="solid"/>
                </a:ln>
                <a:solidFill>
                  <a:schemeClr val="tx1">
                    <a:lumMod val="85000"/>
                    <a:lumOff val="15000"/>
                  </a:schemeClr>
                </a:solidFill>
                <a:latin typeface="HGS創英角ｺﾞｼｯｸUB"/>
                <a:ea typeface="HGS創英角ｺﾞｼｯｸUB"/>
              </a:rPr>
              <a:t>WEB</a:t>
            </a:r>
            <a:r>
              <a:rPr lang="ja-JP" altLang="en-US" sz="3200" dirty="0">
                <a:ln w="0">
                  <a:noFill/>
                  <a:prstDash val="solid"/>
                </a:ln>
                <a:solidFill>
                  <a:schemeClr val="tx1">
                    <a:lumMod val="85000"/>
                    <a:lumOff val="15000"/>
                  </a:schemeClr>
                </a:solidFill>
                <a:latin typeface="HGS創英角ｺﾞｼｯｸUB"/>
                <a:ea typeface="HGS創英角ｺﾞｼｯｸUB"/>
              </a:rPr>
              <a:t>ページ</a:t>
            </a:r>
            <a:endParaRPr lang="en-US" altLang="ja-JP" sz="3200" dirty="0">
              <a:ln w="0">
                <a:noFill/>
                <a:prstDash val="solid"/>
              </a:ln>
              <a:solidFill>
                <a:schemeClr val="tx1">
                  <a:lumMod val="85000"/>
                  <a:lumOff val="15000"/>
                </a:schemeClr>
              </a:solidFill>
              <a:latin typeface="HGS創英角ｺﾞｼｯｸUB"/>
              <a:ea typeface="HGS創英角ｺﾞｼｯｸUB"/>
            </a:endParaRPr>
          </a:p>
        </p:txBody>
      </p:sp>
      <p:grpSp>
        <p:nvGrpSpPr>
          <p:cNvPr id="2048" name="グループ化 2047">
            <a:extLst>
              <a:ext uri="{FF2B5EF4-FFF2-40B4-BE49-F238E27FC236}">
                <a16:creationId xmlns:a16="http://schemas.microsoft.com/office/drawing/2014/main" id="{D130182F-6391-29F8-413C-D02291BC3D5C}"/>
              </a:ext>
            </a:extLst>
          </p:cNvPr>
          <p:cNvGrpSpPr/>
          <p:nvPr/>
        </p:nvGrpSpPr>
        <p:grpSpPr>
          <a:xfrm>
            <a:off x="1679396" y="196836"/>
            <a:ext cx="4098905" cy="316424"/>
            <a:chOff x="277637" y="265436"/>
            <a:chExt cx="4098905" cy="316424"/>
          </a:xfrm>
        </p:grpSpPr>
        <p:sp>
          <p:nvSpPr>
            <p:cNvPr id="5" name="テキスト ボックス 4">
              <a:extLst>
                <a:ext uri="{FF2B5EF4-FFF2-40B4-BE49-F238E27FC236}">
                  <a16:creationId xmlns:a16="http://schemas.microsoft.com/office/drawing/2014/main" id="{8168B2E9-B89A-DA35-9E91-49E140AE8512}"/>
                </a:ext>
              </a:extLst>
            </p:cNvPr>
            <p:cNvSpPr txBox="1"/>
            <p:nvPr/>
          </p:nvSpPr>
          <p:spPr>
            <a:xfrm rot="5014">
              <a:off x="277637" y="274083"/>
              <a:ext cx="4097955" cy="307777"/>
            </a:xfrm>
            <a:prstGeom prst="rect">
              <a:avLst/>
            </a:prstGeom>
            <a:noFill/>
            <a:ln>
              <a:noFill/>
            </a:ln>
          </p:spPr>
          <p:txBody>
            <a:bodyPr wrap="square" lIns="91440" tIns="45720" rIns="91440" bIns="45720" rtlCol="0" anchor="t">
              <a:spAutoFit/>
            </a:bodyPr>
            <a:lstStyle/>
            <a:p>
              <a:r>
                <a:rPr lang="ja-JP" altLang="en-US" sz="1400" dirty="0">
                  <a:ln w="69850">
                    <a:solidFill>
                      <a:prstClr val="white"/>
                    </a:solidFill>
                    <a:prstDash val="solid"/>
                  </a:ln>
                  <a:solidFill>
                    <a:srgbClr val="000000"/>
                  </a:solidFill>
                  <a:latin typeface="HGS創英角ｺﾞｼｯｸUB"/>
                  <a:ea typeface="HGS創英角ｺﾞｼｯｸUB"/>
                </a:rPr>
                <a:t>お部屋づくり検討に役立つおすすめコンテンツ</a:t>
              </a:r>
            </a:p>
          </p:txBody>
        </p:sp>
        <p:sp>
          <p:nvSpPr>
            <p:cNvPr id="8" name="テキスト ボックス 7">
              <a:extLst>
                <a:ext uri="{FF2B5EF4-FFF2-40B4-BE49-F238E27FC236}">
                  <a16:creationId xmlns:a16="http://schemas.microsoft.com/office/drawing/2014/main" id="{81317A32-7412-6BAB-A9E8-FC77C9F0C36E}"/>
                </a:ext>
              </a:extLst>
            </p:cNvPr>
            <p:cNvSpPr txBox="1"/>
            <p:nvPr/>
          </p:nvSpPr>
          <p:spPr>
            <a:xfrm rot="5014">
              <a:off x="279041" y="265436"/>
              <a:ext cx="4097501" cy="307777"/>
            </a:xfrm>
            <a:prstGeom prst="rect">
              <a:avLst/>
            </a:prstGeom>
            <a:noFill/>
            <a:ln>
              <a:noFill/>
            </a:ln>
          </p:spPr>
          <p:txBody>
            <a:bodyPr wrap="square" lIns="91440" tIns="45720" rIns="91440" bIns="45720" rtlCol="0" anchor="t">
              <a:spAutoFit/>
            </a:bodyPr>
            <a:lstStyle/>
            <a:p>
              <a:r>
                <a:rPr lang="ja-JP" altLang="en-US" sz="1400" dirty="0">
                  <a:ln w="0">
                    <a:noFill/>
                    <a:prstDash val="solid"/>
                  </a:ln>
                  <a:solidFill>
                    <a:schemeClr val="tx1">
                      <a:lumMod val="85000"/>
                      <a:lumOff val="15000"/>
                    </a:schemeClr>
                  </a:solidFill>
                  <a:latin typeface="HGS創英角ｺﾞｼｯｸUB"/>
                  <a:ea typeface="HGS創英角ｺﾞｼｯｸUB"/>
                </a:rPr>
                <a:t>お部屋づくり検討に役立つおすすめコンテンツ</a:t>
              </a:r>
              <a:endParaRPr lang="en-US" altLang="ja-JP" sz="1400" dirty="0">
                <a:ln w="0">
                  <a:noFill/>
                  <a:prstDash val="solid"/>
                </a:ln>
                <a:solidFill>
                  <a:schemeClr val="tx1">
                    <a:lumMod val="85000"/>
                    <a:lumOff val="15000"/>
                  </a:schemeClr>
                </a:solidFill>
                <a:latin typeface="HGS創英角ｺﾞｼｯｸUB"/>
                <a:ea typeface="HGS創英角ｺﾞｼｯｸUB"/>
              </a:endParaRPr>
            </a:p>
          </p:txBody>
        </p:sp>
      </p:grpSp>
      <p:grpSp>
        <p:nvGrpSpPr>
          <p:cNvPr id="2077" name="グループ化 2076">
            <a:extLst>
              <a:ext uri="{FF2B5EF4-FFF2-40B4-BE49-F238E27FC236}">
                <a16:creationId xmlns:a16="http://schemas.microsoft.com/office/drawing/2014/main" id="{B19754D5-361F-69D8-AAC7-52C35467E77E}"/>
              </a:ext>
            </a:extLst>
          </p:cNvPr>
          <p:cNvGrpSpPr/>
          <p:nvPr/>
        </p:nvGrpSpPr>
        <p:grpSpPr>
          <a:xfrm>
            <a:off x="469880" y="7185376"/>
            <a:ext cx="2980022" cy="1274991"/>
            <a:chOff x="469880" y="7185376"/>
            <a:chExt cx="2980022" cy="1274991"/>
          </a:xfrm>
        </p:grpSpPr>
        <p:pic>
          <p:nvPicPr>
            <p:cNvPr id="41" name="図 40">
              <a:extLst>
                <a:ext uri="{FF2B5EF4-FFF2-40B4-BE49-F238E27FC236}">
                  <a16:creationId xmlns:a16="http://schemas.microsoft.com/office/drawing/2014/main" id="{50409B4B-A42C-5B30-50EB-8F0F095CEB26}"/>
                </a:ext>
              </a:extLst>
            </p:cNvPr>
            <p:cNvPicPr>
              <a:picLocks noChangeAspect="1"/>
            </p:cNvPicPr>
            <p:nvPr/>
          </p:nvPicPr>
          <p:blipFill rotWithShape="1">
            <a:blip r:embed="rId5"/>
            <a:srcRect l="2019" r="-2019" b="11589"/>
            <a:stretch/>
          </p:blipFill>
          <p:spPr>
            <a:xfrm>
              <a:off x="469880" y="7185376"/>
              <a:ext cx="2125686" cy="1274991"/>
            </a:xfrm>
            <a:prstGeom prst="rect">
              <a:avLst/>
            </a:prstGeom>
          </p:spPr>
        </p:pic>
        <p:grpSp>
          <p:nvGrpSpPr>
            <p:cNvPr id="2066" name="グループ化 2065">
              <a:extLst>
                <a:ext uri="{FF2B5EF4-FFF2-40B4-BE49-F238E27FC236}">
                  <a16:creationId xmlns:a16="http://schemas.microsoft.com/office/drawing/2014/main" id="{D5A07B0A-8EB9-64E7-3E90-833F1FEBD9A9}"/>
                </a:ext>
              </a:extLst>
            </p:cNvPr>
            <p:cNvGrpSpPr/>
            <p:nvPr/>
          </p:nvGrpSpPr>
          <p:grpSpPr>
            <a:xfrm>
              <a:off x="2383657" y="7333763"/>
              <a:ext cx="1066245" cy="1066245"/>
              <a:chOff x="708980" y="7333763"/>
              <a:chExt cx="1066245" cy="1066245"/>
            </a:xfrm>
          </p:grpSpPr>
          <p:sp>
            <p:nvSpPr>
              <p:cNvPr id="42" name="楕円 41">
                <a:extLst>
                  <a:ext uri="{FF2B5EF4-FFF2-40B4-BE49-F238E27FC236}">
                    <a16:creationId xmlns:a16="http://schemas.microsoft.com/office/drawing/2014/main" id="{A9C4507A-AE35-42DA-EC25-492B39A21C81}"/>
                  </a:ext>
                </a:extLst>
              </p:cNvPr>
              <p:cNvSpPr/>
              <p:nvPr/>
            </p:nvSpPr>
            <p:spPr>
              <a:xfrm>
                <a:off x="708980" y="7333763"/>
                <a:ext cx="1066245" cy="106624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3" name="テキスト ボックス 42">
                <a:extLst>
                  <a:ext uri="{FF2B5EF4-FFF2-40B4-BE49-F238E27FC236}">
                    <a16:creationId xmlns:a16="http://schemas.microsoft.com/office/drawing/2014/main" id="{100F748E-7FE0-A3EB-4AB5-8364AD6E7348}"/>
                  </a:ext>
                </a:extLst>
              </p:cNvPr>
              <p:cNvSpPr txBox="1"/>
              <p:nvPr/>
            </p:nvSpPr>
            <p:spPr>
              <a:xfrm>
                <a:off x="708981" y="7600210"/>
                <a:ext cx="1066244" cy="592470"/>
              </a:xfrm>
              <a:prstGeom prst="rect">
                <a:avLst/>
              </a:prstGeom>
              <a:noFill/>
            </p:spPr>
            <p:txBody>
              <a:bodyPr wrap="square" lIns="91440" tIns="45720" rIns="91440" bIns="45720" rtlCol="0" anchor="t">
                <a:spAutoFit/>
              </a:bodyPr>
              <a:lstStyle/>
              <a:p>
                <a:pPr algn="ctr">
                  <a:lnSpc>
                    <a:spcPts val="1320"/>
                  </a:lnSpc>
                </a:pPr>
                <a:r>
                  <a:rPr lang="ja-JP" altLang="en-US" sz="1100" b="1" dirty="0">
                    <a:solidFill>
                      <a:schemeClr val="tx1">
                        <a:lumMod val="85000"/>
                        <a:lumOff val="15000"/>
                      </a:schemeClr>
                    </a:solidFill>
                  </a:rPr>
                  <a:t>気になる</a:t>
                </a:r>
                <a:endParaRPr lang="en-US" altLang="ja-JP" sz="1100" b="1" dirty="0">
                  <a:solidFill>
                    <a:schemeClr val="tx1">
                      <a:lumMod val="85000"/>
                      <a:lumOff val="15000"/>
                    </a:schemeClr>
                  </a:solidFill>
                </a:endParaRPr>
              </a:p>
              <a:p>
                <a:pPr algn="ctr">
                  <a:lnSpc>
                    <a:spcPts val="1320"/>
                  </a:lnSpc>
                </a:pPr>
                <a:r>
                  <a:rPr lang="ja-JP" altLang="en-US" sz="1100" b="1" dirty="0">
                    <a:solidFill>
                      <a:schemeClr val="tx1">
                        <a:lumMod val="85000"/>
                        <a:lumOff val="15000"/>
                      </a:schemeClr>
                    </a:solidFill>
                  </a:rPr>
                  <a:t>デザインを</a:t>
                </a:r>
                <a:endParaRPr lang="en-US" altLang="ja-JP" sz="1100" b="1" dirty="0">
                  <a:solidFill>
                    <a:schemeClr val="tx1">
                      <a:lumMod val="85000"/>
                      <a:lumOff val="15000"/>
                    </a:schemeClr>
                  </a:solidFill>
                </a:endParaRPr>
              </a:p>
              <a:p>
                <a:pPr algn="ctr">
                  <a:lnSpc>
                    <a:spcPts val="1320"/>
                  </a:lnSpc>
                </a:pPr>
                <a:r>
                  <a:rPr lang="ja-JP" altLang="en-US" sz="1100" b="1" dirty="0">
                    <a:solidFill>
                      <a:schemeClr val="tx1">
                        <a:lumMod val="85000"/>
                        <a:lumOff val="15000"/>
                      </a:schemeClr>
                    </a:solidFill>
                  </a:rPr>
                  <a:t>チェック</a:t>
                </a:r>
                <a:endParaRPr lang="en-US" altLang="ja-JP" sz="1100" b="1" dirty="0">
                  <a:solidFill>
                    <a:schemeClr val="tx1">
                      <a:lumMod val="85000"/>
                      <a:lumOff val="15000"/>
                    </a:schemeClr>
                  </a:solidFill>
                </a:endParaRPr>
              </a:p>
            </p:txBody>
          </p:sp>
        </p:grpSp>
      </p:grpSp>
      <p:grpSp>
        <p:nvGrpSpPr>
          <p:cNvPr id="2078" name="グループ化 2077">
            <a:extLst>
              <a:ext uri="{FF2B5EF4-FFF2-40B4-BE49-F238E27FC236}">
                <a16:creationId xmlns:a16="http://schemas.microsoft.com/office/drawing/2014/main" id="{169E9B8B-DD47-8544-0C0A-B8BA1CA50DED}"/>
              </a:ext>
            </a:extLst>
          </p:cNvPr>
          <p:cNvGrpSpPr/>
          <p:nvPr/>
        </p:nvGrpSpPr>
        <p:grpSpPr>
          <a:xfrm>
            <a:off x="3949042" y="7188014"/>
            <a:ext cx="2924575" cy="1272353"/>
            <a:chOff x="3949042" y="7188014"/>
            <a:chExt cx="2924575" cy="1272353"/>
          </a:xfrm>
        </p:grpSpPr>
        <p:pic>
          <p:nvPicPr>
            <p:cNvPr id="37" name="図 36">
              <a:extLst>
                <a:ext uri="{FF2B5EF4-FFF2-40B4-BE49-F238E27FC236}">
                  <a16:creationId xmlns:a16="http://schemas.microsoft.com/office/drawing/2014/main" id="{5BF521E2-3209-951F-1DC9-7394B8600AF4}"/>
                </a:ext>
              </a:extLst>
            </p:cNvPr>
            <p:cNvPicPr>
              <a:picLocks noChangeAspect="1"/>
            </p:cNvPicPr>
            <p:nvPr/>
          </p:nvPicPr>
          <p:blipFill rotWithShape="1">
            <a:blip r:embed="rId6"/>
            <a:srcRect l="-20" t="3180" r="19083" b="47000"/>
            <a:stretch/>
          </p:blipFill>
          <p:spPr>
            <a:xfrm>
              <a:off x="3949042" y="7188014"/>
              <a:ext cx="2071382" cy="1272353"/>
            </a:xfrm>
            <a:prstGeom prst="rect">
              <a:avLst/>
            </a:prstGeom>
          </p:spPr>
        </p:pic>
        <p:grpSp>
          <p:nvGrpSpPr>
            <p:cNvPr id="2067" name="グループ化 2066">
              <a:extLst>
                <a:ext uri="{FF2B5EF4-FFF2-40B4-BE49-F238E27FC236}">
                  <a16:creationId xmlns:a16="http://schemas.microsoft.com/office/drawing/2014/main" id="{9AF780CF-39FD-573B-97D6-AC861B990AD6}"/>
                </a:ext>
              </a:extLst>
            </p:cNvPr>
            <p:cNvGrpSpPr/>
            <p:nvPr/>
          </p:nvGrpSpPr>
          <p:grpSpPr>
            <a:xfrm>
              <a:off x="5797144" y="7333763"/>
              <a:ext cx="1076473" cy="1066245"/>
              <a:chOff x="4122467" y="7333763"/>
              <a:chExt cx="1076473" cy="1066245"/>
            </a:xfrm>
          </p:grpSpPr>
          <p:sp>
            <p:nvSpPr>
              <p:cNvPr id="38" name="楕円 37">
                <a:extLst>
                  <a:ext uri="{FF2B5EF4-FFF2-40B4-BE49-F238E27FC236}">
                    <a16:creationId xmlns:a16="http://schemas.microsoft.com/office/drawing/2014/main" id="{644A3CC1-A946-B1BD-0035-D51F502430CC}"/>
                  </a:ext>
                </a:extLst>
              </p:cNvPr>
              <p:cNvSpPr/>
              <p:nvPr/>
            </p:nvSpPr>
            <p:spPr>
              <a:xfrm>
                <a:off x="4122467" y="7333763"/>
                <a:ext cx="1066245" cy="106624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3" name="テキスト ボックス 52">
                <a:extLst>
                  <a:ext uri="{FF2B5EF4-FFF2-40B4-BE49-F238E27FC236}">
                    <a16:creationId xmlns:a16="http://schemas.microsoft.com/office/drawing/2014/main" id="{46181CC6-0578-065E-8910-B90F9AEEDC59}"/>
                  </a:ext>
                </a:extLst>
              </p:cNvPr>
              <p:cNvSpPr txBox="1"/>
              <p:nvPr/>
            </p:nvSpPr>
            <p:spPr>
              <a:xfrm>
                <a:off x="4132696" y="7600210"/>
                <a:ext cx="1066244" cy="592470"/>
              </a:xfrm>
              <a:prstGeom prst="rect">
                <a:avLst/>
              </a:prstGeom>
              <a:noFill/>
            </p:spPr>
            <p:txBody>
              <a:bodyPr wrap="square" lIns="91440" tIns="45720" rIns="91440" bIns="45720" rtlCol="0" anchor="t">
                <a:spAutoFit/>
              </a:bodyPr>
              <a:lstStyle/>
              <a:p>
                <a:pPr algn="ctr">
                  <a:lnSpc>
                    <a:spcPts val="1320"/>
                  </a:lnSpc>
                </a:pPr>
                <a:r>
                  <a:rPr lang="ja-JP" altLang="en-US" sz="1100" b="1" dirty="0">
                    <a:solidFill>
                      <a:schemeClr val="tx1">
                        <a:lumMod val="85000"/>
                        <a:lumOff val="15000"/>
                      </a:schemeClr>
                    </a:solidFill>
                  </a:rPr>
                  <a:t>具体的な</a:t>
                </a:r>
                <a:endParaRPr lang="en-US" altLang="ja-JP" sz="1100" b="1" dirty="0">
                  <a:solidFill>
                    <a:schemeClr val="tx1">
                      <a:lumMod val="85000"/>
                      <a:lumOff val="15000"/>
                    </a:schemeClr>
                  </a:solidFill>
                </a:endParaRPr>
              </a:p>
              <a:p>
                <a:pPr algn="ctr">
                  <a:lnSpc>
                    <a:spcPts val="1320"/>
                  </a:lnSpc>
                </a:pPr>
                <a:r>
                  <a:rPr lang="ja-JP" altLang="en-US" sz="1100" b="1" dirty="0">
                    <a:solidFill>
                      <a:schemeClr val="tx1">
                        <a:lumMod val="85000"/>
                        <a:lumOff val="15000"/>
                      </a:schemeClr>
                    </a:solidFill>
                  </a:rPr>
                  <a:t>プランを</a:t>
                </a:r>
                <a:endParaRPr lang="en-US" altLang="ja-JP" sz="1100" b="1" dirty="0">
                  <a:solidFill>
                    <a:schemeClr val="tx1">
                      <a:lumMod val="85000"/>
                      <a:lumOff val="15000"/>
                    </a:schemeClr>
                  </a:solidFill>
                </a:endParaRPr>
              </a:p>
              <a:p>
                <a:pPr algn="ctr">
                  <a:lnSpc>
                    <a:spcPts val="1320"/>
                  </a:lnSpc>
                </a:pPr>
                <a:r>
                  <a:rPr lang="ja-JP" altLang="en-US" sz="1100" b="1" dirty="0">
                    <a:solidFill>
                      <a:schemeClr val="tx1">
                        <a:lumMod val="85000"/>
                        <a:lumOff val="15000"/>
                      </a:schemeClr>
                    </a:solidFill>
                  </a:rPr>
                  <a:t>手軽に相談</a:t>
                </a:r>
                <a:endParaRPr lang="en-US" altLang="ja-JP" sz="1100" b="1" dirty="0">
                  <a:solidFill>
                    <a:schemeClr val="tx1">
                      <a:lumMod val="85000"/>
                      <a:lumOff val="15000"/>
                    </a:schemeClr>
                  </a:solidFill>
                </a:endParaRPr>
              </a:p>
            </p:txBody>
          </p:sp>
        </p:grpSp>
      </p:grpSp>
      <p:grpSp>
        <p:nvGrpSpPr>
          <p:cNvPr id="2075" name="グループ化 2074">
            <a:extLst>
              <a:ext uri="{FF2B5EF4-FFF2-40B4-BE49-F238E27FC236}">
                <a16:creationId xmlns:a16="http://schemas.microsoft.com/office/drawing/2014/main" id="{906BD926-99B6-D580-21FF-137F855EE29D}"/>
              </a:ext>
            </a:extLst>
          </p:cNvPr>
          <p:cNvGrpSpPr/>
          <p:nvPr/>
        </p:nvGrpSpPr>
        <p:grpSpPr>
          <a:xfrm>
            <a:off x="2791215" y="4451915"/>
            <a:ext cx="2273241" cy="2263977"/>
            <a:chOff x="2791215" y="4451915"/>
            <a:chExt cx="2273241" cy="2263977"/>
          </a:xfrm>
        </p:grpSpPr>
        <p:pic>
          <p:nvPicPr>
            <p:cNvPr id="2059" name="図 2058">
              <a:extLst>
                <a:ext uri="{FF2B5EF4-FFF2-40B4-BE49-F238E27FC236}">
                  <a16:creationId xmlns:a16="http://schemas.microsoft.com/office/drawing/2014/main" id="{7CEE8C7D-BE8B-8B73-5446-5952124B6BDB}"/>
                </a:ext>
              </a:extLst>
            </p:cNvPr>
            <p:cNvPicPr>
              <a:picLocks noChangeAspect="1"/>
            </p:cNvPicPr>
            <p:nvPr/>
          </p:nvPicPr>
          <p:blipFill>
            <a:blip r:embed="rId7"/>
            <a:stretch>
              <a:fillRect/>
            </a:stretch>
          </p:blipFill>
          <p:spPr>
            <a:xfrm>
              <a:off x="2884661" y="5012800"/>
              <a:ext cx="2000252" cy="1300164"/>
            </a:xfrm>
            <a:prstGeom prst="rect">
              <a:avLst/>
            </a:prstGeom>
          </p:spPr>
        </p:pic>
        <p:sp>
          <p:nvSpPr>
            <p:cNvPr id="73" name="テキスト ボックス 72"/>
            <p:cNvSpPr txBox="1"/>
            <p:nvPr/>
          </p:nvSpPr>
          <p:spPr>
            <a:xfrm>
              <a:off x="2791215" y="6301035"/>
              <a:ext cx="2273241" cy="414857"/>
            </a:xfrm>
            <a:prstGeom prst="rect">
              <a:avLst/>
            </a:prstGeom>
            <a:noFill/>
          </p:spPr>
          <p:txBody>
            <a:bodyPr wrap="square" lIns="91440" tIns="45720" rIns="91440" bIns="45720" rtlCol="0" anchor="t">
              <a:spAutoFit/>
            </a:bodyPr>
            <a:lstStyle/>
            <a:p>
              <a:pPr>
                <a:lnSpc>
                  <a:spcPts val="1320"/>
                </a:lnSpc>
              </a:pPr>
              <a:r>
                <a:rPr lang="ja-JP" altLang="en-US" sz="800" b="1" dirty="0">
                  <a:solidFill>
                    <a:schemeClr val="tx1">
                      <a:lumMod val="85000"/>
                      <a:lumOff val="15000"/>
                    </a:schemeClr>
                  </a:solidFill>
                </a:rPr>
                <a:t>「</a:t>
              </a:r>
              <a:r>
                <a:rPr lang="en-US" altLang="ja-JP" sz="800" b="1" dirty="0">
                  <a:solidFill>
                    <a:schemeClr val="tx1">
                      <a:lumMod val="85000"/>
                      <a:lumOff val="15000"/>
                    </a:schemeClr>
                  </a:solidFill>
                </a:rPr>
                <a:t>interview</a:t>
              </a:r>
              <a:r>
                <a:rPr lang="ja-JP" altLang="en-US" sz="800" b="1" dirty="0">
                  <a:solidFill>
                    <a:schemeClr val="tx1">
                      <a:lumMod val="85000"/>
                      <a:lumOff val="15000"/>
                    </a:schemeClr>
                  </a:solidFill>
                </a:rPr>
                <a:t>」内のお施主様インタビューで</a:t>
              </a:r>
              <a:endParaRPr lang="en-US" altLang="ja-JP" sz="800" b="1" dirty="0">
                <a:solidFill>
                  <a:schemeClr val="tx1">
                    <a:lumMod val="85000"/>
                    <a:lumOff val="15000"/>
                  </a:schemeClr>
                </a:solidFill>
              </a:endParaRPr>
            </a:p>
            <a:p>
              <a:pPr>
                <a:lnSpc>
                  <a:spcPts val="1320"/>
                </a:lnSpc>
              </a:pPr>
              <a:r>
                <a:rPr lang="ja-JP" altLang="en-US" sz="800" b="1" dirty="0">
                  <a:solidFill>
                    <a:schemeClr val="tx1">
                      <a:lumMod val="85000"/>
                      <a:lumOff val="15000"/>
                    </a:schemeClr>
                  </a:solidFill>
                </a:rPr>
                <a:t>自分のお部屋づくりのイメージを鮮明に。</a:t>
              </a:r>
              <a:endParaRPr lang="en-US" altLang="ja-JP" sz="800" b="1" dirty="0">
                <a:solidFill>
                  <a:schemeClr val="tx1">
                    <a:lumMod val="85000"/>
                    <a:lumOff val="15000"/>
                  </a:schemeClr>
                </a:solidFill>
              </a:endParaRPr>
            </a:p>
          </p:txBody>
        </p:sp>
        <p:grpSp>
          <p:nvGrpSpPr>
            <p:cNvPr id="2064" name="グループ化 2063">
              <a:extLst>
                <a:ext uri="{FF2B5EF4-FFF2-40B4-BE49-F238E27FC236}">
                  <a16:creationId xmlns:a16="http://schemas.microsoft.com/office/drawing/2014/main" id="{374C92FD-A0CE-6765-0DA5-1392C09A8AF3}"/>
                </a:ext>
              </a:extLst>
            </p:cNvPr>
            <p:cNvGrpSpPr/>
            <p:nvPr/>
          </p:nvGrpSpPr>
          <p:grpSpPr>
            <a:xfrm>
              <a:off x="2874610" y="4451915"/>
              <a:ext cx="2000250" cy="574128"/>
              <a:chOff x="514350" y="4733925"/>
              <a:chExt cx="2000250" cy="574128"/>
            </a:xfrm>
          </p:grpSpPr>
          <p:sp>
            <p:nvSpPr>
              <p:cNvPr id="2065" name="フリーフォーム 89">
                <a:extLst>
                  <a:ext uri="{FF2B5EF4-FFF2-40B4-BE49-F238E27FC236}">
                    <a16:creationId xmlns:a16="http://schemas.microsoft.com/office/drawing/2014/main" id="{1143A6D9-36A9-FED5-AC67-79B6E41C725D}"/>
                  </a:ext>
                </a:extLst>
              </p:cNvPr>
              <p:cNvSpPr/>
              <p:nvPr/>
            </p:nvSpPr>
            <p:spPr>
              <a:xfrm rot="10800000">
                <a:off x="514350" y="4733925"/>
                <a:ext cx="2000250" cy="574128"/>
              </a:xfrm>
              <a:custGeom>
                <a:avLst/>
                <a:gdLst>
                  <a:gd name="connsiteX0" fmla="*/ 2000250 w 2000250"/>
                  <a:gd name="connsiteY0" fmla="*/ 574128 h 574128"/>
                  <a:gd name="connsiteX1" fmla="*/ 0 w 2000250"/>
                  <a:gd name="connsiteY1" fmla="*/ 574128 h 574128"/>
                  <a:gd name="connsiteX2" fmla="*/ 0 w 2000250"/>
                  <a:gd name="connsiteY2" fmla="*/ 78828 h 574128"/>
                  <a:gd name="connsiteX3" fmla="*/ 954405 w 2000250"/>
                  <a:gd name="connsiteY3" fmla="*/ 78828 h 574128"/>
                  <a:gd name="connsiteX4" fmla="*/ 1000125 w 2000250"/>
                  <a:gd name="connsiteY4" fmla="*/ 0 h 574128"/>
                  <a:gd name="connsiteX5" fmla="*/ 1045845 w 2000250"/>
                  <a:gd name="connsiteY5" fmla="*/ 78828 h 574128"/>
                  <a:gd name="connsiteX6" fmla="*/ 2000250 w 2000250"/>
                  <a:gd name="connsiteY6" fmla="*/ 78828 h 5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574128">
                    <a:moveTo>
                      <a:pt x="2000250" y="574128"/>
                    </a:moveTo>
                    <a:lnTo>
                      <a:pt x="0" y="574128"/>
                    </a:lnTo>
                    <a:lnTo>
                      <a:pt x="0" y="78828"/>
                    </a:lnTo>
                    <a:lnTo>
                      <a:pt x="954405" y="78828"/>
                    </a:lnTo>
                    <a:lnTo>
                      <a:pt x="1000125" y="0"/>
                    </a:lnTo>
                    <a:lnTo>
                      <a:pt x="1045845" y="78828"/>
                    </a:lnTo>
                    <a:lnTo>
                      <a:pt x="2000250" y="78828"/>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endParaRPr>
              </a:p>
            </p:txBody>
          </p:sp>
          <p:sp>
            <p:nvSpPr>
              <p:cNvPr id="2068" name="テキスト ボックス 2067">
                <a:extLst>
                  <a:ext uri="{FF2B5EF4-FFF2-40B4-BE49-F238E27FC236}">
                    <a16:creationId xmlns:a16="http://schemas.microsoft.com/office/drawing/2014/main" id="{AC8C11C1-8E9A-7693-F09D-7C78F17C1AA0}"/>
                  </a:ext>
                </a:extLst>
              </p:cNvPr>
              <p:cNvSpPr txBox="1"/>
              <p:nvPr/>
            </p:nvSpPr>
            <p:spPr>
              <a:xfrm>
                <a:off x="627874" y="4760595"/>
                <a:ext cx="1800493" cy="451406"/>
              </a:xfrm>
              <a:prstGeom prst="rect">
                <a:avLst/>
              </a:prstGeom>
              <a:noFill/>
            </p:spPr>
            <p:txBody>
              <a:bodyPr wrap="none" lIns="91440" tIns="45720" rIns="91440" bIns="45720" rtlCol="0" anchor="t">
                <a:spAutoFit/>
              </a:bodyPr>
              <a:lstStyle/>
              <a:p>
                <a:pPr algn="ctr">
                  <a:lnSpc>
                    <a:spcPts val="1350"/>
                  </a:lnSpc>
                </a:pPr>
                <a:r>
                  <a:rPr lang="ja-JP" altLang="en-US" sz="1050" b="1" dirty="0">
                    <a:solidFill>
                      <a:schemeClr val="tx1">
                        <a:lumMod val="85000"/>
                        <a:lumOff val="15000"/>
                      </a:schemeClr>
                    </a:solidFill>
                  </a:rPr>
                  <a:t>ベリティスを採用した</a:t>
                </a:r>
                <a:endParaRPr lang="en-US" altLang="ja-JP" sz="1050" b="1" dirty="0">
                  <a:solidFill>
                    <a:schemeClr val="tx1">
                      <a:lumMod val="85000"/>
                      <a:lumOff val="15000"/>
                    </a:schemeClr>
                  </a:solidFill>
                </a:endParaRPr>
              </a:p>
              <a:p>
                <a:pPr algn="ctr">
                  <a:lnSpc>
                    <a:spcPts val="1350"/>
                  </a:lnSpc>
                </a:pPr>
                <a:r>
                  <a:rPr lang="ja-JP" altLang="en-US" sz="1050" b="1" dirty="0">
                    <a:solidFill>
                      <a:schemeClr val="tx1">
                        <a:lumMod val="85000"/>
                        <a:lumOff val="15000"/>
                      </a:schemeClr>
                    </a:solidFill>
                  </a:rPr>
                  <a:t>先輩施主さんの実感の声も</a:t>
                </a:r>
                <a:endParaRPr lang="en-US" altLang="ja-JP" sz="1050" b="1" dirty="0">
                  <a:solidFill>
                    <a:schemeClr val="tx1">
                      <a:lumMod val="85000"/>
                      <a:lumOff val="15000"/>
                    </a:schemeClr>
                  </a:solidFill>
                </a:endParaRPr>
              </a:p>
            </p:txBody>
          </p:sp>
        </p:grpSp>
      </p:grpSp>
    </p:spTree>
    <p:extLst>
      <p:ext uri="{BB962C8B-B14F-4D97-AF65-F5344CB8AC3E}">
        <p14:creationId xmlns:p14="http://schemas.microsoft.com/office/powerpoint/2010/main" val="184845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6727258-A5C9-0C42-FC08-291007D755A6}"/>
              </a:ext>
            </a:extLst>
          </p:cNvPr>
          <p:cNvSpPr/>
          <p:nvPr/>
        </p:nvSpPr>
        <p:spPr>
          <a:xfrm>
            <a:off x="427828" y="8155536"/>
            <a:ext cx="6728709" cy="21904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7DB3124-47E2-CEC6-B513-34A34C3F49E9}"/>
              </a:ext>
            </a:extLst>
          </p:cNvPr>
          <p:cNvSpPr txBox="1"/>
          <p:nvPr/>
        </p:nvSpPr>
        <p:spPr>
          <a:xfrm>
            <a:off x="3671753" y="2181458"/>
            <a:ext cx="3481631" cy="996427"/>
          </a:xfrm>
          <a:prstGeom prst="rect">
            <a:avLst/>
          </a:prstGeom>
          <a:noFill/>
        </p:spPr>
        <p:txBody>
          <a:bodyPr wrap="square" rtlCol="0">
            <a:spAutoFit/>
          </a:bodyPr>
          <a:lstStyle/>
          <a:p>
            <a:pPr algn="just">
              <a:lnSpc>
                <a:spcPct val="150000"/>
              </a:lnSpc>
            </a:pPr>
            <a:r>
              <a:rPr lang="ja-JP" altLang="en-US" sz="1000" b="1" dirty="0"/>
              <a:t>繊細な和の伝統美とシンプルで温かみのある北欧の雰囲気を掛け合わせたジャパンディスタイル。ドアのデザインやカラーを巧みに使い分けることで、和と北欧の雰囲気を表現した事例を紹介。</a:t>
            </a:r>
            <a:endParaRPr lang="en-US" altLang="ja-JP" sz="1000" b="1" dirty="0"/>
          </a:p>
        </p:txBody>
      </p:sp>
      <p:sp>
        <p:nvSpPr>
          <p:cNvPr id="3" name="正方形/長方形 2">
            <a:extLst>
              <a:ext uri="{FF2B5EF4-FFF2-40B4-BE49-F238E27FC236}">
                <a16:creationId xmlns:a16="http://schemas.microsoft.com/office/drawing/2014/main" id="{54E61B50-DAB3-A439-2B14-AA91CE50C29C}"/>
              </a:ext>
            </a:extLst>
          </p:cNvPr>
          <p:cNvSpPr/>
          <p:nvPr/>
        </p:nvSpPr>
        <p:spPr>
          <a:xfrm>
            <a:off x="0" y="3344"/>
            <a:ext cx="7577073" cy="994287"/>
          </a:xfrm>
          <a:prstGeom prst="rect">
            <a:avLst/>
          </a:prstGeom>
          <a:solidFill>
            <a:srgbClr val="DD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EA55CFC-1B7D-D7A7-728A-261507BC1DF9}"/>
              </a:ext>
            </a:extLst>
          </p:cNvPr>
          <p:cNvGrpSpPr/>
          <p:nvPr/>
        </p:nvGrpSpPr>
        <p:grpSpPr>
          <a:xfrm>
            <a:off x="1817182" y="7700019"/>
            <a:ext cx="5339356" cy="335677"/>
            <a:chOff x="2424905" y="7209698"/>
            <a:chExt cx="4788079" cy="335677"/>
          </a:xfrm>
        </p:grpSpPr>
        <p:sp>
          <p:nvSpPr>
            <p:cNvPr id="5" name="テキスト ボックス 4">
              <a:extLst>
                <a:ext uri="{FF2B5EF4-FFF2-40B4-BE49-F238E27FC236}">
                  <a16:creationId xmlns:a16="http://schemas.microsoft.com/office/drawing/2014/main" id="{B5B42070-F621-ED95-7140-420D5B9A25C6}"/>
                </a:ext>
              </a:extLst>
            </p:cNvPr>
            <p:cNvSpPr txBox="1"/>
            <p:nvPr/>
          </p:nvSpPr>
          <p:spPr>
            <a:xfrm>
              <a:off x="2424905" y="7209698"/>
              <a:ext cx="2554327" cy="251992"/>
            </a:xfrm>
            <a:prstGeom prst="rect">
              <a:avLst/>
            </a:prstGeom>
            <a:noFill/>
          </p:spPr>
          <p:txBody>
            <a:bodyPr wrap="square" rtlCol="0">
              <a:spAutoFit/>
            </a:bodyPr>
            <a:lstStyle/>
            <a:p>
              <a:pPr>
                <a:lnSpc>
                  <a:spcPts val="1320"/>
                </a:lnSpc>
              </a:pPr>
              <a:r>
                <a:rPr kumimoji="1" lang="ja-JP" altLang="en-US" sz="900" b="1" u="sng" dirty="0">
                  <a:solidFill>
                    <a:schemeClr val="tx1">
                      <a:lumMod val="75000"/>
                      <a:lumOff val="25000"/>
                    </a:schemeClr>
                  </a:solidFill>
                </a:rPr>
                <a:t>もっと</a:t>
              </a:r>
              <a:r>
                <a:rPr lang="ja-JP" altLang="en-US" sz="900" b="1" u="sng" dirty="0">
                  <a:solidFill>
                    <a:schemeClr val="tx1">
                      <a:lumMod val="75000"/>
                      <a:lumOff val="25000"/>
                    </a:schemeClr>
                  </a:solidFill>
                </a:rPr>
                <a:t>「</a:t>
              </a:r>
              <a:r>
                <a:rPr lang="en-US" altLang="ja-JP" sz="900" b="1" u="sng" dirty="0">
                  <a:solidFill>
                    <a:schemeClr val="tx1">
                      <a:lumMod val="75000"/>
                      <a:lumOff val="25000"/>
                    </a:schemeClr>
                  </a:solidFill>
                </a:rPr>
                <a:t>VERITIS</a:t>
              </a:r>
              <a:r>
                <a:rPr lang="ja-JP" altLang="en-US" sz="900" b="1" u="sng" dirty="0">
                  <a:solidFill>
                    <a:schemeClr val="tx1">
                      <a:lumMod val="75000"/>
                      <a:lumOff val="25000"/>
                    </a:schemeClr>
                  </a:solidFill>
                </a:rPr>
                <a:t> </a:t>
              </a:r>
              <a:r>
                <a:rPr lang="en-US" altLang="ja-JP" sz="900" b="1" u="sng" dirty="0">
                  <a:solidFill>
                    <a:schemeClr val="tx1">
                      <a:lumMod val="75000"/>
                      <a:lumOff val="25000"/>
                    </a:schemeClr>
                  </a:solidFill>
                </a:rPr>
                <a:t>MAGAZINE</a:t>
              </a:r>
              <a:r>
                <a:rPr kumimoji="1" lang="ja-JP" altLang="en-US" sz="900" b="1" u="sng" dirty="0">
                  <a:solidFill>
                    <a:schemeClr val="tx1">
                      <a:lumMod val="75000"/>
                      <a:lumOff val="25000"/>
                    </a:schemeClr>
                  </a:solidFill>
                </a:rPr>
                <a:t>」を知りたい方は</a:t>
              </a:r>
            </a:p>
          </p:txBody>
        </p:sp>
        <p:sp>
          <p:nvSpPr>
            <p:cNvPr id="6" name="フリーフォーム 82">
              <a:extLst>
                <a:ext uri="{FF2B5EF4-FFF2-40B4-BE49-F238E27FC236}">
                  <a16:creationId xmlns:a16="http://schemas.microsoft.com/office/drawing/2014/main" id="{74A8990C-C5E3-2CB6-D033-F78246AF4C1E}"/>
                </a:ext>
              </a:extLst>
            </p:cNvPr>
            <p:cNvSpPr/>
            <p:nvPr/>
          </p:nvSpPr>
          <p:spPr>
            <a:xfrm>
              <a:off x="6536056" y="7210425"/>
              <a:ext cx="619125" cy="238125"/>
            </a:xfrm>
            <a:custGeom>
              <a:avLst/>
              <a:gdLst>
                <a:gd name="connsiteX0" fmla="*/ 0 w 619125"/>
                <a:gd name="connsiteY0" fmla="*/ 0 h 238125"/>
                <a:gd name="connsiteX1" fmla="*/ 579437 w 619125"/>
                <a:gd name="connsiteY1" fmla="*/ 0 h 238125"/>
                <a:gd name="connsiteX2" fmla="*/ 619125 w 619125"/>
                <a:gd name="connsiteY2" fmla="*/ 39688 h 238125"/>
                <a:gd name="connsiteX3" fmla="*/ 619125 w 619125"/>
                <a:gd name="connsiteY3" fmla="*/ 198437 h 238125"/>
                <a:gd name="connsiteX4" fmla="*/ 579437 w 619125"/>
                <a:gd name="connsiteY4" fmla="*/ 238125 h 238125"/>
                <a:gd name="connsiteX5" fmla="*/ 0 w 619125"/>
                <a:gd name="connsiteY5" fmla="*/ 238125 h 238125"/>
                <a:gd name="connsiteX6" fmla="*/ 0 w 619125"/>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125" h="238125">
                  <a:moveTo>
                    <a:pt x="0" y="0"/>
                  </a:moveTo>
                  <a:lnTo>
                    <a:pt x="579437" y="0"/>
                  </a:lnTo>
                  <a:cubicBezTo>
                    <a:pt x="601356" y="0"/>
                    <a:pt x="619125" y="17769"/>
                    <a:pt x="619125" y="39688"/>
                  </a:cubicBezTo>
                  <a:lnTo>
                    <a:pt x="619125" y="198437"/>
                  </a:lnTo>
                  <a:cubicBezTo>
                    <a:pt x="619125" y="220356"/>
                    <a:pt x="601356" y="238125"/>
                    <a:pt x="579437" y="238125"/>
                  </a:cubicBezTo>
                  <a:lnTo>
                    <a:pt x="0" y="238125"/>
                  </a:lnTo>
                  <a:lnTo>
                    <a:pt x="0" y="0"/>
                  </a:ln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80">
              <a:extLst>
                <a:ext uri="{FF2B5EF4-FFF2-40B4-BE49-F238E27FC236}">
                  <a16:creationId xmlns:a16="http://schemas.microsoft.com/office/drawing/2014/main" id="{1A1920E7-C988-C12B-5B94-3C1F8C2489F4}"/>
                </a:ext>
              </a:extLst>
            </p:cNvPr>
            <p:cNvSpPr/>
            <p:nvPr/>
          </p:nvSpPr>
          <p:spPr>
            <a:xfrm>
              <a:off x="4940517" y="7210425"/>
              <a:ext cx="1595538" cy="238125"/>
            </a:xfrm>
            <a:custGeom>
              <a:avLst/>
              <a:gdLst>
                <a:gd name="connsiteX0" fmla="*/ 39688 w 1409700"/>
                <a:gd name="connsiteY0" fmla="*/ 0 h 238125"/>
                <a:gd name="connsiteX1" fmla="*/ 1409700 w 1409700"/>
                <a:gd name="connsiteY1" fmla="*/ 0 h 238125"/>
                <a:gd name="connsiteX2" fmla="*/ 1409700 w 1409700"/>
                <a:gd name="connsiteY2" fmla="*/ 238125 h 238125"/>
                <a:gd name="connsiteX3" fmla="*/ 39688 w 1409700"/>
                <a:gd name="connsiteY3" fmla="*/ 238125 h 238125"/>
                <a:gd name="connsiteX4" fmla="*/ 0 w 1409700"/>
                <a:gd name="connsiteY4" fmla="*/ 198437 h 238125"/>
                <a:gd name="connsiteX5" fmla="*/ 0 w 1409700"/>
                <a:gd name="connsiteY5" fmla="*/ 39688 h 238125"/>
                <a:gd name="connsiteX6" fmla="*/ 39688 w 1409700"/>
                <a:gd name="connsiteY6" fmla="*/ 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700" h="238125">
                  <a:moveTo>
                    <a:pt x="39688" y="0"/>
                  </a:moveTo>
                  <a:lnTo>
                    <a:pt x="1409700" y="0"/>
                  </a:lnTo>
                  <a:lnTo>
                    <a:pt x="1409700" y="238125"/>
                  </a:lnTo>
                  <a:lnTo>
                    <a:pt x="39688" y="238125"/>
                  </a:lnTo>
                  <a:cubicBezTo>
                    <a:pt x="17769" y="238125"/>
                    <a:pt x="0" y="220356"/>
                    <a:pt x="0" y="198437"/>
                  </a:cubicBezTo>
                  <a:lnTo>
                    <a:pt x="0" y="39688"/>
                  </a:lnTo>
                  <a:cubicBezTo>
                    <a:pt x="0" y="17769"/>
                    <a:pt x="17769" y="0"/>
                    <a:pt x="39688"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F90616EA-94A6-7E79-DCBB-AC23FB9A4DB0}"/>
                </a:ext>
              </a:extLst>
            </p:cNvPr>
            <p:cNvSpPr txBox="1"/>
            <p:nvPr/>
          </p:nvSpPr>
          <p:spPr>
            <a:xfrm>
              <a:off x="6592153" y="7222080"/>
              <a:ext cx="620177" cy="259045"/>
            </a:xfrm>
            <a:prstGeom prst="rect">
              <a:avLst/>
            </a:prstGeom>
            <a:noFill/>
          </p:spPr>
          <p:txBody>
            <a:bodyPr wrap="square" rtlCol="0">
              <a:spAutoFit/>
            </a:bodyPr>
            <a:lstStyle/>
            <a:p>
              <a:pPr>
                <a:lnSpc>
                  <a:spcPts val="1320"/>
                </a:lnSpc>
              </a:pPr>
              <a:r>
                <a:rPr kumimoji="1" lang="ja-JP" altLang="en-US" sz="1100" b="1" dirty="0">
                  <a:solidFill>
                    <a:schemeClr val="bg1"/>
                  </a:solidFill>
                </a:rPr>
                <a:t>検索</a:t>
              </a:r>
            </a:p>
          </p:txBody>
        </p:sp>
        <p:sp>
          <p:nvSpPr>
            <p:cNvPr id="9" name="フリーフォーム 87">
              <a:extLst>
                <a:ext uri="{FF2B5EF4-FFF2-40B4-BE49-F238E27FC236}">
                  <a16:creationId xmlns:a16="http://schemas.microsoft.com/office/drawing/2014/main" id="{C9451879-3AD8-463D-0C4D-3DCA3CC8760A}"/>
                </a:ext>
              </a:extLst>
            </p:cNvPr>
            <p:cNvSpPr/>
            <p:nvPr/>
          </p:nvSpPr>
          <p:spPr>
            <a:xfrm rot="19203946">
              <a:off x="7022585" y="7310176"/>
              <a:ext cx="190399" cy="235199"/>
            </a:xfrm>
            <a:custGeom>
              <a:avLst/>
              <a:gdLst>
                <a:gd name="connsiteX0" fmla="*/ 194310 w 388620"/>
                <a:gd name="connsiteY0" fmla="*/ 0 h 480060"/>
                <a:gd name="connsiteX1" fmla="*/ 388620 w 388620"/>
                <a:gd name="connsiteY1" fmla="*/ 480060 h 480060"/>
                <a:gd name="connsiteX2" fmla="*/ 372449 w 388620"/>
                <a:gd name="connsiteY2" fmla="*/ 480060 h 480060"/>
                <a:gd name="connsiteX3" fmla="*/ 194310 w 388620"/>
                <a:gd name="connsiteY3" fmla="*/ 396118 h 480060"/>
                <a:gd name="connsiteX4" fmla="*/ 16171 w 388620"/>
                <a:gd name="connsiteY4" fmla="*/ 480060 h 480060"/>
                <a:gd name="connsiteX5" fmla="*/ 0 w 388620"/>
                <a:gd name="connsiteY5" fmla="*/ 480060 h 480060"/>
                <a:gd name="connsiteX6" fmla="*/ 194310 w 388620"/>
                <a:gd name="connsiteY6"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620" h="480060">
                  <a:moveTo>
                    <a:pt x="194310" y="0"/>
                  </a:moveTo>
                  <a:lnTo>
                    <a:pt x="388620" y="480060"/>
                  </a:lnTo>
                  <a:lnTo>
                    <a:pt x="372449" y="480060"/>
                  </a:lnTo>
                  <a:lnTo>
                    <a:pt x="194310" y="396118"/>
                  </a:lnTo>
                  <a:lnTo>
                    <a:pt x="16171" y="480060"/>
                  </a:lnTo>
                  <a:lnTo>
                    <a:pt x="0" y="480060"/>
                  </a:lnTo>
                  <a:lnTo>
                    <a:pt x="194310" y="0"/>
                  </a:lnTo>
                  <a:close/>
                </a:path>
              </a:pathLst>
            </a:custGeom>
            <a:solidFill>
              <a:schemeClr val="tx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9FD95F5-4A1F-97B1-3273-D1690B86EDC3}"/>
                </a:ext>
              </a:extLst>
            </p:cNvPr>
            <p:cNvSpPr txBox="1"/>
            <p:nvPr/>
          </p:nvSpPr>
          <p:spPr>
            <a:xfrm>
              <a:off x="4988831" y="7217318"/>
              <a:ext cx="1512363" cy="251992"/>
            </a:xfrm>
            <a:prstGeom prst="rect">
              <a:avLst/>
            </a:prstGeom>
            <a:noFill/>
          </p:spPr>
          <p:txBody>
            <a:bodyPr wrap="square" rtlCol="0">
              <a:spAutoFit/>
            </a:bodyPr>
            <a:lstStyle/>
            <a:p>
              <a:pPr>
                <a:lnSpc>
                  <a:spcPts val="1320"/>
                </a:lnSpc>
              </a:pPr>
              <a:r>
                <a:rPr lang="en-US" altLang="ja-JP" sz="900" b="1" dirty="0">
                  <a:solidFill>
                    <a:schemeClr val="tx1">
                      <a:lumMod val="75000"/>
                      <a:lumOff val="25000"/>
                    </a:schemeClr>
                  </a:solidFill>
                </a:rPr>
                <a:t>VERITIS</a:t>
              </a:r>
              <a:r>
                <a:rPr lang="ja-JP" altLang="en-US" sz="900" b="1" dirty="0">
                  <a:solidFill>
                    <a:schemeClr val="tx1">
                      <a:lumMod val="75000"/>
                      <a:lumOff val="25000"/>
                    </a:schemeClr>
                  </a:solidFill>
                </a:rPr>
                <a:t> </a:t>
              </a:r>
              <a:r>
                <a:rPr lang="en-US" altLang="ja-JP" sz="900" b="1" dirty="0">
                  <a:solidFill>
                    <a:schemeClr val="tx1">
                      <a:lumMod val="75000"/>
                      <a:lumOff val="25000"/>
                    </a:schemeClr>
                  </a:solidFill>
                </a:rPr>
                <a:t>MAGAZINE</a:t>
              </a:r>
              <a:endParaRPr kumimoji="1" lang="ja-JP" altLang="en-US" sz="900" b="1" dirty="0">
                <a:solidFill>
                  <a:schemeClr val="tx1">
                    <a:lumMod val="75000"/>
                    <a:lumOff val="25000"/>
                  </a:schemeClr>
                </a:solidFill>
              </a:endParaRPr>
            </a:p>
          </p:txBody>
        </p:sp>
      </p:grpSp>
      <p:sp>
        <p:nvSpPr>
          <p:cNvPr id="17" name="角丸四角形 4">
            <a:extLst>
              <a:ext uri="{FF2B5EF4-FFF2-40B4-BE49-F238E27FC236}">
                <a16:creationId xmlns:a16="http://schemas.microsoft.com/office/drawing/2014/main" id="{6214DE47-91C5-528E-856B-393C4587FCB1}"/>
              </a:ext>
            </a:extLst>
          </p:cNvPr>
          <p:cNvSpPr/>
          <p:nvPr/>
        </p:nvSpPr>
        <p:spPr>
          <a:xfrm>
            <a:off x="620523" y="8287152"/>
            <a:ext cx="6316373" cy="370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F6318DC-72AC-6F3D-6699-35AB67410E8F}"/>
              </a:ext>
            </a:extLst>
          </p:cNvPr>
          <p:cNvSpPr txBox="1"/>
          <p:nvPr/>
        </p:nvSpPr>
        <p:spPr>
          <a:xfrm>
            <a:off x="2104188" y="8357947"/>
            <a:ext cx="4921452" cy="290464"/>
          </a:xfrm>
          <a:prstGeom prst="rect">
            <a:avLst/>
          </a:prstGeom>
          <a:noFill/>
        </p:spPr>
        <p:txBody>
          <a:bodyPr wrap="square" rtlCol="0" anchor="ctr">
            <a:spAutoFit/>
          </a:bodyPr>
          <a:lstStyle/>
          <a:p>
            <a:pPr>
              <a:lnSpc>
                <a:spcPts val="1500"/>
              </a:lnSpc>
            </a:pPr>
            <a:r>
              <a:rPr kumimoji="1" lang="ja-JP" altLang="en-US" sz="1400" b="1" dirty="0"/>
              <a:t>リフォームのお役立ち情報を発信する公式アカウントも</a:t>
            </a:r>
            <a:endParaRPr kumimoji="1" lang="en-US" altLang="ja-JP" sz="1400" b="1" dirty="0"/>
          </a:p>
        </p:txBody>
      </p:sp>
      <p:sp>
        <p:nvSpPr>
          <p:cNvPr id="20" name="テキスト ボックス 19">
            <a:extLst>
              <a:ext uri="{FF2B5EF4-FFF2-40B4-BE49-F238E27FC236}">
                <a16:creationId xmlns:a16="http://schemas.microsoft.com/office/drawing/2014/main" id="{83F10FA2-3BB2-0909-D677-F1FB6F515232}"/>
              </a:ext>
            </a:extLst>
          </p:cNvPr>
          <p:cNvSpPr txBox="1"/>
          <p:nvPr/>
        </p:nvSpPr>
        <p:spPr>
          <a:xfrm>
            <a:off x="595843" y="8200893"/>
            <a:ext cx="1115610" cy="453970"/>
          </a:xfrm>
          <a:prstGeom prst="rect">
            <a:avLst/>
          </a:prstGeom>
          <a:noFill/>
        </p:spPr>
        <p:txBody>
          <a:bodyPr wrap="square" rtlCol="0">
            <a:spAutoFit/>
          </a:bodyPr>
          <a:lstStyle/>
          <a:p>
            <a:pPr algn="ctr">
              <a:lnSpc>
                <a:spcPts val="3200"/>
              </a:lnSpc>
            </a:pPr>
            <a:r>
              <a:rPr lang="en-US" altLang="ja-JP" sz="1400" b="1" dirty="0">
                <a:solidFill>
                  <a:schemeClr val="tx1">
                    <a:lumMod val="75000"/>
                    <a:lumOff val="25000"/>
                  </a:schemeClr>
                </a:solidFill>
              </a:rPr>
              <a:t>CHECK</a:t>
            </a:r>
            <a:endParaRPr kumimoji="1" lang="ja-JP" altLang="en-US" sz="1400" b="1" dirty="0">
              <a:solidFill>
                <a:schemeClr val="tx1">
                  <a:lumMod val="75000"/>
                  <a:lumOff val="25000"/>
                </a:schemeClr>
              </a:solidFill>
            </a:endParaRPr>
          </a:p>
        </p:txBody>
      </p:sp>
      <p:sp>
        <p:nvSpPr>
          <p:cNvPr id="22" name="山形 5">
            <a:extLst>
              <a:ext uri="{FF2B5EF4-FFF2-40B4-BE49-F238E27FC236}">
                <a16:creationId xmlns:a16="http://schemas.microsoft.com/office/drawing/2014/main" id="{3D0EB71A-2354-A047-670B-61B6C1856127}"/>
              </a:ext>
            </a:extLst>
          </p:cNvPr>
          <p:cNvSpPr/>
          <p:nvPr/>
        </p:nvSpPr>
        <p:spPr>
          <a:xfrm>
            <a:off x="1691452" y="8365728"/>
            <a:ext cx="125730" cy="213360"/>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34">
            <a:extLst>
              <a:ext uri="{FF2B5EF4-FFF2-40B4-BE49-F238E27FC236}">
                <a16:creationId xmlns:a16="http://schemas.microsoft.com/office/drawing/2014/main" id="{D0991AD4-5D78-706B-F661-EDD983A015C9}"/>
              </a:ext>
            </a:extLst>
          </p:cNvPr>
          <p:cNvSpPr/>
          <p:nvPr/>
        </p:nvSpPr>
        <p:spPr>
          <a:xfrm>
            <a:off x="1800761" y="8365728"/>
            <a:ext cx="125730" cy="213360"/>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41">
            <a:extLst>
              <a:ext uri="{FF2B5EF4-FFF2-40B4-BE49-F238E27FC236}">
                <a16:creationId xmlns:a16="http://schemas.microsoft.com/office/drawing/2014/main" id="{927C0F9C-9EDA-941E-A201-B447BE0A76D1}"/>
              </a:ext>
            </a:extLst>
          </p:cNvPr>
          <p:cNvSpPr/>
          <p:nvPr/>
        </p:nvSpPr>
        <p:spPr>
          <a:xfrm>
            <a:off x="1908773" y="8365728"/>
            <a:ext cx="125730" cy="213360"/>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a:extLst>
              <a:ext uri="{FF2B5EF4-FFF2-40B4-BE49-F238E27FC236}">
                <a16:creationId xmlns:a16="http://schemas.microsoft.com/office/drawing/2014/main" id="{4BF57E66-1882-D47C-A360-59C367B57D96}"/>
              </a:ext>
            </a:extLst>
          </p:cNvPr>
          <p:cNvSpPr txBox="1"/>
          <p:nvPr/>
        </p:nvSpPr>
        <p:spPr>
          <a:xfrm>
            <a:off x="3323908" y="8753138"/>
            <a:ext cx="3612988" cy="844462"/>
          </a:xfrm>
          <a:prstGeom prst="rect">
            <a:avLst/>
          </a:prstGeom>
          <a:noFill/>
        </p:spPr>
        <p:txBody>
          <a:bodyPr wrap="square" rtlCol="0">
            <a:spAutoFit/>
          </a:bodyPr>
          <a:lstStyle/>
          <a:p>
            <a:pPr algn="just">
              <a:lnSpc>
                <a:spcPts val="1500"/>
              </a:lnSpc>
            </a:pPr>
            <a:r>
              <a:rPr lang="ja-JP" altLang="en-US" sz="800" b="1" dirty="0"/>
              <a:t>パナソニックの公式アカウント「</a:t>
            </a:r>
            <a:r>
              <a:rPr lang="en-US" altLang="ja-JP" sz="800" b="1" dirty="0"/>
              <a:t>VERITIS</a:t>
            </a:r>
            <a:r>
              <a:rPr lang="ja-JP" altLang="en-US" sz="800" b="1" dirty="0"/>
              <a:t>（ベリティス）」は、</a:t>
            </a:r>
            <a:endParaRPr lang="en-US" altLang="ja-JP" sz="800" b="1" dirty="0"/>
          </a:p>
          <a:p>
            <a:pPr algn="just">
              <a:lnSpc>
                <a:spcPts val="1500"/>
              </a:lnSpc>
            </a:pPr>
            <a:r>
              <a:rPr lang="ja-JP" altLang="en-US" sz="800" b="1" dirty="0"/>
              <a:t>ドアやフローリング選び方のコツや、その他リフォームに役立つ情報を</a:t>
            </a:r>
            <a:endParaRPr lang="en-US" altLang="ja-JP" sz="800" b="1" dirty="0"/>
          </a:p>
          <a:p>
            <a:pPr algn="just">
              <a:lnSpc>
                <a:spcPts val="1500"/>
              </a:lnSpc>
            </a:pPr>
            <a:r>
              <a:rPr lang="ja-JP" altLang="en-US" sz="800" b="1" dirty="0"/>
              <a:t>多数配信。「</a:t>
            </a:r>
            <a:r>
              <a:rPr lang="en-US" altLang="ja-JP" sz="800" b="1" dirty="0"/>
              <a:t>VERITIS</a:t>
            </a:r>
            <a:r>
              <a:rPr lang="ja-JP" altLang="en-US" sz="800" b="1" dirty="0"/>
              <a:t> </a:t>
            </a:r>
            <a:r>
              <a:rPr lang="en-US" altLang="ja-JP" sz="800" b="1" dirty="0"/>
              <a:t>MAGAZINE</a:t>
            </a:r>
            <a:r>
              <a:rPr lang="ja-JP" altLang="en-US" sz="800" b="1" dirty="0"/>
              <a:t>」と合わせて活用することで、</a:t>
            </a:r>
            <a:endParaRPr lang="en-US" altLang="ja-JP" sz="800" b="1" dirty="0"/>
          </a:p>
          <a:p>
            <a:pPr algn="just">
              <a:lnSpc>
                <a:spcPts val="1500"/>
              </a:lnSpc>
            </a:pPr>
            <a:r>
              <a:rPr lang="ja-JP" altLang="en-US" sz="800" b="1" dirty="0"/>
              <a:t>空間づくりへの理解をさらに深められます。</a:t>
            </a:r>
            <a:endParaRPr lang="en-US" altLang="ja-JP" sz="800" b="1" dirty="0"/>
          </a:p>
        </p:txBody>
      </p:sp>
      <p:pic>
        <p:nvPicPr>
          <p:cNvPr id="11" name="図 10">
            <a:extLst>
              <a:ext uri="{FF2B5EF4-FFF2-40B4-BE49-F238E27FC236}">
                <a16:creationId xmlns:a16="http://schemas.microsoft.com/office/drawing/2014/main" id="{0826717A-A9EE-73C7-3A54-85E92E007AC2}"/>
              </a:ext>
            </a:extLst>
          </p:cNvPr>
          <p:cNvPicPr>
            <a:picLocks noChangeAspect="1"/>
          </p:cNvPicPr>
          <p:nvPr/>
        </p:nvPicPr>
        <p:blipFill>
          <a:blip r:embed="rId2"/>
          <a:stretch>
            <a:fillRect/>
          </a:stretch>
        </p:blipFill>
        <p:spPr>
          <a:xfrm>
            <a:off x="424676" y="1529550"/>
            <a:ext cx="3107814" cy="1837300"/>
          </a:xfrm>
          <a:prstGeom prst="rect">
            <a:avLst/>
          </a:prstGeom>
        </p:spPr>
      </p:pic>
      <p:sp>
        <p:nvSpPr>
          <p:cNvPr id="1177" name="テキスト ボックス 1176">
            <a:extLst>
              <a:ext uri="{FF2B5EF4-FFF2-40B4-BE49-F238E27FC236}">
                <a16:creationId xmlns:a16="http://schemas.microsoft.com/office/drawing/2014/main" id="{E118AD31-2228-2D4A-04B0-4DCD298AE4D6}"/>
              </a:ext>
            </a:extLst>
          </p:cNvPr>
          <p:cNvSpPr txBox="1"/>
          <p:nvPr/>
        </p:nvSpPr>
        <p:spPr>
          <a:xfrm>
            <a:off x="424676" y="16638"/>
            <a:ext cx="6719516" cy="895117"/>
          </a:xfrm>
          <a:prstGeom prst="rect">
            <a:avLst/>
          </a:prstGeom>
          <a:noFill/>
        </p:spPr>
        <p:txBody>
          <a:bodyPr wrap="square" rtlCol="0">
            <a:spAutoFit/>
          </a:bodyPr>
          <a:lstStyle/>
          <a:p>
            <a:pPr>
              <a:lnSpc>
                <a:spcPts val="3200"/>
              </a:lnSpc>
            </a:pPr>
            <a:r>
              <a:rPr lang="ja-JP" altLang="en-US" sz="1200" b="1" dirty="0">
                <a:solidFill>
                  <a:schemeClr val="tx1">
                    <a:lumMod val="75000"/>
                    <a:lumOff val="25000"/>
                  </a:schemeClr>
                </a:solidFill>
              </a:rPr>
              <a:t>豊富なコンテンツが揃った「</a:t>
            </a:r>
            <a:r>
              <a:rPr lang="en-US" altLang="ja-JP" sz="1200" b="1" dirty="0">
                <a:solidFill>
                  <a:schemeClr val="tx1">
                    <a:lumMod val="75000"/>
                    <a:lumOff val="25000"/>
                  </a:schemeClr>
                </a:solidFill>
              </a:rPr>
              <a:t>VERITIS</a:t>
            </a:r>
            <a:r>
              <a:rPr lang="ja-JP" altLang="en-US" sz="1200" b="1" dirty="0">
                <a:solidFill>
                  <a:schemeClr val="tx1">
                    <a:lumMod val="75000"/>
                    <a:lumOff val="25000"/>
                  </a:schemeClr>
                </a:solidFill>
              </a:rPr>
              <a:t> </a:t>
            </a:r>
            <a:r>
              <a:rPr lang="en-US" altLang="ja-JP" sz="1200" b="1" dirty="0">
                <a:solidFill>
                  <a:schemeClr val="tx1">
                    <a:lumMod val="75000"/>
                    <a:lumOff val="25000"/>
                  </a:schemeClr>
                </a:solidFill>
              </a:rPr>
              <a:t>MAGAZINE</a:t>
            </a:r>
            <a:r>
              <a:rPr lang="ja-JP" altLang="en-US" sz="1200" b="1" dirty="0">
                <a:solidFill>
                  <a:schemeClr val="tx1">
                    <a:lumMod val="75000"/>
                    <a:lumOff val="25000"/>
                  </a:schemeClr>
                </a:solidFill>
              </a:rPr>
              <a:t>」なら</a:t>
            </a:r>
            <a:endParaRPr lang="en-US" altLang="ja-JP" sz="1200" b="1" dirty="0">
              <a:solidFill>
                <a:schemeClr val="tx1">
                  <a:lumMod val="75000"/>
                  <a:lumOff val="25000"/>
                </a:schemeClr>
              </a:solidFill>
            </a:endParaRPr>
          </a:p>
          <a:p>
            <a:pPr>
              <a:lnSpc>
                <a:spcPts val="3200"/>
              </a:lnSpc>
            </a:pPr>
            <a:r>
              <a:rPr lang="ja-JP" altLang="en-US" sz="2200" b="1" dirty="0">
                <a:solidFill>
                  <a:schemeClr val="tx1">
                    <a:lumMod val="75000"/>
                    <a:lumOff val="25000"/>
                  </a:schemeClr>
                </a:solidFill>
              </a:rPr>
              <a:t>住まいづくりのヒントがきっと見つかる</a:t>
            </a:r>
            <a:endParaRPr lang="en-US" altLang="ja-JP" sz="2200" b="1" dirty="0">
              <a:solidFill>
                <a:schemeClr val="tx1">
                  <a:lumMod val="75000"/>
                  <a:lumOff val="25000"/>
                </a:schemeClr>
              </a:solidFill>
            </a:endParaRPr>
          </a:p>
        </p:txBody>
      </p:sp>
      <p:sp>
        <p:nvSpPr>
          <p:cNvPr id="1102" name="テキスト ボックス 1101">
            <a:extLst>
              <a:ext uri="{FF2B5EF4-FFF2-40B4-BE49-F238E27FC236}">
                <a16:creationId xmlns:a16="http://schemas.microsoft.com/office/drawing/2014/main" id="{C85F349F-9273-630A-8419-ECD493C9AB1C}"/>
              </a:ext>
            </a:extLst>
          </p:cNvPr>
          <p:cNvSpPr txBox="1"/>
          <p:nvPr/>
        </p:nvSpPr>
        <p:spPr>
          <a:xfrm>
            <a:off x="3658196" y="1931491"/>
            <a:ext cx="3766054" cy="307777"/>
          </a:xfrm>
          <a:prstGeom prst="rect">
            <a:avLst/>
          </a:prstGeom>
          <a:noFill/>
        </p:spPr>
        <p:txBody>
          <a:bodyPr wrap="square" rtlCol="0">
            <a:spAutoFit/>
          </a:bodyPr>
          <a:lstStyle/>
          <a:p>
            <a:r>
              <a:rPr lang="ja-JP" altLang="en-US" sz="1400" b="1" u="sng" dirty="0">
                <a:solidFill>
                  <a:schemeClr val="tx1">
                    <a:lumMod val="75000"/>
                    <a:lumOff val="25000"/>
                  </a:schemeClr>
                </a:solidFill>
              </a:rPr>
              <a:t>「和」と「北欧」の共存</a:t>
            </a:r>
            <a:endParaRPr lang="en-US" altLang="ja-JP" sz="1400" b="1" u="sng" dirty="0">
              <a:solidFill>
                <a:schemeClr val="tx1">
                  <a:lumMod val="75000"/>
                  <a:lumOff val="25000"/>
                </a:schemeClr>
              </a:solidFill>
            </a:endParaRPr>
          </a:p>
        </p:txBody>
      </p:sp>
      <p:sp>
        <p:nvSpPr>
          <p:cNvPr id="1134" name="テキスト ボックス 1133">
            <a:extLst>
              <a:ext uri="{FF2B5EF4-FFF2-40B4-BE49-F238E27FC236}">
                <a16:creationId xmlns:a16="http://schemas.microsoft.com/office/drawing/2014/main" id="{E6D13F12-259D-69F4-A67C-2A16F0F3A6C9}"/>
              </a:ext>
            </a:extLst>
          </p:cNvPr>
          <p:cNvSpPr txBox="1"/>
          <p:nvPr/>
        </p:nvSpPr>
        <p:spPr>
          <a:xfrm>
            <a:off x="424675" y="1120201"/>
            <a:ext cx="6728709" cy="338554"/>
          </a:xfrm>
          <a:prstGeom prst="rect">
            <a:avLst/>
          </a:prstGeom>
          <a:noFill/>
        </p:spPr>
        <p:txBody>
          <a:bodyPr wrap="square" rtlCol="0">
            <a:spAutoFit/>
          </a:bodyPr>
          <a:lstStyle/>
          <a:p>
            <a:pPr algn="ctr"/>
            <a:r>
              <a:rPr lang="ja-JP" altLang="en-US" sz="1600" b="1" dirty="0">
                <a:solidFill>
                  <a:schemeClr val="tx1">
                    <a:lumMod val="75000"/>
                    <a:lumOff val="25000"/>
                  </a:schemeClr>
                </a:solidFill>
              </a:rPr>
              <a:t>＼ おすすめのコンテンツをピックアップしてご紹介 ／</a:t>
            </a:r>
            <a:endParaRPr lang="en-US" altLang="ja-JP" sz="1600" b="1" dirty="0">
              <a:solidFill>
                <a:schemeClr val="tx1">
                  <a:lumMod val="75000"/>
                  <a:lumOff val="25000"/>
                </a:schemeClr>
              </a:solidFill>
            </a:endParaRPr>
          </a:p>
        </p:txBody>
      </p:sp>
      <p:sp>
        <p:nvSpPr>
          <p:cNvPr id="1139" name="正方形/長方形 1138">
            <a:extLst>
              <a:ext uri="{FF2B5EF4-FFF2-40B4-BE49-F238E27FC236}">
                <a16:creationId xmlns:a16="http://schemas.microsoft.com/office/drawing/2014/main" id="{6C5127BB-617F-B4DA-33F1-78416673AFC3}"/>
              </a:ext>
            </a:extLst>
          </p:cNvPr>
          <p:cNvSpPr/>
          <p:nvPr/>
        </p:nvSpPr>
        <p:spPr>
          <a:xfrm>
            <a:off x="620522" y="8758518"/>
            <a:ext cx="2609245" cy="1452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6" name="テキスト ボックス 1145">
            <a:extLst>
              <a:ext uri="{FF2B5EF4-FFF2-40B4-BE49-F238E27FC236}">
                <a16:creationId xmlns:a16="http://schemas.microsoft.com/office/drawing/2014/main" id="{71DD8315-DFE6-25A7-B61D-6836F4D67CD2}"/>
              </a:ext>
            </a:extLst>
          </p:cNvPr>
          <p:cNvSpPr txBox="1"/>
          <p:nvPr/>
        </p:nvSpPr>
        <p:spPr>
          <a:xfrm>
            <a:off x="3671753" y="1562978"/>
            <a:ext cx="3481631" cy="275075"/>
          </a:xfrm>
          <a:prstGeom prst="rect">
            <a:avLst/>
          </a:prstGeom>
          <a:noFill/>
          <a:ln w="12700">
            <a:solidFill>
              <a:schemeClr val="tx1"/>
            </a:solidFill>
          </a:ln>
        </p:spPr>
        <p:txBody>
          <a:bodyPr wrap="square" rtlCol="0">
            <a:spAutoFit/>
          </a:bodyPr>
          <a:lstStyle/>
          <a:p>
            <a:pPr algn="ctr">
              <a:lnSpc>
                <a:spcPts val="1500"/>
              </a:lnSpc>
            </a:pPr>
            <a:r>
              <a:rPr lang="ja-JP" altLang="en-US" sz="800" b="1" dirty="0"/>
              <a:t>「</a:t>
            </a:r>
            <a:r>
              <a:rPr lang="en-US" altLang="ja-JP" sz="800" b="1" dirty="0"/>
              <a:t>gallery</a:t>
            </a:r>
            <a:r>
              <a:rPr lang="ja-JP" altLang="en-US" sz="800" b="1" dirty="0"/>
              <a:t>（ギャラリー）」　</a:t>
            </a:r>
            <a:r>
              <a:rPr lang="en-US" altLang="ja-JP" sz="800" b="1" dirty="0"/>
              <a:t>#</a:t>
            </a:r>
            <a:r>
              <a:rPr lang="ja-JP" altLang="en-US" sz="800" b="1" dirty="0"/>
              <a:t>空間事例</a:t>
            </a:r>
            <a:endParaRPr lang="en-US" altLang="ja-JP" sz="800" b="1" dirty="0"/>
          </a:p>
        </p:txBody>
      </p:sp>
      <p:sp>
        <p:nvSpPr>
          <p:cNvPr id="1148" name="テキスト ボックス 1147">
            <a:extLst>
              <a:ext uri="{FF2B5EF4-FFF2-40B4-BE49-F238E27FC236}">
                <a16:creationId xmlns:a16="http://schemas.microsoft.com/office/drawing/2014/main" id="{2E92664A-83EA-5C68-FF76-CA8711D52A02}"/>
              </a:ext>
            </a:extLst>
          </p:cNvPr>
          <p:cNvSpPr txBox="1"/>
          <p:nvPr/>
        </p:nvSpPr>
        <p:spPr>
          <a:xfrm>
            <a:off x="3685310" y="4423536"/>
            <a:ext cx="3481631" cy="996427"/>
          </a:xfrm>
          <a:prstGeom prst="rect">
            <a:avLst/>
          </a:prstGeom>
          <a:noFill/>
        </p:spPr>
        <p:txBody>
          <a:bodyPr wrap="square" rtlCol="0">
            <a:spAutoFit/>
          </a:bodyPr>
          <a:lstStyle/>
          <a:p>
            <a:pPr algn="just">
              <a:lnSpc>
                <a:spcPct val="150000"/>
              </a:lnSpc>
            </a:pPr>
            <a:r>
              <a:rPr lang="ja-JP" altLang="en-US" sz="1000" b="1" dirty="0"/>
              <a:t>オーク系の床材や家具、ベージュカラーの壁紙にイデアオーク柄のドアを組み合わせて、洗練された印象と木のぬくもりを両立したお施主様。そのリノベーションの経緯や、暮らしの中で大切にしていることをヒアリング。</a:t>
            </a:r>
            <a:endParaRPr lang="en-US" altLang="ja-JP" sz="1000" b="1" dirty="0"/>
          </a:p>
        </p:txBody>
      </p:sp>
      <p:sp>
        <p:nvSpPr>
          <p:cNvPr id="1149" name="テキスト ボックス 1148">
            <a:extLst>
              <a:ext uri="{FF2B5EF4-FFF2-40B4-BE49-F238E27FC236}">
                <a16:creationId xmlns:a16="http://schemas.microsoft.com/office/drawing/2014/main" id="{7981E448-C7E8-AF3F-4F2C-FA40584D89A5}"/>
              </a:ext>
            </a:extLst>
          </p:cNvPr>
          <p:cNvSpPr txBox="1"/>
          <p:nvPr/>
        </p:nvSpPr>
        <p:spPr>
          <a:xfrm>
            <a:off x="3671753" y="3970086"/>
            <a:ext cx="3766054" cy="523220"/>
          </a:xfrm>
          <a:prstGeom prst="rect">
            <a:avLst/>
          </a:prstGeom>
          <a:noFill/>
        </p:spPr>
        <p:txBody>
          <a:bodyPr wrap="square" rtlCol="0">
            <a:spAutoFit/>
          </a:bodyPr>
          <a:lstStyle/>
          <a:p>
            <a:r>
              <a:rPr lang="ja-JP" altLang="en-US" sz="1400" b="1" u="sng" dirty="0">
                <a:solidFill>
                  <a:schemeClr val="tx1">
                    <a:lumMod val="75000"/>
                    <a:lumOff val="25000"/>
                  </a:schemeClr>
                </a:solidFill>
              </a:rPr>
              <a:t>マンションリノベで叶えた、</a:t>
            </a:r>
            <a:endParaRPr lang="en-US" altLang="ja-JP" sz="1400" b="1" u="sng" dirty="0">
              <a:solidFill>
                <a:schemeClr val="tx1">
                  <a:lumMod val="75000"/>
                  <a:lumOff val="25000"/>
                </a:schemeClr>
              </a:solidFill>
            </a:endParaRPr>
          </a:p>
          <a:p>
            <a:r>
              <a:rPr lang="ja-JP" altLang="en-US" sz="1400" b="1" u="sng" dirty="0">
                <a:solidFill>
                  <a:schemeClr val="tx1">
                    <a:lumMod val="75000"/>
                    <a:lumOff val="25000"/>
                  </a:schemeClr>
                </a:solidFill>
              </a:rPr>
              <a:t>木に包まれる暮らし</a:t>
            </a:r>
            <a:endParaRPr lang="en-US" altLang="ja-JP" sz="1400" b="1" u="sng" dirty="0">
              <a:solidFill>
                <a:schemeClr val="tx1">
                  <a:lumMod val="75000"/>
                  <a:lumOff val="25000"/>
                </a:schemeClr>
              </a:solidFill>
            </a:endParaRPr>
          </a:p>
        </p:txBody>
      </p:sp>
      <p:sp>
        <p:nvSpPr>
          <p:cNvPr id="2051" name="テキスト ボックス 2050">
            <a:extLst>
              <a:ext uri="{FF2B5EF4-FFF2-40B4-BE49-F238E27FC236}">
                <a16:creationId xmlns:a16="http://schemas.microsoft.com/office/drawing/2014/main" id="{AC23DE26-284B-08D2-3B68-B8C710F13729}"/>
              </a:ext>
            </a:extLst>
          </p:cNvPr>
          <p:cNvSpPr txBox="1"/>
          <p:nvPr/>
        </p:nvSpPr>
        <p:spPr>
          <a:xfrm>
            <a:off x="3323908" y="9935493"/>
            <a:ext cx="2909546" cy="275075"/>
          </a:xfrm>
          <a:prstGeom prst="rect">
            <a:avLst/>
          </a:prstGeom>
          <a:noFill/>
        </p:spPr>
        <p:txBody>
          <a:bodyPr wrap="square" rtlCol="0">
            <a:spAutoFit/>
          </a:bodyPr>
          <a:lstStyle/>
          <a:p>
            <a:pPr algn="r">
              <a:lnSpc>
                <a:spcPts val="1500"/>
              </a:lnSpc>
            </a:pPr>
            <a:r>
              <a:rPr lang="ja-JP" altLang="en-US" sz="800" b="1" dirty="0"/>
              <a:t>アカウントをチェック</a:t>
            </a:r>
            <a:endParaRPr lang="en-US" altLang="ja-JP" sz="800" b="1" dirty="0"/>
          </a:p>
        </p:txBody>
      </p:sp>
      <p:sp>
        <p:nvSpPr>
          <p:cNvPr id="12" name="テキスト ボックス 11">
            <a:extLst>
              <a:ext uri="{FF2B5EF4-FFF2-40B4-BE49-F238E27FC236}">
                <a16:creationId xmlns:a16="http://schemas.microsoft.com/office/drawing/2014/main" id="{5AAE0E22-F1A0-D4E3-7B41-234C451696E2}"/>
              </a:ext>
            </a:extLst>
          </p:cNvPr>
          <p:cNvSpPr txBox="1"/>
          <p:nvPr/>
        </p:nvSpPr>
        <p:spPr>
          <a:xfrm>
            <a:off x="6296415" y="16398"/>
            <a:ext cx="1027203" cy="275075"/>
          </a:xfrm>
          <a:prstGeom prst="rect">
            <a:avLst/>
          </a:prstGeom>
          <a:noFill/>
        </p:spPr>
        <p:txBody>
          <a:bodyPr wrap="square" rtlCol="0">
            <a:spAutoFit/>
          </a:bodyPr>
          <a:lstStyle/>
          <a:p>
            <a:pPr algn="ctr">
              <a:lnSpc>
                <a:spcPts val="1500"/>
              </a:lnSpc>
            </a:pPr>
            <a:r>
              <a:rPr lang="ja-JP" altLang="en-US" sz="800" b="1" dirty="0"/>
              <a:t>くわしくはこちら</a:t>
            </a:r>
            <a:endParaRPr lang="en-US" altLang="ja-JP" sz="800" b="1" dirty="0"/>
          </a:p>
        </p:txBody>
      </p:sp>
      <p:sp>
        <p:nvSpPr>
          <p:cNvPr id="26" name="テキスト ボックス 25">
            <a:extLst>
              <a:ext uri="{FF2B5EF4-FFF2-40B4-BE49-F238E27FC236}">
                <a16:creationId xmlns:a16="http://schemas.microsoft.com/office/drawing/2014/main" id="{248F1316-D3C6-10F5-3AEF-1AC6798CEB0A}"/>
              </a:ext>
            </a:extLst>
          </p:cNvPr>
          <p:cNvSpPr txBox="1"/>
          <p:nvPr/>
        </p:nvSpPr>
        <p:spPr>
          <a:xfrm>
            <a:off x="3685310" y="3649763"/>
            <a:ext cx="3481631" cy="275075"/>
          </a:xfrm>
          <a:prstGeom prst="rect">
            <a:avLst/>
          </a:prstGeom>
          <a:noFill/>
          <a:ln w="12700">
            <a:solidFill>
              <a:schemeClr val="tx1"/>
            </a:solidFill>
          </a:ln>
        </p:spPr>
        <p:txBody>
          <a:bodyPr wrap="square" rtlCol="0">
            <a:spAutoFit/>
          </a:bodyPr>
          <a:lstStyle/>
          <a:p>
            <a:pPr algn="ctr">
              <a:lnSpc>
                <a:spcPts val="1500"/>
              </a:lnSpc>
            </a:pPr>
            <a:r>
              <a:rPr lang="ja-JP" altLang="en-US" sz="800" b="1" dirty="0"/>
              <a:t>「</a:t>
            </a:r>
            <a:r>
              <a:rPr lang="en-US" altLang="ja-JP" sz="800" b="1" dirty="0"/>
              <a:t>interview</a:t>
            </a:r>
            <a:r>
              <a:rPr lang="ja-JP" altLang="en-US" sz="800" b="1" dirty="0"/>
              <a:t>（インタビュー）」　</a:t>
            </a:r>
            <a:r>
              <a:rPr lang="en-US" altLang="ja-JP" sz="800" b="1" dirty="0"/>
              <a:t>#</a:t>
            </a:r>
            <a:r>
              <a:rPr lang="ja-JP" altLang="en-US" sz="800" b="1" dirty="0"/>
              <a:t>施主様インタビュー</a:t>
            </a:r>
            <a:endParaRPr lang="en-US" altLang="ja-JP" sz="800" b="1" dirty="0"/>
          </a:p>
        </p:txBody>
      </p:sp>
      <p:sp>
        <p:nvSpPr>
          <p:cNvPr id="27" name="テキスト ボックス 26">
            <a:extLst>
              <a:ext uri="{FF2B5EF4-FFF2-40B4-BE49-F238E27FC236}">
                <a16:creationId xmlns:a16="http://schemas.microsoft.com/office/drawing/2014/main" id="{47D0B5FA-89F8-4A3A-8B37-904E319921C0}"/>
              </a:ext>
            </a:extLst>
          </p:cNvPr>
          <p:cNvSpPr txBox="1"/>
          <p:nvPr/>
        </p:nvSpPr>
        <p:spPr>
          <a:xfrm>
            <a:off x="3671753" y="6314704"/>
            <a:ext cx="3481631" cy="996427"/>
          </a:xfrm>
          <a:prstGeom prst="rect">
            <a:avLst/>
          </a:prstGeom>
          <a:noFill/>
        </p:spPr>
        <p:txBody>
          <a:bodyPr wrap="square" rtlCol="0">
            <a:spAutoFit/>
          </a:bodyPr>
          <a:lstStyle/>
          <a:p>
            <a:pPr algn="just">
              <a:lnSpc>
                <a:spcPct val="150000"/>
              </a:lnSpc>
            </a:pPr>
            <a:r>
              <a:rPr lang="ja-JP" altLang="en-US" sz="1000" b="1" dirty="0"/>
              <a:t>気持ちよさが続く「</a:t>
            </a:r>
            <a:r>
              <a:rPr lang="en-US" altLang="ja-JP" sz="1000" b="1" dirty="0"/>
              <a:t>Well-Being</a:t>
            </a:r>
            <a:r>
              <a:rPr lang="ja-JP" altLang="en-US" sz="1000" b="1" dirty="0"/>
              <a:t>（ウェルビーイング）」な暮らしを実現するための間取りの工夫や住まいづくりのノウハウを、住宅デザイナーのタブチキヨシさんと</a:t>
            </a:r>
            <a:endParaRPr lang="en-US" altLang="ja-JP" sz="1000" b="1" dirty="0"/>
          </a:p>
          <a:p>
            <a:pPr algn="just">
              <a:lnSpc>
                <a:spcPct val="150000"/>
              </a:lnSpc>
            </a:pPr>
            <a:r>
              <a:rPr lang="ja-JP" altLang="en-US" sz="1000" b="1" dirty="0"/>
              <a:t>壁紙デザイナーの</a:t>
            </a:r>
            <a:r>
              <a:rPr lang="en-US" altLang="ja-JP" sz="1000" b="1" dirty="0"/>
              <a:t>TOMOMI</a:t>
            </a:r>
            <a:r>
              <a:rPr lang="ja-JP" altLang="en-US" sz="1000" b="1" dirty="0"/>
              <a:t>さんが解説。</a:t>
            </a:r>
            <a:endParaRPr lang="en-US" altLang="ja-JP" sz="1000" b="1" dirty="0"/>
          </a:p>
        </p:txBody>
      </p:sp>
      <p:sp>
        <p:nvSpPr>
          <p:cNvPr id="28" name="テキスト ボックス 27">
            <a:extLst>
              <a:ext uri="{FF2B5EF4-FFF2-40B4-BE49-F238E27FC236}">
                <a16:creationId xmlns:a16="http://schemas.microsoft.com/office/drawing/2014/main" id="{8DEABF72-D140-C72F-0175-9EE89F691B77}"/>
              </a:ext>
            </a:extLst>
          </p:cNvPr>
          <p:cNvSpPr txBox="1"/>
          <p:nvPr/>
        </p:nvSpPr>
        <p:spPr>
          <a:xfrm>
            <a:off x="3658196" y="6064737"/>
            <a:ext cx="3386168" cy="307777"/>
          </a:xfrm>
          <a:prstGeom prst="rect">
            <a:avLst/>
          </a:prstGeom>
          <a:noFill/>
        </p:spPr>
        <p:txBody>
          <a:bodyPr wrap="square" rtlCol="0">
            <a:spAutoFit/>
          </a:bodyPr>
          <a:lstStyle/>
          <a:p>
            <a:r>
              <a:rPr lang="ja-JP" altLang="en-US" sz="1400" b="1" u="sng" dirty="0">
                <a:solidFill>
                  <a:schemeClr val="tx1">
                    <a:lumMod val="75000"/>
                    <a:lumOff val="25000"/>
                  </a:schemeClr>
                </a:solidFill>
              </a:rPr>
              <a:t>都心で叶う「究極に気持ちいい」暮らし</a:t>
            </a:r>
            <a:endParaRPr lang="en-US" altLang="ja-JP" sz="1400" b="1" u="sng" dirty="0">
              <a:solidFill>
                <a:schemeClr val="tx1">
                  <a:lumMod val="75000"/>
                  <a:lumOff val="25000"/>
                </a:schemeClr>
              </a:solidFill>
            </a:endParaRPr>
          </a:p>
        </p:txBody>
      </p:sp>
      <p:sp>
        <p:nvSpPr>
          <p:cNvPr id="29" name="テキスト ボックス 28">
            <a:extLst>
              <a:ext uri="{FF2B5EF4-FFF2-40B4-BE49-F238E27FC236}">
                <a16:creationId xmlns:a16="http://schemas.microsoft.com/office/drawing/2014/main" id="{91463EC3-4179-03D8-8ED2-3226DCAE1FBD}"/>
              </a:ext>
            </a:extLst>
          </p:cNvPr>
          <p:cNvSpPr txBox="1"/>
          <p:nvPr/>
        </p:nvSpPr>
        <p:spPr>
          <a:xfrm>
            <a:off x="3671753" y="5744414"/>
            <a:ext cx="3481631" cy="275075"/>
          </a:xfrm>
          <a:prstGeom prst="rect">
            <a:avLst/>
          </a:prstGeom>
          <a:noFill/>
          <a:ln w="12700">
            <a:solidFill>
              <a:schemeClr val="tx1"/>
            </a:solidFill>
          </a:ln>
        </p:spPr>
        <p:txBody>
          <a:bodyPr wrap="square" rtlCol="0">
            <a:spAutoFit/>
          </a:bodyPr>
          <a:lstStyle/>
          <a:p>
            <a:pPr algn="ctr">
              <a:lnSpc>
                <a:spcPts val="1500"/>
              </a:lnSpc>
            </a:pPr>
            <a:r>
              <a:rPr lang="ja-JP" altLang="en-US" sz="800" b="1" dirty="0"/>
              <a:t>「</a:t>
            </a:r>
            <a:r>
              <a:rPr lang="en-US" altLang="ja-JP" sz="800" b="1" dirty="0"/>
              <a:t>interview</a:t>
            </a:r>
            <a:r>
              <a:rPr lang="ja-JP" altLang="en-US" sz="800" b="1" dirty="0"/>
              <a:t>（インタビュー）」　</a:t>
            </a:r>
            <a:r>
              <a:rPr lang="en-US" altLang="ja-JP" sz="800" b="1" dirty="0"/>
              <a:t>#</a:t>
            </a:r>
            <a:r>
              <a:rPr lang="ja-JP" altLang="en-US" sz="800" b="1" dirty="0"/>
              <a:t>空間解説</a:t>
            </a:r>
            <a:endParaRPr lang="en-US" altLang="ja-JP" sz="800" b="1" dirty="0"/>
          </a:p>
        </p:txBody>
      </p:sp>
      <p:pic>
        <p:nvPicPr>
          <p:cNvPr id="1137" name="図 1136">
            <a:extLst>
              <a:ext uri="{FF2B5EF4-FFF2-40B4-BE49-F238E27FC236}">
                <a16:creationId xmlns:a16="http://schemas.microsoft.com/office/drawing/2014/main" id="{9B78C5E2-C601-B8A0-F6C0-66C6E8A3832B}"/>
              </a:ext>
            </a:extLst>
          </p:cNvPr>
          <p:cNvPicPr>
            <a:picLocks noChangeAspect="1"/>
          </p:cNvPicPr>
          <p:nvPr/>
        </p:nvPicPr>
        <p:blipFill rotWithShape="1">
          <a:blip r:embed="rId3"/>
          <a:srcRect t="25278" b="10433"/>
          <a:stretch/>
        </p:blipFill>
        <p:spPr>
          <a:xfrm>
            <a:off x="1008715" y="8843249"/>
            <a:ext cx="1800115" cy="1367318"/>
          </a:xfrm>
          <a:prstGeom prst="rect">
            <a:avLst/>
          </a:prstGeom>
          <a:ln>
            <a:solidFill>
              <a:schemeClr val="tx1"/>
            </a:solidFill>
          </a:ln>
        </p:spPr>
      </p:pic>
      <p:pic>
        <p:nvPicPr>
          <p:cNvPr id="1143" name="図 1142" descr="QR コード&#10;&#10;自動的に生成された説明">
            <a:extLst>
              <a:ext uri="{FF2B5EF4-FFF2-40B4-BE49-F238E27FC236}">
                <a16:creationId xmlns:a16="http://schemas.microsoft.com/office/drawing/2014/main" id="{C2483264-B247-B740-E96D-6F6A657E365B}"/>
              </a:ext>
            </a:extLst>
          </p:cNvPr>
          <p:cNvPicPr>
            <a:picLocks noChangeAspect="1"/>
          </p:cNvPicPr>
          <p:nvPr/>
        </p:nvPicPr>
        <p:blipFill>
          <a:blip r:embed="rId4"/>
          <a:stretch>
            <a:fillRect/>
          </a:stretch>
        </p:blipFill>
        <p:spPr>
          <a:xfrm>
            <a:off x="6232584" y="9571613"/>
            <a:ext cx="647350" cy="647350"/>
          </a:xfrm>
          <a:prstGeom prst="rect">
            <a:avLst/>
          </a:prstGeom>
        </p:spPr>
      </p:pic>
      <p:pic>
        <p:nvPicPr>
          <p:cNvPr id="1147" name="図 1146" descr="QR コード&#10;&#10;自動的に生成された説明">
            <a:extLst>
              <a:ext uri="{FF2B5EF4-FFF2-40B4-BE49-F238E27FC236}">
                <a16:creationId xmlns:a16="http://schemas.microsoft.com/office/drawing/2014/main" id="{5AAE629C-5267-DF65-95DD-E94AB13C97A5}"/>
              </a:ext>
            </a:extLst>
          </p:cNvPr>
          <p:cNvPicPr>
            <a:picLocks noChangeAspect="1"/>
          </p:cNvPicPr>
          <p:nvPr/>
        </p:nvPicPr>
        <p:blipFill>
          <a:blip r:embed="rId5"/>
          <a:stretch>
            <a:fillRect/>
          </a:stretch>
        </p:blipFill>
        <p:spPr>
          <a:xfrm>
            <a:off x="6460181" y="242674"/>
            <a:ext cx="693204" cy="693204"/>
          </a:xfrm>
          <a:prstGeom prst="rect">
            <a:avLst/>
          </a:prstGeom>
        </p:spPr>
      </p:pic>
      <p:pic>
        <p:nvPicPr>
          <p:cNvPr id="1122" name="図 1121">
            <a:extLst>
              <a:ext uri="{FF2B5EF4-FFF2-40B4-BE49-F238E27FC236}">
                <a16:creationId xmlns:a16="http://schemas.microsoft.com/office/drawing/2014/main" id="{72F2F195-12CD-954F-3A32-C82861D29135}"/>
              </a:ext>
            </a:extLst>
          </p:cNvPr>
          <p:cNvPicPr>
            <a:picLocks noChangeAspect="1"/>
          </p:cNvPicPr>
          <p:nvPr/>
        </p:nvPicPr>
        <p:blipFill>
          <a:blip r:embed="rId6"/>
          <a:stretch>
            <a:fillRect/>
          </a:stretch>
        </p:blipFill>
        <p:spPr>
          <a:xfrm>
            <a:off x="424675" y="5740904"/>
            <a:ext cx="3128340" cy="1834119"/>
          </a:xfrm>
          <a:prstGeom prst="rect">
            <a:avLst/>
          </a:prstGeom>
        </p:spPr>
      </p:pic>
      <p:pic>
        <p:nvPicPr>
          <p:cNvPr id="21" name="図 20">
            <a:extLst>
              <a:ext uri="{FF2B5EF4-FFF2-40B4-BE49-F238E27FC236}">
                <a16:creationId xmlns:a16="http://schemas.microsoft.com/office/drawing/2014/main" id="{358EC539-058E-7D39-43F3-10D78BA591FC}"/>
              </a:ext>
            </a:extLst>
          </p:cNvPr>
          <p:cNvPicPr>
            <a:picLocks noChangeAspect="1"/>
          </p:cNvPicPr>
          <p:nvPr/>
        </p:nvPicPr>
        <p:blipFill>
          <a:blip r:embed="rId7"/>
          <a:stretch>
            <a:fillRect/>
          </a:stretch>
        </p:blipFill>
        <p:spPr>
          <a:xfrm>
            <a:off x="404149" y="3624436"/>
            <a:ext cx="3128341" cy="1952722"/>
          </a:xfrm>
          <a:prstGeom prst="rect">
            <a:avLst/>
          </a:prstGeom>
        </p:spPr>
      </p:pic>
    </p:spTree>
    <p:extLst>
      <p:ext uri="{BB962C8B-B14F-4D97-AF65-F5344CB8AC3E}">
        <p14:creationId xmlns:p14="http://schemas.microsoft.com/office/powerpoint/2010/main" val="2532453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3E0A3D33-E7EC-4C52-A0B4-79A718557481}" vid="{4D30E487-3AC7-4276-83EF-5A2B84D416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CD2FBCBC1B24A4CAC0BE4C74FFF1029" ma:contentTypeVersion="14" ma:contentTypeDescription="新しいドキュメントを作成します。" ma:contentTypeScope="" ma:versionID="f42ab8de034897f96107790da8634ff6">
  <xsd:schema xmlns:xsd="http://www.w3.org/2001/XMLSchema" xmlns:xs="http://www.w3.org/2001/XMLSchema" xmlns:p="http://schemas.microsoft.com/office/2006/metadata/properties" xmlns:ns2="740151c3-cbc2-4a6a-b8f5-c7245eb9de5d" xmlns:ns3="507e9f54-a93f-44b1-beb0-821c61aa5389" targetNamespace="http://schemas.microsoft.com/office/2006/metadata/properties" ma:root="true" ma:fieldsID="c8a6939603a1a0b3a38d1212c5261d63" ns2:_="" ns3:_="">
    <xsd:import namespace="740151c3-cbc2-4a6a-b8f5-c7245eb9de5d"/>
    <xsd:import namespace="507e9f54-a93f-44b1-beb0-821c61aa53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151c3-cbc2-4a6a-b8f5-c7245eb9d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2a35578-c673-4478-9490-9f1749c7fc4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7e9f54-a93f-44b1-beb0-821c61aa538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c8386e6-daa3-4034-a660-d86354e323c6}" ma:internalName="TaxCatchAll" ma:showField="CatchAllData" ma:web="507e9f54-a93f-44b1-beb0-821c61aa538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0151c3-cbc2-4a6a-b8f5-c7245eb9de5d">
      <Terms xmlns="http://schemas.microsoft.com/office/infopath/2007/PartnerControls"/>
    </lcf76f155ced4ddcb4097134ff3c332f>
    <TaxCatchAll xmlns="507e9f54-a93f-44b1-beb0-821c61aa53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85C825-63CC-440C-9CE6-B76B3AEB19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0151c3-cbc2-4a6a-b8f5-c7245eb9de5d"/>
    <ds:schemaRef ds:uri="507e9f54-a93f-44b1-beb0-821c61aa53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6F3092-E27E-478F-B8E9-2EC05B9C1E44}">
  <ds:schemaRefs>
    <ds:schemaRef ds:uri="http://purl.org/dc/elements/1.1/"/>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507e9f54-a93f-44b1-beb0-821c61aa5389"/>
    <ds:schemaRef ds:uri="740151c3-cbc2-4a6a-b8f5-c7245eb9de5d"/>
    <ds:schemaRef ds:uri="http://www.w3.org/XML/1998/namespace"/>
    <ds:schemaRef ds:uri="http://purl.org/dc/dcmitype/"/>
  </ds:schemaRefs>
</ds:datastoreItem>
</file>

<file path=customXml/itemProps3.xml><?xml version="1.0" encoding="utf-8"?>
<ds:datastoreItem xmlns:ds="http://schemas.openxmlformats.org/officeDocument/2006/customXml" ds:itemID="{AD43EE9E-9937-4C3B-BD45-7AB7900650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タテ</Template>
  <TotalTime>10646</TotalTime>
  <Words>495</Words>
  <Application>Microsoft Office PowerPoint</Application>
  <PresentationFormat>ユーザー設定</PresentationFormat>
  <Paragraphs>55</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HGS創英角ｺﾞｼｯｸUB</vt:lpstr>
      <vt:lpstr>メイリオ</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sawano</dc:creator>
  <cp:lastModifiedBy>山口 稜</cp:lastModifiedBy>
  <cp:revision>130</cp:revision>
  <cp:lastPrinted>2023-05-29T11:17:56Z</cp:lastPrinted>
  <dcterms:created xsi:type="dcterms:W3CDTF">2022-05-16T05:01:30Z</dcterms:created>
  <dcterms:modified xsi:type="dcterms:W3CDTF">2023-11-07T16:09:20Z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0x010100BCD2FBCBC1B24A4CAC0BE4C74FFF1029</vt:lpwstr>
  </property>
  <property fmtid="{D5CDD505-2E9C-101B-9397-08002B2CF9AE}" pid="3" name="MediaServiceImageTags">
    <vt:lpwstr/>
  </property>
</Properties>
</file>